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8.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5" r:id="rId4"/>
    <p:sldMasterId id="2147483743" r:id="rId5"/>
  </p:sldMasterIdLst>
  <p:notesMasterIdLst>
    <p:notesMasterId r:id="rId31"/>
  </p:notesMasterIdLst>
  <p:handoutMasterIdLst>
    <p:handoutMasterId r:id="rId32"/>
  </p:handoutMasterIdLst>
  <p:sldIdLst>
    <p:sldId id="2147482265" r:id="rId6"/>
    <p:sldId id="2147473933" r:id="rId7"/>
    <p:sldId id="2147482222" r:id="rId8"/>
    <p:sldId id="2147482118" r:id="rId9"/>
    <p:sldId id="2147482384" r:id="rId10"/>
    <p:sldId id="2147482393" r:id="rId11"/>
    <p:sldId id="2147482397" r:id="rId12"/>
    <p:sldId id="2147482388" r:id="rId13"/>
    <p:sldId id="257" r:id="rId14"/>
    <p:sldId id="358" r:id="rId15"/>
    <p:sldId id="479" r:id="rId16"/>
    <p:sldId id="480" r:id="rId17"/>
    <p:sldId id="2147482396" r:id="rId18"/>
    <p:sldId id="2147482395" r:id="rId19"/>
    <p:sldId id="2147482385" r:id="rId20"/>
    <p:sldId id="2147482386" r:id="rId21"/>
    <p:sldId id="2147482387" r:id="rId22"/>
    <p:sldId id="2147482373" r:id="rId23"/>
    <p:sldId id="2147482381" r:id="rId24"/>
    <p:sldId id="2147482389" r:id="rId25"/>
    <p:sldId id="2147482390" r:id="rId26"/>
    <p:sldId id="2147482391" r:id="rId27"/>
    <p:sldId id="2147482362" r:id="rId28"/>
    <p:sldId id="2147482275" r:id="rId29"/>
    <p:sldId id="324"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0378C1D-ADF6-DA43-EFD3-6F4A4AC5599A}" name="Quill, Elizabeth (OS/ONC)" initials="QE(" userId="S::Elizabeth.Quill@hhs.gov::1cd1dab2-d362-4638-8192-f0155ce911d4" providerId="AD"/>
  <p188:author id="{24C22F20-F0ED-5B91-CE64-451590F44AB5}" name="Quill, Elizabeth (OS/ONC)" initials="Q(" userId="S::elizabeth.quill@hhs.gov::1cd1dab2-d362-4638-8192-f0155ce911d4" providerId="AD"/>
  <p188:author id="{3B0B202E-132A-9C10-8E16-723F06DA9166}" name="James Gaughan" initials="JG" userId="0aae7cde553809cf" providerId="Windows Live"/>
  <p188:author id="{73F0474D-48EA-5455-A97F-81F4D81074A7}" name="ONC/OPOL - ARB" initials="ARB" userId="ONC/OPOL - ARB" providerId="None"/>
  <p188:author id="{4445E554-C0A7-6B63-F535-A4E10141B632}" name="Hovatter, Alesia (OS/ASTP)" initials="AH" userId="S::Alesia.Hovatter@hhs.gov::e30d5d60-5dc4-495e-9301-1b21b7d9b78c" providerId="AD"/>
  <p188:author id="{92A01F5D-81D9-9580-9499-DA12E40BDB6E}" name="Lipinski, Michael (OS/ASTP)" initials="ML" userId="S::Michael.Lipinski@HHS.GOV::402734b4-10a4-4077-b9b3-c93b1ac8fa44" providerId="AD"/>
  <p188:author id="{45E35063-9EA2-B918-3D06-62599C39192C}" name="Benjamin George" initials="BG" userId="S::bgeorge@spirecomm.com::64e22291-b8c6-452d-876e-691d264bd090" providerId="AD"/>
  <p188:author id="{D9512465-3C73-1B49-E4B6-60C67495891F}" name="Nelson, Rachel (OS/ONC)" initials="NR(" userId="S::Rachel.Nelson@hhs.gov::07739911-1560-4439-8b86-7813340259d1" providerId="AD"/>
  <p188:author id="{C9234567-1866-7D7A-D28B-06689B71D44B}" name="Song, Jenny (OS/ASTP) (CTR)" initials="S(" userId="S::jenny.song@hhs.gov::66bf6b7c-5ec6-49e4-89ed-7d718bd8993c" providerId="AD"/>
  <p188:author id="{25BDE26C-2C77-C9D7-CF68-038F86D5F79E}" name="Tipping, Kate (OS/ONC)" initials="T(" userId="S::kate.tipping@hhs.gov::e6b0c978-c49c-4c56-acd4-ca00bec88521" providerId="AD"/>
  <p188:author id="{EDFC4896-A209-6707-ADC1-6E4F8EDFC508}" name="Mcghee, Sara (OS/ASTP)" initials="SM" userId="S::Sara.Mcghee@hhs.gov::96b01b4e-8601-44ec-a63e-f979520cf4f4" providerId="AD"/>
  <p188:author id="{E35A24A3-528B-A5DC-7BE2-3055AB5F786A}" name="Song, Jenny (OS/ONC) (CTR)" initials="SJ((" userId="S::Jenny.Song@hhs.gov::66bf6b7c-5ec6-49e4-89ed-7d718bd8993c" providerId="AD"/>
  <p188:author id="{8ED91BC7-FEC5-5E30-F113-2E7929F9B6AA}" name="ASTP/ONC" initials="ASTP/ONC" userId="ASTP/ONC" providerId="None"/>
  <p188:author id="{F5F381C7-1AC1-5AF9-78B4-00F241B29D56}" name="ASTP/ONC - ARB" initials="ARB" userId="ASTP/ONC - ARB" providerId="None"/>
  <p188:author id="{C07EC2CC-34B6-954A-8397-660A368D232B}" name="Hovatter, Alesia (OS/ASTP)" initials="HA" userId="S::alesia.hovatter@hhs.gov::e30d5d60-5dc4-495e-9301-1b21b7d9b78c" providerId="AD"/>
  <p188:author id="{21494ADE-4B77-B8BB-3E49-DC7DE414ED22}" name="OPOL" initials="OPOL" userId="OPOL" providerId="None"/>
  <p188:author id="{039B84E1-F230-A2EB-8FC7-DD919F7FC2BE}" name="Nelson, Rachel (OS/ONC)" initials="N(" userId="S::rachel.nelson@hhs.gov::07739911-1560-4439-8b86-7813340259d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2BB9"/>
    <a:srgbClr val="1B4E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6504B1-BA00-4B78-A752-24BDC98E9EB2}" v="128" dt="2026-02-05T21:41:25.191"/>
    <p1510:client id="{2DE142C2-2234-43A3-99FD-FDDB280D5590}" v="5" dt="2026-02-05T21:06:51.083"/>
    <p1510:client id="{49D794B9-A819-4F65-9DD9-430AD26EB89F}" v="1111" dt="2026-02-05T21:21:19.023"/>
    <p1510:client id="{F98FBC1D-BC81-481B-937C-47FE156C3783}" v="2" dt="2026-02-05T21:29:36.8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5"/>
    <p:restoredTop sz="94635"/>
  </p:normalViewPr>
  <p:slideViewPr>
    <p:cSldViewPr snapToGrid="0">
      <p:cViewPr>
        <p:scale>
          <a:sx n="66" d="100"/>
          <a:sy n="66" d="100"/>
        </p:scale>
        <p:origin x="644" y="128"/>
      </p:cViewPr>
      <p:guideLst>
        <p:guide pos="3840"/>
        <p:guide orient="horz" pos="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AD702EC-2533-8CFE-E699-2BBF05EDAC2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D345EC8F-E8E3-97E9-A254-3D42086B18F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a:t>8/8/2024</a:t>
            </a:r>
          </a:p>
        </p:txBody>
      </p:sp>
      <p:sp>
        <p:nvSpPr>
          <p:cNvPr id="4" name="Footer Placeholder 3">
            <a:extLst>
              <a:ext uri="{FF2B5EF4-FFF2-40B4-BE49-F238E27FC236}">
                <a16:creationId xmlns:a16="http://schemas.microsoft.com/office/drawing/2014/main" id="{44F9732E-2253-ECF1-517F-81FA32F500B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9430323-5103-C7BA-DB75-4BA18440A1E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B416F0A-0E8E-4EBD-9CDA-E99AA97D9964}" type="slidenum">
              <a:rPr lang="en-US" smtClean="0"/>
              <a:t>‹#›</a:t>
            </a:fld>
            <a:endParaRPr lang="en-US" dirty="0"/>
          </a:p>
        </p:txBody>
      </p:sp>
    </p:spTree>
    <p:extLst>
      <p:ext uri="{BB962C8B-B14F-4D97-AF65-F5344CB8AC3E}">
        <p14:creationId xmlns:p14="http://schemas.microsoft.com/office/powerpoint/2010/main" val="316502042"/>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a:t>8/8/2024</a:t>
            </a: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53CA51-D92B-4C6E-9518-012FF0A62BBD}" type="slidenum">
              <a:rPr lang="en-US" smtClean="0"/>
              <a:t>‹#›</a:t>
            </a:fld>
            <a:endParaRPr lang="en-US" dirty="0"/>
          </a:p>
        </p:txBody>
      </p:sp>
    </p:spTree>
    <p:extLst>
      <p:ext uri="{BB962C8B-B14F-4D97-AF65-F5344CB8AC3E}">
        <p14:creationId xmlns:p14="http://schemas.microsoft.com/office/powerpoint/2010/main" val="2731695538"/>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dirty="0"/>
              <a:t>8/8/2024</a:t>
            </a:r>
          </a:p>
        </p:txBody>
      </p:sp>
    </p:spTree>
    <p:extLst>
      <p:ext uri="{BB962C8B-B14F-4D97-AF65-F5344CB8AC3E}">
        <p14:creationId xmlns:p14="http://schemas.microsoft.com/office/powerpoint/2010/main" val="5795875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dirty="0"/>
              <a:t>8/8/2024</a:t>
            </a:r>
          </a:p>
        </p:txBody>
      </p:sp>
    </p:spTree>
    <p:extLst>
      <p:ext uri="{BB962C8B-B14F-4D97-AF65-F5344CB8AC3E}">
        <p14:creationId xmlns:p14="http://schemas.microsoft.com/office/powerpoint/2010/main" val="7688813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62F5DF-D89E-0510-2F7D-C28FA76C61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5F1F6E-1147-1FF9-3E2C-E8D684BE82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AE2130-9D1C-28F4-A002-3A028CEA8CF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112D035-0E49-6E2C-555A-E07D30F1D37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22D822-BC98-45CC-A34B-42188D0690F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47064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174635-0CA1-8750-8AF6-65BE051125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CB336B-FA31-94A9-3DC3-710E9B83AE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E36F1D-19C8-4114-10B5-372FF9801A5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70B1E00-B755-6239-708F-8771EEA6C82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22D822-BC98-45CC-A34B-42188D0690F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84283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dirty="0"/>
              <a:t>8/8/2024</a:t>
            </a:r>
          </a:p>
        </p:txBody>
      </p:sp>
    </p:spTree>
    <p:extLst>
      <p:ext uri="{BB962C8B-B14F-4D97-AF65-F5344CB8AC3E}">
        <p14:creationId xmlns:p14="http://schemas.microsoft.com/office/powerpoint/2010/main" val="31088325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dirty="0"/>
              <a:t>8/8/2024</a:t>
            </a:r>
          </a:p>
        </p:txBody>
      </p:sp>
    </p:spTree>
    <p:extLst>
      <p:ext uri="{BB962C8B-B14F-4D97-AF65-F5344CB8AC3E}">
        <p14:creationId xmlns:p14="http://schemas.microsoft.com/office/powerpoint/2010/main" val="27472917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dirty="0"/>
              <a:t>8/8/2024</a:t>
            </a:r>
          </a:p>
        </p:txBody>
      </p:sp>
    </p:spTree>
    <p:extLst>
      <p:ext uri="{BB962C8B-B14F-4D97-AF65-F5344CB8AC3E}">
        <p14:creationId xmlns:p14="http://schemas.microsoft.com/office/powerpoint/2010/main" val="25154608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dirty="0"/>
              <a:t>8/8/2024</a:t>
            </a:r>
          </a:p>
        </p:txBody>
      </p:sp>
    </p:spTree>
    <p:extLst>
      <p:ext uri="{BB962C8B-B14F-4D97-AF65-F5344CB8AC3E}">
        <p14:creationId xmlns:p14="http://schemas.microsoft.com/office/powerpoint/2010/main" val="21133794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dirty="0"/>
              <a:t>8/8/2024</a:t>
            </a:r>
          </a:p>
        </p:txBody>
      </p:sp>
    </p:spTree>
    <p:extLst>
      <p:ext uri="{BB962C8B-B14F-4D97-AF65-F5344CB8AC3E}">
        <p14:creationId xmlns:p14="http://schemas.microsoft.com/office/powerpoint/2010/main" val="4493906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668546-8250-AE42-AFD1-57304D229E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3D3ACF-81D5-FCFA-AEED-F9BFEC88A7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CE7222-57B4-749D-FF06-3C479FFACDC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8976CAE-ABB2-5045-E364-D3A16DE08350}"/>
              </a:ext>
            </a:extLst>
          </p:cNvPr>
          <p:cNvSpPr>
            <a:spLocks noGrp="1"/>
          </p:cNvSpPr>
          <p:nvPr>
            <p:ph type="sldNum" sz="quarter" idx="5"/>
          </p:nvPr>
        </p:nvSpPr>
        <p:spPr/>
        <p:txBody>
          <a:bodyPr/>
          <a:lstStyle/>
          <a:p>
            <a:fld id="{156EC431-FBBA-458F-9F13-CF5EA3C46CC2}" type="slidenum">
              <a:rPr lang="en-US" smtClean="0"/>
              <a:t>18</a:t>
            </a:fld>
            <a:endParaRPr lang="en-US" dirty="0"/>
          </a:p>
        </p:txBody>
      </p:sp>
    </p:spTree>
    <p:extLst>
      <p:ext uri="{BB962C8B-B14F-4D97-AF65-F5344CB8AC3E}">
        <p14:creationId xmlns:p14="http://schemas.microsoft.com/office/powerpoint/2010/main" val="12474288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dirty="0"/>
              <a:t>8/8/2024</a:t>
            </a:r>
          </a:p>
        </p:txBody>
      </p:sp>
    </p:spTree>
    <p:extLst>
      <p:ext uri="{BB962C8B-B14F-4D97-AF65-F5344CB8AC3E}">
        <p14:creationId xmlns:p14="http://schemas.microsoft.com/office/powerpoint/2010/main" val="3721214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dirty="0"/>
              <a:t>8/8/2024</a:t>
            </a:r>
          </a:p>
        </p:txBody>
      </p:sp>
    </p:spTree>
    <p:extLst>
      <p:ext uri="{BB962C8B-B14F-4D97-AF65-F5344CB8AC3E}">
        <p14:creationId xmlns:p14="http://schemas.microsoft.com/office/powerpoint/2010/main" val="3505892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dirty="0"/>
              <a:t>8/8/2024</a:t>
            </a:r>
          </a:p>
        </p:txBody>
      </p:sp>
    </p:spTree>
    <p:extLst>
      <p:ext uri="{BB962C8B-B14F-4D97-AF65-F5344CB8AC3E}">
        <p14:creationId xmlns:p14="http://schemas.microsoft.com/office/powerpoint/2010/main" val="35119148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dirty="0"/>
              <a:t>8/8/2024</a:t>
            </a:r>
          </a:p>
        </p:txBody>
      </p:sp>
    </p:spTree>
    <p:extLst>
      <p:ext uri="{BB962C8B-B14F-4D97-AF65-F5344CB8AC3E}">
        <p14:creationId xmlns:p14="http://schemas.microsoft.com/office/powerpoint/2010/main" val="20475472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dirty="0"/>
              <a:t>8/8/2024</a:t>
            </a:r>
          </a:p>
        </p:txBody>
      </p:sp>
    </p:spTree>
    <p:extLst>
      <p:ext uri="{BB962C8B-B14F-4D97-AF65-F5344CB8AC3E}">
        <p14:creationId xmlns:p14="http://schemas.microsoft.com/office/powerpoint/2010/main" val="15136844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6EC431-FBBA-458F-9F13-CF5EA3C46CC2}" type="slidenum">
              <a:rPr lang="en-US" smtClean="0"/>
              <a:t>23</a:t>
            </a:fld>
            <a:endParaRPr lang="en-US" dirty="0"/>
          </a:p>
        </p:txBody>
      </p:sp>
    </p:spTree>
    <p:extLst>
      <p:ext uri="{BB962C8B-B14F-4D97-AF65-F5344CB8AC3E}">
        <p14:creationId xmlns:p14="http://schemas.microsoft.com/office/powerpoint/2010/main" val="6175881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924BD4B1-1280-7548-9F4C-5B66515A941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91729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F8523C-8729-40F0-9536-D6C4CA3AD238}" type="slidenum">
              <a:rPr lang="en-US" smtClean="0"/>
              <a:pPr/>
              <a:t>25</a:t>
            </a:fld>
            <a:endParaRPr lang="en-US" dirty="0"/>
          </a:p>
        </p:txBody>
      </p:sp>
    </p:spTree>
    <p:extLst>
      <p:ext uri="{BB962C8B-B14F-4D97-AF65-F5344CB8AC3E}">
        <p14:creationId xmlns:p14="http://schemas.microsoft.com/office/powerpoint/2010/main" val="3062097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dirty="0"/>
              <a:t>8/8/2024</a:t>
            </a:r>
          </a:p>
        </p:txBody>
      </p:sp>
    </p:spTree>
    <p:extLst>
      <p:ext uri="{BB962C8B-B14F-4D97-AF65-F5344CB8AC3E}">
        <p14:creationId xmlns:p14="http://schemas.microsoft.com/office/powerpoint/2010/main" val="1753100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6EC431-FBBA-458F-9F13-CF5EA3C46CC2}" type="slidenum">
              <a:rPr lang="en-US" smtClean="0"/>
              <a:t>4</a:t>
            </a:fld>
            <a:endParaRPr lang="en-US" dirty="0"/>
          </a:p>
        </p:txBody>
      </p:sp>
    </p:spTree>
    <p:extLst>
      <p:ext uri="{BB962C8B-B14F-4D97-AF65-F5344CB8AC3E}">
        <p14:creationId xmlns:p14="http://schemas.microsoft.com/office/powerpoint/2010/main" val="30189996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dirty="0"/>
              <a:t>8/8/2024</a:t>
            </a:r>
          </a:p>
        </p:txBody>
      </p:sp>
    </p:spTree>
    <p:extLst>
      <p:ext uri="{BB962C8B-B14F-4D97-AF65-F5344CB8AC3E}">
        <p14:creationId xmlns:p14="http://schemas.microsoft.com/office/powerpoint/2010/main" val="3037210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dirty="0"/>
              <a:t>8/8/2024</a:t>
            </a:r>
          </a:p>
        </p:txBody>
      </p:sp>
    </p:spTree>
    <p:extLst>
      <p:ext uri="{BB962C8B-B14F-4D97-AF65-F5344CB8AC3E}">
        <p14:creationId xmlns:p14="http://schemas.microsoft.com/office/powerpoint/2010/main" val="32136382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86B66B-4402-2792-1E2F-157C61BF65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70E7DB-3293-1DA8-9AC3-B55A665A45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334FED-B041-1CB1-2DCE-38E5AEBAEC29}"/>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 </a:t>
            </a:r>
            <a:endParaRPr lang="en-US" dirty="0"/>
          </a:p>
        </p:txBody>
      </p:sp>
      <p:sp>
        <p:nvSpPr>
          <p:cNvPr id="4" name="Date Placeholder 3">
            <a:extLst>
              <a:ext uri="{FF2B5EF4-FFF2-40B4-BE49-F238E27FC236}">
                <a16:creationId xmlns:a16="http://schemas.microsoft.com/office/drawing/2014/main" id="{3E117F96-8174-0074-524B-E4BF228759CD}"/>
              </a:ext>
            </a:extLst>
          </p:cNvPr>
          <p:cNvSpPr>
            <a:spLocks noGrp="1"/>
          </p:cNvSpPr>
          <p:nvPr>
            <p:ph type="dt" idx="1"/>
          </p:nvPr>
        </p:nvSpPr>
        <p:spPr/>
        <p:txBody>
          <a:bodyPr/>
          <a:lstStyle/>
          <a:p>
            <a:r>
              <a:rPr lang="en-US" dirty="0"/>
              <a:t>8/8/2024</a:t>
            </a:r>
          </a:p>
        </p:txBody>
      </p:sp>
    </p:spTree>
    <p:extLst>
      <p:ext uri="{BB962C8B-B14F-4D97-AF65-F5344CB8AC3E}">
        <p14:creationId xmlns:p14="http://schemas.microsoft.com/office/powerpoint/2010/main" val="21768171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9294E5-E26C-CCBD-8327-7CF8ED4DC4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18AA0F-5751-1F58-600B-2A2E9B81BD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4DF2FD-279B-B699-4F6E-93CFFA5CE81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DEAC478-7940-352C-32F1-E00BC944E607}"/>
              </a:ext>
            </a:extLst>
          </p:cNvPr>
          <p:cNvSpPr>
            <a:spLocks noGrp="1"/>
          </p:cNvSpPr>
          <p:nvPr>
            <p:ph type="sldNum" sz="quarter" idx="5"/>
          </p:nvPr>
        </p:nvSpPr>
        <p:spPr/>
        <p:txBody>
          <a:bodyPr/>
          <a:lstStyle/>
          <a:p>
            <a:fld id="{156EC431-FBBA-458F-9F13-CF5EA3C46CC2}" type="slidenum">
              <a:rPr lang="en-US" smtClean="0"/>
              <a:t>8</a:t>
            </a:fld>
            <a:endParaRPr lang="en-US" dirty="0"/>
          </a:p>
        </p:txBody>
      </p:sp>
    </p:spTree>
    <p:extLst>
      <p:ext uri="{BB962C8B-B14F-4D97-AF65-F5344CB8AC3E}">
        <p14:creationId xmlns:p14="http://schemas.microsoft.com/office/powerpoint/2010/main" val="15311688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DE0A1D7-41F4-4ABD-BFCE-86B7BE9B3D4B}" type="slidenum">
              <a:rPr lang="en-US" smtClean="0"/>
              <a:pPr/>
              <a:t>9</a:t>
            </a:fld>
            <a:endParaRPr lang="en-US" dirty="0"/>
          </a:p>
        </p:txBody>
      </p:sp>
      <p:sp>
        <p:nvSpPr>
          <p:cNvPr id="8" name="Slide Image Placeholder 7"/>
          <p:cNvSpPr>
            <a:spLocks noGrp="1" noRot="1" noChangeAspect="1"/>
          </p:cNvSpPr>
          <p:nvPr>
            <p:ph type="sldImg"/>
          </p:nvPr>
        </p:nvSpPr>
        <p:spPr>
          <a:xfrm>
            <a:off x="635000" y="327025"/>
            <a:ext cx="5588000" cy="3143250"/>
          </a:xfrm>
        </p:spPr>
      </p:sp>
      <p:sp>
        <p:nvSpPr>
          <p:cNvPr id="9" name="Notes Placeholder 8"/>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4206533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svg"/><Relationship Id="rId2" Type="http://schemas.openxmlformats.org/officeDocument/2006/relationships/slideMaster" Target="../slideMasters/slideMaster1.xml"/><Relationship Id="rId1" Type="http://schemas.openxmlformats.org/officeDocument/2006/relationships/tags" Target="../tags/tag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svg"/><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1.xml"/><Relationship Id="rId4" Type="http://schemas.openxmlformats.org/officeDocument/2006/relationships/image" Target="../media/image24.sv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1.xml"/><Relationship Id="rId5" Type="http://schemas.openxmlformats.org/officeDocument/2006/relationships/image" Target="../media/image28.svg"/><Relationship Id="rId4" Type="http://schemas.openxmlformats.org/officeDocument/2006/relationships/image" Target="../media/image27.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Master" Target="../slideMasters/slideMaster1.xml"/><Relationship Id="rId4" Type="http://schemas.openxmlformats.org/officeDocument/2006/relationships/image" Target="../media/image29.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19.svg"/><Relationship Id="rId4" Type="http://schemas.openxmlformats.org/officeDocument/2006/relationships/image" Target="../media/image18.sv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21.sv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21.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21.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21.svg"/></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Light">
    <p:bg bwMode="gray">
      <p:bgPr>
        <a:solidFill>
          <a:srgbClr val="0A2999"/>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F15F220E-1442-823D-C0CB-123C0505D7CD}"/>
              </a:ext>
              <a:ext uri="{C183D7F6-B498-43B3-948B-1728B52AA6E4}">
                <adec:decorative xmlns:adec="http://schemas.microsoft.com/office/drawing/2017/decorative" val="1"/>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31208" t="-6667" b="6667"/>
          <a:stretch/>
        </p:blipFill>
        <p:spPr>
          <a:xfrm>
            <a:off x="7473011" y="0"/>
            <a:ext cx="4718990" cy="6858000"/>
          </a:xfrm>
          <a:prstGeom prst="rect">
            <a:avLst/>
          </a:prstGeom>
        </p:spPr>
      </p:pic>
      <p:sp>
        <p:nvSpPr>
          <p:cNvPr id="2" name="Rectangle 1">
            <a:extLst>
              <a:ext uri="{FF2B5EF4-FFF2-40B4-BE49-F238E27FC236}">
                <a16:creationId xmlns:a16="http://schemas.microsoft.com/office/drawing/2014/main" id="{0E3F32BF-68C5-9040-2D9D-D2B58ECB6E1B}"/>
              </a:ext>
              <a:ext uri="{C183D7F6-B498-43B3-948B-1728B52AA6E4}">
                <adec:decorative xmlns:adec="http://schemas.microsoft.com/office/drawing/2017/decorative" val="1"/>
              </a:ext>
            </a:extLst>
          </p:cNvPr>
          <p:cNvSpPr/>
          <p:nvPr/>
        </p:nvSpPr>
        <p:spPr bwMode="gray">
          <a:xfrm>
            <a:off x="1" y="0"/>
            <a:ext cx="7473009" cy="6858000"/>
          </a:xfrm>
          <a:prstGeom prst="rect">
            <a:avLst/>
          </a:prstGeom>
          <a:solidFill>
            <a:schemeClr val="bg1"/>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800" b="1" dirty="0">
              <a:solidFill>
                <a:schemeClr val="accent1"/>
              </a:solidFill>
              <a:latin typeface="+mj-lt"/>
            </a:endParaRPr>
          </a:p>
        </p:txBody>
      </p:sp>
      <p:sp>
        <p:nvSpPr>
          <p:cNvPr id="49" name="Title 1"/>
          <p:cNvSpPr>
            <a:spLocks noGrp="1"/>
          </p:cNvSpPr>
          <p:nvPr>
            <p:ph type="ctrTitle"/>
          </p:nvPr>
        </p:nvSpPr>
        <p:spPr bwMode="gray">
          <a:xfrm>
            <a:off x="457318" y="2193926"/>
            <a:ext cx="6553320" cy="1235074"/>
          </a:xfrm>
        </p:spPr>
        <p:txBody>
          <a:bodyPr vert="horz" lIns="0" tIns="0" rIns="0" bIns="0" rtlCol="0" anchor="b" anchorCtr="0">
            <a:noAutofit/>
          </a:bodyPr>
          <a:lstStyle>
            <a:lvl1pPr>
              <a:spcBef>
                <a:spcPts val="0"/>
              </a:spcBef>
              <a:defRPr lang="en-US" sz="3400" b="1" dirty="0">
                <a:solidFill>
                  <a:schemeClr val="accent2"/>
                </a:solidFill>
                <a:latin typeface="+mj-lt"/>
              </a:defRPr>
            </a:lvl1pPr>
          </a:lstStyle>
          <a:p>
            <a:pPr lvl="0"/>
            <a:r>
              <a:rPr lang="en-US"/>
              <a:t>Click to edit Master title style</a:t>
            </a:r>
            <a:endParaRPr lang="en-US" dirty="0"/>
          </a:p>
        </p:txBody>
      </p:sp>
      <p:sp>
        <p:nvSpPr>
          <p:cNvPr id="6" name="Text Placeholder 5"/>
          <p:cNvSpPr>
            <a:spLocks noGrp="1"/>
          </p:cNvSpPr>
          <p:nvPr>
            <p:ph type="body" sz="quarter" idx="10"/>
          </p:nvPr>
        </p:nvSpPr>
        <p:spPr bwMode="gray">
          <a:xfrm>
            <a:off x="484216" y="3585672"/>
            <a:ext cx="4234775" cy="876363"/>
          </a:xfrm>
        </p:spPr>
        <p:txBody>
          <a:bodyPr lIns="0" tIns="0" rIns="0" bIns="0" anchor="t" anchorCtr="0"/>
          <a:lstStyle>
            <a:lvl1pPr marL="0" indent="0">
              <a:spcBef>
                <a:spcPts val="600"/>
              </a:spcBef>
              <a:buNone/>
              <a:defRPr sz="1800">
                <a:solidFill>
                  <a:schemeClr val="accent2"/>
                </a:solidFill>
                <a:latin typeface="+mn-lt"/>
              </a:defRPr>
            </a:lvl1pPr>
            <a:lvl2pPr marL="400050" indent="0">
              <a:buNone/>
              <a:defRPr/>
            </a:lvl2pPr>
            <a:lvl3pPr marL="742950" indent="0">
              <a:buNone/>
              <a:defRPr/>
            </a:lvl3pPr>
            <a:lvl4pPr marL="1095375" indent="0">
              <a:buNone/>
              <a:defRPr/>
            </a:lvl4pPr>
            <a:lvl5pPr marL="1370012" indent="0">
              <a:buNone/>
              <a:defRPr/>
            </a:lvl5pPr>
          </a:lstStyle>
          <a:p>
            <a:pPr lvl="0"/>
            <a:r>
              <a:rPr lang="en-US"/>
              <a:t>Click to edit Master text styles</a:t>
            </a:r>
          </a:p>
        </p:txBody>
      </p:sp>
      <p:sp>
        <p:nvSpPr>
          <p:cNvPr id="3" name="Text Placeholder 2"/>
          <p:cNvSpPr>
            <a:spLocks noGrp="1"/>
          </p:cNvSpPr>
          <p:nvPr>
            <p:ph type="body" sz="quarter" idx="11"/>
          </p:nvPr>
        </p:nvSpPr>
        <p:spPr bwMode="gray">
          <a:xfrm>
            <a:off x="484216" y="5865446"/>
            <a:ext cx="6526422" cy="438150"/>
          </a:xfrm>
        </p:spPr>
        <p:txBody>
          <a:bodyPr lIns="0" tIns="0" rIns="0" bIns="0" anchor="b" anchorCtr="0"/>
          <a:lstStyle>
            <a:lvl1pPr marL="0" indent="0">
              <a:spcBef>
                <a:spcPts val="300"/>
              </a:spcBef>
              <a:buNone/>
              <a:defRPr sz="1200">
                <a:solidFill>
                  <a:schemeClr val="bg1">
                    <a:lumMod val="50000"/>
                  </a:schemeClr>
                </a:solidFill>
              </a:defRPr>
            </a:lvl1pPr>
          </a:lstStyle>
          <a:p>
            <a:pPr lvl="0"/>
            <a:r>
              <a:rPr lang="en-US"/>
              <a:t>Click to edit Master text styles</a:t>
            </a:r>
          </a:p>
        </p:txBody>
      </p:sp>
      <p:sp>
        <p:nvSpPr>
          <p:cNvPr id="55" name="Slide Number Placeholder 5">
            <a:extLst>
              <a:ext uri="{FF2B5EF4-FFF2-40B4-BE49-F238E27FC236}">
                <a16:creationId xmlns:a16="http://schemas.microsoft.com/office/drawing/2014/main" id="{F466006E-96B1-4AD4-A9B9-84F544D50C40}"/>
              </a:ext>
            </a:extLst>
          </p:cNvPr>
          <p:cNvSpPr txBox="1">
            <a:spLocks/>
          </p:cNvSpPr>
          <p:nvPr/>
        </p:nvSpPr>
        <p:spPr bwMode="gray">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dirty="0">
              <a:solidFill>
                <a:srgbClr val="A1AAB1"/>
              </a:solidFill>
              <a:latin typeface="+mn-lt"/>
            </a:endParaRPr>
          </a:p>
        </p:txBody>
      </p:sp>
      <p:pic>
        <p:nvPicPr>
          <p:cNvPr id="5" name="Graphic 4" descr="ASTP logo">
            <a:extLst>
              <a:ext uri="{FF2B5EF4-FFF2-40B4-BE49-F238E27FC236}">
                <a16:creationId xmlns:a16="http://schemas.microsoft.com/office/drawing/2014/main" id="{721A8959-C237-407F-E690-90C92728E1E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57319" y="457201"/>
            <a:ext cx="2561306" cy="410163"/>
          </a:xfrm>
          <a:prstGeom prst="rect">
            <a:avLst/>
          </a:prstGeom>
        </p:spPr>
      </p:pic>
      <p:pic>
        <p:nvPicPr>
          <p:cNvPr id="4" name="Graphic 3">
            <a:extLst>
              <a:ext uri="{FF2B5EF4-FFF2-40B4-BE49-F238E27FC236}">
                <a16:creationId xmlns:a16="http://schemas.microsoft.com/office/drawing/2014/main" id="{FF7772E7-34CF-4631-0242-44D3B4D64E8C}"/>
              </a:ext>
              <a:ext uri="{C183D7F6-B498-43B3-948B-1728B52AA6E4}">
                <adec:decorative xmlns:adec="http://schemas.microsoft.com/office/drawing/2017/decorative" val="1"/>
              </a:ext>
            </a:extLst>
          </p:cNvPr>
          <p:cNvPicPr>
            <a:picLocks noChangeAspect="1"/>
          </p:cNvPicPr>
          <p:nvPr/>
        </p:nvPicPr>
        <p:blipFill rotWithShape="1">
          <a:blip r:embed="rId3">
            <a:extLst>
              <a:ext uri="{96DAC541-7B7A-43D3-8B79-37D633B846F1}">
                <asvg:svgBlip xmlns:asvg="http://schemas.microsoft.com/office/drawing/2016/SVG/main" r:embed="rId7"/>
              </a:ext>
            </a:extLst>
          </a:blip>
          <a:srcRect l="31208" t="-6667" b="6667"/>
          <a:stretch/>
        </p:blipFill>
        <p:spPr>
          <a:xfrm>
            <a:off x="7473011" y="0"/>
            <a:ext cx="4718990" cy="6858000"/>
          </a:xfrm>
          <a:prstGeom prst="rect">
            <a:avLst/>
          </a:prstGeom>
        </p:spPr>
      </p:pic>
      <p:sp>
        <p:nvSpPr>
          <p:cNvPr id="8" name="Rectangle 7">
            <a:extLst>
              <a:ext uri="{FF2B5EF4-FFF2-40B4-BE49-F238E27FC236}">
                <a16:creationId xmlns:a16="http://schemas.microsoft.com/office/drawing/2014/main" id="{D3DBF6CD-0496-7A40-1C6B-97AB217345DC}"/>
              </a:ext>
              <a:ext uri="{C183D7F6-B498-43B3-948B-1728B52AA6E4}">
                <adec:decorative xmlns:adec="http://schemas.microsoft.com/office/drawing/2017/decorative" val="1"/>
              </a:ext>
            </a:extLst>
          </p:cNvPr>
          <p:cNvSpPr/>
          <p:nvPr/>
        </p:nvSpPr>
        <p:spPr bwMode="gray">
          <a:xfrm>
            <a:off x="1" y="0"/>
            <a:ext cx="7473009" cy="6858000"/>
          </a:xfrm>
          <a:prstGeom prst="rect">
            <a:avLst/>
          </a:prstGeom>
          <a:solidFill>
            <a:schemeClr val="bg1"/>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800" b="1" dirty="0">
              <a:solidFill>
                <a:schemeClr val="accent1"/>
              </a:solidFill>
              <a:latin typeface="+mj-lt"/>
            </a:endParaRPr>
          </a:p>
        </p:txBody>
      </p:sp>
      <p:sp>
        <p:nvSpPr>
          <p:cNvPr id="9" name="Title 1">
            <a:extLst>
              <a:ext uri="{FF2B5EF4-FFF2-40B4-BE49-F238E27FC236}">
                <a16:creationId xmlns:a16="http://schemas.microsoft.com/office/drawing/2014/main" id="{887EB33E-7F21-B428-8E68-C028895D8F42}"/>
              </a:ext>
            </a:extLst>
          </p:cNvPr>
          <p:cNvSpPr>
            <a:spLocks noGrp="1"/>
          </p:cNvSpPr>
          <p:nvPr>
            <p:ph type="ctrTitle"/>
          </p:nvPr>
        </p:nvSpPr>
        <p:spPr bwMode="gray">
          <a:xfrm>
            <a:off x="457318" y="2193926"/>
            <a:ext cx="6553320" cy="1235074"/>
          </a:xfrm>
        </p:spPr>
        <p:txBody>
          <a:bodyPr vert="horz" lIns="0" tIns="0" rIns="0" bIns="0" rtlCol="0" anchor="b" anchorCtr="0">
            <a:noAutofit/>
          </a:bodyPr>
          <a:lstStyle>
            <a:lvl1pPr>
              <a:spcBef>
                <a:spcPts val="0"/>
              </a:spcBef>
              <a:defRPr lang="en-US" sz="3400" b="1" dirty="0">
                <a:solidFill>
                  <a:schemeClr val="accent2"/>
                </a:solidFill>
                <a:latin typeface="+mj-lt"/>
              </a:defRPr>
            </a:lvl1pPr>
          </a:lstStyle>
          <a:p>
            <a:pPr lvl="0"/>
            <a:r>
              <a:rPr lang="en-US"/>
              <a:t>Click to edit Master title style</a:t>
            </a:r>
            <a:endParaRPr lang="en-US" dirty="0"/>
          </a:p>
        </p:txBody>
      </p:sp>
      <p:sp>
        <p:nvSpPr>
          <p:cNvPr id="10" name="Text Placeholder 5">
            <a:extLst>
              <a:ext uri="{FF2B5EF4-FFF2-40B4-BE49-F238E27FC236}">
                <a16:creationId xmlns:a16="http://schemas.microsoft.com/office/drawing/2014/main" id="{D7AA2334-E749-A647-E13E-2752F30DA353}"/>
              </a:ext>
            </a:extLst>
          </p:cNvPr>
          <p:cNvSpPr>
            <a:spLocks noGrp="1"/>
          </p:cNvSpPr>
          <p:nvPr>
            <p:ph type="body" sz="quarter" idx="10"/>
          </p:nvPr>
        </p:nvSpPr>
        <p:spPr bwMode="gray">
          <a:xfrm>
            <a:off x="484216" y="3585672"/>
            <a:ext cx="4234775" cy="876363"/>
          </a:xfrm>
        </p:spPr>
        <p:txBody>
          <a:bodyPr lIns="0" tIns="0" rIns="0" bIns="0" anchor="t" anchorCtr="0"/>
          <a:lstStyle>
            <a:lvl1pPr marL="0" indent="0">
              <a:spcBef>
                <a:spcPts val="600"/>
              </a:spcBef>
              <a:buNone/>
              <a:defRPr sz="1800">
                <a:solidFill>
                  <a:schemeClr val="accent2"/>
                </a:solidFill>
                <a:latin typeface="+mn-lt"/>
              </a:defRPr>
            </a:lvl1pPr>
            <a:lvl2pPr marL="400050" indent="0">
              <a:buNone/>
              <a:defRPr/>
            </a:lvl2pPr>
            <a:lvl3pPr marL="742950" indent="0">
              <a:buNone/>
              <a:defRPr/>
            </a:lvl3pPr>
            <a:lvl4pPr marL="1095375" indent="0">
              <a:buNone/>
              <a:defRPr/>
            </a:lvl4pPr>
            <a:lvl5pPr marL="1370012" indent="0">
              <a:buNone/>
              <a:defRPr/>
            </a:lvl5pPr>
          </a:lstStyle>
          <a:p>
            <a:pPr lvl="0"/>
            <a:r>
              <a:rPr lang="en-US"/>
              <a:t>Click to edit Master text styles</a:t>
            </a:r>
          </a:p>
        </p:txBody>
      </p:sp>
      <p:sp>
        <p:nvSpPr>
          <p:cNvPr id="11" name="Text Placeholder 2">
            <a:extLst>
              <a:ext uri="{FF2B5EF4-FFF2-40B4-BE49-F238E27FC236}">
                <a16:creationId xmlns:a16="http://schemas.microsoft.com/office/drawing/2014/main" id="{55A08BF9-FE36-91D5-C278-EF7F2C037C80}"/>
              </a:ext>
            </a:extLst>
          </p:cNvPr>
          <p:cNvSpPr>
            <a:spLocks noGrp="1"/>
          </p:cNvSpPr>
          <p:nvPr>
            <p:ph type="body" sz="quarter" idx="11"/>
          </p:nvPr>
        </p:nvSpPr>
        <p:spPr bwMode="gray">
          <a:xfrm>
            <a:off x="484216" y="5865446"/>
            <a:ext cx="6526422" cy="438150"/>
          </a:xfrm>
        </p:spPr>
        <p:txBody>
          <a:bodyPr lIns="0" tIns="0" rIns="0" bIns="0" anchor="b" anchorCtr="0"/>
          <a:lstStyle>
            <a:lvl1pPr marL="0" indent="0">
              <a:spcBef>
                <a:spcPts val="300"/>
              </a:spcBef>
              <a:buNone/>
              <a:defRPr sz="1200">
                <a:solidFill>
                  <a:schemeClr val="bg1">
                    <a:lumMod val="50000"/>
                  </a:schemeClr>
                </a:solidFill>
              </a:defRPr>
            </a:lvl1pPr>
          </a:lstStyle>
          <a:p>
            <a:pPr lvl="0"/>
            <a:r>
              <a:rPr lang="en-US"/>
              <a:t>Click to edit Master text styles</a:t>
            </a:r>
          </a:p>
        </p:txBody>
      </p:sp>
      <p:sp>
        <p:nvSpPr>
          <p:cNvPr id="12" name="Slide Number Placeholder 5">
            <a:extLst>
              <a:ext uri="{FF2B5EF4-FFF2-40B4-BE49-F238E27FC236}">
                <a16:creationId xmlns:a16="http://schemas.microsoft.com/office/drawing/2014/main" id="{D0FBEC81-1204-6CD0-7127-6272DDED6DB0}"/>
              </a:ext>
            </a:extLst>
          </p:cNvPr>
          <p:cNvSpPr txBox="1">
            <a:spLocks/>
          </p:cNvSpPr>
          <p:nvPr/>
        </p:nvSpPr>
        <p:spPr bwMode="gray">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dirty="0">
              <a:solidFill>
                <a:srgbClr val="A1AAB1"/>
              </a:solidFill>
              <a:latin typeface="+mn-lt"/>
            </a:endParaRPr>
          </a:p>
        </p:txBody>
      </p:sp>
      <p:pic>
        <p:nvPicPr>
          <p:cNvPr id="13" name="Graphic 12" descr="ASTP logo">
            <a:extLst>
              <a:ext uri="{FF2B5EF4-FFF2-40B4-BE49-F238E27FC236}">
                <a16:creationId xmlns:a16="http://schemas.microsoft.com/office/drawing/2014/main" id="{03A6D7CD-498E-4DE9-7ED8-B9725BBCFB2B}"/>
              </a:ext>
            </a:extLst>
          </p:cNvPr>
          <p:cNvPicPr>
            <a:picLocks noChangeAspect="1"/>
          </p:cNvPicPr>
          <p:nvPr/>
        </p:nvPicPr>
        <p:blipFill>
          <a:blip r:embed="rId5">
            <a:extLst>
              <a:ext uri="{96DAC541-7B7A-43D3-8B79-37D633B846F1}">
                <asvg:svgBlip xmlns:asvg="http://schemas.microsoft.com/office/drawing/2016/SVG/main" r:embed="rId8"/>
              </a:ext>
            </a:extLst>
          </a:blip>
          <a:stretch>
            <a:fillRect/>
          </a:stretch>
        </p:blipFill>
        <p:spPr>
          <a:xfrm>
            <a:off x="457319" y="457201"/>
            <a:ext cx="2561306" cy="410163"/>
          </a:xfrm>
          <a:prstGeom prst="rect">
            <a:avLst/>
          </a:prstGeom>
        </p:spPr>
      </p:pic>
      <p:pic>
        <p:nvPicPr>
          <p:cNvPr id="14" name="Graphic 13">
            <a:extLst>
              <a:ext uri="{FF2B5EF4-FFF2-40B4-BE49-F238E27FC236}">
                <a16:creationId xmlns:a16="http://schemas.microsoft.com/office/drawing/2014/main" id="{A7E3D23E-5C00-D3A3-391B-CE50EA9CAA97}"/>
              </a:ext>
              <a:ext uri="{C183D7F6-B498-43B3-948B-1728B52AA6E4}">
                <adec:decorative xmlns:adec="http://schemas.microsoft.com/office/drawing/2017/decorative" val="1"/>
              </a:ext>
            </a:extLst>
          </p:cNvPr>
          <p:cNvPicPr>
            <a:picLocks noChangeAspect="1"/>
          </p:cNvPicPr>
          <p:nvPr/>
        </p:nvPicPr>
        <p:blipFill rotWithShape="1">
          <a:blip r:embed="rId3">
            <a:extLst>
              <a:ext uri="{96DAC541-7B7A-43D3-8B79-37D633B846F1}">
                <asvg:svgBlip xmlns:asvg="http://schemas.microsoft.com/office/drawing/2016/SVG/main" r:embed="rId7"/>
              </a:ext>
            </a:extLst>
          </a:blip>
          <a:srcRect l="31208" t="-6667" b="6667"/>
          <a:stretch/>
        </p:blipFill>
        <p:spPr>
          <a:xfrm>
            <a:off x="7473011" y="0"/>
            <a:ext cx="4718990" cy="6858000"/>
          </a:xfrm>
          <a:prstGeom prst="rect">
            <a:avLst/>
          </a:prstGeom>
        </p:spPr>
      </p:pic>
      <p:sp>
        <p:nvSpPr>
          <p:cNvPr id="15" name="Rectangle 14">
            <a:extLst>
              <a:ext uri="{FF2B5EF4-FFF2-40B4-BE49-F238E27FC236}">
                <a16:creationId xmlns:a16="http://schemas.microsoft.com/office/drawing/2014/main" id="{F86D9459-E11E-332A-EB93-FEAF8D01614E}"/>
              </a:ext>
              <a:ext uri="{C183D7F6-B498-43B3-948B-1728B52AA6E4}">
                <adec:decorative xmlns:adec="http://schemas.microsoft.com/office/drawing/2017/decorative" val="1"/>
              </a:ext>
            </a:extLst>
          </p:cNvPr>
          <p:cNvSpPr/>
          <p:nvPr/>
        </p:nvSpPr>
        <p:spPr bwMode="gray">
          <a:xfrm>
            <a:off x="1" y="0"/>
            <a:ext cx="7473009" cy="6858000"/>
          </a:xfrm>
          <a:prstGeom prst="rect">
            <a:avLst/>
          </a:prstGeom>
          <a:solidFill>
            <a:schemeClr val="bg1"/>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800" b="1" dirty="0">
              <a:solidFill>
                <a:schemeClr val="accent1"/>
              </a:solidFill>
              <a:latin typeface="+mj-lt"/>
            </a:endParaRPr>
          </a:p>
        </p:txBody>
      </p:sp>
      <p:sp>
        <p:nvSpPr>
          <p:cNvPr id="16" name="Slide Number Placeholder 5">
            <a:extLst>
              <a:ext uri="{FF2B5EF4-FFF2-40B4-BE49-F238E27FC236}">
                <a16:creationId xmlns:a16="http://schemas.microsoft.com/office/drawing/2014/main" id="{B6A6EAE8-DBD6-761B-9A7F-C079519C91D8}"/>
              </a:ext>
            </a:extLst>
          </p:cNvPr>
          <p:cNvSpPr txBox="1">
            <a:spLocks/>
          </p:cNvSpPr>
          <p:nvPr/>
        </p:nvSpPr>
        <p:spPr bwMode="gray">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dirty="0">
              <a:solidFill>
                <a:srgbClr val="A1AAB1"/>
              </a:solidFill>
              <a:latin typeface="+mn-lt"/>
            </a:endParaRPr>
          </a:p>
        </p:txBody>
      </p:sp>
      <p:pic>
        <p:nvPicPr>
          <p:cNvPr id="17" name="Graphic 16" descr="ASTP logo">
            <a:extLst>
              <a:ext uri="{FF2B5EF4-FFF2-40B4-BE49-F238E27FC236}">
                <a16:creationId xmlns:a16="http://schemas.microsoft.com/office/drawing/2014/main" id="{7D894665-277C-5D07-F39A-F4987BAAE294}"/>
              </a:ext>
            </a:extLst>
          </p:cNvPr>
          <p:cNvPicPr>
            <a:picLocks noChangeAspect="1"/>
          </p:cNvPicPr>
          <p:nvPr/>
        </p:nvPicPr>
        <p:blipFill>
          <a:blip r:embed="rId5">
            <a:extLst>
              <a:ext uri="{96DAC541-7B7A-43D3-8B79-37D633B846F1}">
                <asvg:svgBlip xmlns:asvg="http://schemas.microsoft.com/office/drawing/2016/SVG/main" r:embed="rId8"/>
              </a:ext>
            </a:extLst>
          </a:blip>
          <a:stretch>
            <a:fillRect/>
          </a:stretch>
        </p:blipFill>
        <p:spPr>
          <a:xfrm>
            <a:off x="457319" y="457201"/>
            <a:ext cx="2561306" cy="410163"/>
          </a:xfrm>
          <a:prstGeom prst="rect">
            <a:avLst/>
          </a:prstGeom>
        </p:spPr>
      </p:pic>
    </p:spTree>
    <p:custDataLst>
      <p:tags r:id="rId1"/>
    </p:custDataLst>
    <p:extLst>
      <p:ext uri="{BB962C8B-B14F-4D97-AF65-F5344CB8AC3E}">
        <p14:creationId xmlns:p14="http://schemas.microsoft.com/office/powerpoint/2010/main" val="304923216"/>
      </p:ext>
    </p:extLst>
  </p:cSld>
  <p:clrMapOvr>
    <a:masterClrMapping/>
  </p:clrMapOvr>
  <p:hf sldNum="0" hdr="0" ftr="0"/>
  <p:extLst>
    <p:ext uri="{DCECCB84-F9BA-43D5-87BE-67443E8EF086}">
      <p15:sldGuideLst xmlns:p15="http://schemas.microsoft.com/office/powerpoint/2012/main">
        <p15:guide id="7" orient="horz" pos="2160">
          <p15:clr>
            <a:srgbClr val="FBAE40"/>
          </p15:clr>
        </p15:guide>
        <p15:guide id="8" pos="4415">
          <p15:clr>
            <a:srgbClr val="FBAE40"/>
          </p15:clr>
        </p15:guide>
        <p15:guide id="9" pos="4703">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ontent_2 column">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6" name="Content Placeholder 5">
            <a:extLst>
              <a:ext uri="{FF2B5EF4-FFF2-40B4-BE49-F238E27FC236}">
                <a16:creationId xmlns:a16="http://schemas.microsoft.com/office/drawing/2014/main" id="{FF4A951F-7F06-3C3C-1CF5-9A3C02E7B0E9}"/>
              </a:ext>
            </a:extLst>
          </p:cNvPr>
          <p:cNvSpPr>
            <a:spLocks noGrp="1"/>
          </p:cNvSpPr>
          <p:nvPr>
            <p:ph sz="quarter" idx="10"/>
          </p:nvPr>
        </p:nvSpPr>
        <p:spPr>
          <a:xfrm>
            <a:off x="457319" y="1690688"/>
            <a:ext cx="5467187" cy="45958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a:extLst>
              <a:ext uri="{FF2B5EF4-FFF2-40B4-BE49-F238E27FC236}">
                <a16:creationId xmlns:a16="http://schemas.microsoft.com/office/drawing/2014/main" id="{C12A6DAF-C623-9C3A-EFA6-870D2676ADB0}"/>
              </a:ext>
            </a:extLst>
          </p:cNvPr>
          <p:cNvSpPr>
            <a:spLocks noGrp="1"/>
          </p:cNvSpPr>
          <p:nvPr>
            <p:ph sz="quarter" idx="11"/>
          </p:nvPr>
        </p:nvSpPr>
        <p:spPr>
          <a:xfrm>
            <a:off x="6267495" y="1690688"/>
            <a:ext cx="5467186" cy="45958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2099609690"/>
      </p:ext>
    </p:extLst>
  </p:cSld>
  <p:clrMapOvr>
    <a:masterClrMapping/>
  </p:clrMapOvr>
  <p:hf sldNum="0"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ontent_3 column">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AD9FE6A0-0850-BC6F-11AE-4B08F8A9FE35}"/>
              </a:ext>
            </a:extLst>
          </p:cNvPr>
          <p:cNvSpPr>
            <a:spLocks noGrp="1"/>
          </p:cNvSpPr>
          <p:nvPr>
            <p:ph sz="quarter" idx="12"/>
          </p:nvPr>
        </p:nvSpPr>
        <p:spPr>
          <a:xfrm>
            <a:off x="457320" y="1690689"/>
            <a:ext cx="3494225" cy="45958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3">
            <a:extLst>
              <a:ext uri="{FF2B5EF4-FFF2-40B4-BE49-F238E27FC236}">
                <a16:creationId xmlns:a16="http://schemas.microsoft.com/office/drawing/2014/main" id="{A63BCADD-9869-CCB7-AFD3-B370EFE0DFEE}"/>
              </a:ext>
            </a:extLst>
          </p:cNvPr>
          <p:cNvSpPr>
            <a:spLocks noGrp="1"/>
          </p:cNvSpPr>
          <p:nvPr>
            <p:ph sz="quarter" idx="13"/>
          </p:nvPr>
        </p:nvSpPr>
        <p:spPr>
          <a:xfrm>
            <a:off x="4344532" y="1690689"/>
            <a:ext cx="3494225" cy="45958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3">
            <a:extLst>
              <a:ext uri="{FF2B5EF4-FFF2-40B4-BE49-F238E27FC236}">
                <a16:creationId xmlns:a16="http://schemas.microsoft.com/office/drawing/2014/main" id="{C3F98BC9-F223-77BE-C34B-AF9B928813EE}"/>
              </a:ext>
            </a:extLst>
          </p:cNvPr>
          <p:cNvSpPr>
            <a:spLocks noGrp="1"/>
          </p:cNvSpPr>
          <p:nvPr>
            <p:ph sz="quarter" idx="14"/>
          </p:nvPr>
        </p:nvSpPr>
        <p:spPr>
          <a:xfrm>
            <a:off x="8239911" y="1690689"/>
            <a:ext cx="3494225" cy="45958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ustDataLst>
      <p:tags r:id="rId1"/>
    </p:custDataLst>
    <p:extLst>
      <p:ext uri="{BB962C8B-B14F-4D97-AF65-F5344CB8AC3E}">
        <p14:creationId xmlns:p14="http://schemas.microsoft.com/office/powerpoint/2010/main" val="1837100945"/>
      </p:ext>
    </p:extLst>
  </p:cSld>
  <p:clrMapOvr>
    <a:masterClrMapping/>
  </p:clrMapOvr>
  <p:hf sldNum="0"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oxed Content _1 column">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5" name="Text Placeholder 4">
            <a:extLst>
              <a:ext uri="{FF2B5EF4-FFF2-40B4-BE49-F238E27FC236}">
                <a16:creationId xmlns:a16="http://schemas.microsoft.com/office/drawing/2014/main" id="{4D6BC15F-9414-4FEE-B69B-9BD23E3FE336}"/>
              </a:ext>
            </a:extLst>
          </p:cNvPr>
          <p:cNvSpPr>
            <a:spLocks noGrp="1"/>
          </p:cNvSpPr>
          <p:nvPr>
            <p:ph type="body" sz="quarter" idx="17"/>
          </p:nvPr>
        </p:nvSpPr>
        <p:spPr bwMode="gray">
          <a:xfrm>
            <a:off x="457320" y="1690688"/>
            <a:ext cx="5467795" cy="372731"/>
          </a:xfrm>
          <a:solidFill>
            <a:schemeClr val="bg1"/>
          </a:solidFill>
          <a:effectLst>
            <a:outerShdw dist="12700" dir="16200000" rotWithShape="0">
              <a:schemeClr val="bg1">
                <a:lumMod val="75000"/>
              </a:schemeClr>
            </a:outerShdw>
          </a:effectLst>
        </p:spPr>
        <p:txBody>
          <a:bodyPr lIns="0" tIns="91440" rIns="0">
            <a:spAutoFit/>
          </a:bodyPr>
          <a:lstStyle>
            <a:lvl1pPr marL="9525" indent="-9525">
              <a:spcBef>
                <a:spcPts val="0"/>
              </a:spcBef>
              <a:buNone/>
              <a:tabLst/>
              <a:defRPr sz="1500" b="1" spc="-30">
                <a:solidFill>
                  <a:schemeClr val="accent1"/>
                </a:solidFill>
              </a:defRPr>
            </a:lvl1pPr>
          </a:lstStyle>
          <a:p>
            <a:pPr lvl="0"/>
            <a:r>
              <a:rPr lang="en-US"/>
              <a:t>Click to edit Master text styles</a:t>
            </a:r>
          </a:p>
        </p:txBody>
      </p:sp>
      <p:sp>
        <p:nvSpPr>
          <p:cNvPr id="6" name="Content Placeholder 5">
            <a:extLst>
              <a:ext uri="{FF2B5EF4-FFF2-40B4-BE49-F238E27FC236}">
                <a16:creationId xmlns:a16="http://schemas.microsoft.com/office/drawing/2014/main" id="{FF553FDC-145C-B531-E832-3CADDBA412D4}"/>
              </a:ext>
            </a:extLst>
          </p:cNvPr>
          <p:cNvSpPr>
            <a:spLocks noGrp="1"/>
          </p:cNvSpPr>
          <p:nvPr>
            <p:ph sz="quarter" idx="18"/>
          </p:nvPr>
        </p:nvSpPr>
        <p:spPr>
          <a:xfrm>
            <a:off x="457320" y="2368296"/>
            <a:ext cx="5467186" cy="3918204"/>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ustDataLst>
      <p:tags r:id="rId1"/>
    </p:custDataLst>
    <p:extLst>
      <p:ext uri="{BB962C8B-B14F-4D97-AF65-F5344CB8AC3E}">
        <p14:creationId xmlns:p14="http://schemas.microsoft.com/office/powerpoint/2010/main" val="2629974600"/>
      </p:ext>
    </p:extLst>
  </p:cSld>
  <p:clrMapOvr>
    <a:masterClrMapping/>
  </p:clrMapOvr>
  <p:hf sldNum="0"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oxed Content _2 column">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4" name="Text Placeholder 4">
            <a:extLst>
              <a:ext uri="{FF2B5EF4-FFF2-40B4-BE49-F238E27FC236}">
                <a16:creationId xmlns:a16="http://schemas.microsoft.com/office/drawing/2014/main" id="{AE4EBFC5-472E-0D9D-4AC3-EA0789A5FC43}"/>
              </a:ext>
            </a:extLst>
          </p:cNvPr>
          <p:cNvSpPr>
            <a:spLocks noGrp="1"/>
          </p:cNvSpPr>
          <p:nvPr>
            <p:ph type="body" sz="quarter" idx="17"/>
          </p:nvPr>
        </p:nvSpPr>
        <p:spPr bwMode="gray">
          <a:xfrm>
            <a:off x="457319" y="1690688"/>
            <a:ext cx="5467187" cy="372731"/>
          </a:xfrm>
          <a:solidFill>
            <a:schemeClr val="bg1"/>
          </a:solidFill>
          <a:effectLst>
            <a:outerShdw dist="12700" dir="16200000" rotWithShape="0">
              <a:schemeClr val="bg1">
                <a:lumMod val="75000"/>
              </a:schemeClr>
            </a:outerShdw>
          </a:effectLst>
        </p:spPr>
        <p:txBody>
          <a:bodyPr lIns="0" tIns="91440" rIns="0">
            <a:spAutoFit/>
          </a:bodyPr>
          <a:lstStyle>
            <a:lvl1pPr marL="9525" indent="-9525">
              <a:spcBef>
                <a:spcPts val="0"/>
              </a:spcBef>
              <a:buNone/>
              <a:tabLst/>
              <a:defRPr sz="1500" b="1" spc="-30">
                <a:solidFill>
                  <a:schemeClr val="accent1"/>
                </a:solidFill>
              </a:defRPr>
            </a:lvl1pPr>
          </a:lstStyle>
          <a:p>
            <a:pPr lvl="0"/>
            <a:r>
              <a:rPr lang="en-US"/>
              <a:t>Click to edit Master text styles</a:t>
            </a:r>
          </a:p>
        </p:txBody>
      </p:sp>
      <p:sp>
        <p:nvSpPr>
          <p:cNvPr id="6" name="Content Placeholder 5">
            <a:extLst>
              <a:ext uri="{FF2B5EF4-FFF2-40B4-BE49-F238E27FC236}">
                <a16:creationId xmlns:a16="http://schemas.microsoft.com/office/drawing/2014/main" id="{CCCBF604-AD7C-FFCB-68E0-83E247B0CC13}"/>
              </a:ext>
            </a:extLst>
          </p:cNvPr>
          <p:cNvSpPr>
            <a:spLocks noGrp="1"/>
          </p:cNvSpPr>
          <p:nvPr>
            <p:ph sz="quarter" idx="20"/>
          </p:nvPr>
        </p:nvSpPr>
        <p:spPr>
          <a:xfrm>
            <a:off x="457319" y="2368296"/>
            <a:ext cx="5467187" cy="3918204"/>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4">
            <a:extLst>
              <a:ext uri="{FF2B5EF4-FFF2-40B4-BE49-F238E27FC236}">
                <a16:creationId xmlns:a16="http://schemas.microsoft.com/office/drawing/2014/main" id="{AB91C661-E5C2-36F5-C334-D6FB6028B1AC}"/>
              </a:ext>
            </a:extLst>
          </p:cNvPr>
          <p:cNvSpPr>
            <a:spLocks noGrp="1"/>
          </p:cNvSpPr>
          <p:nvPr>
            <p:ph type="body" sz="quarter" idx="21"/>
          </p:nvPr>
        </p:nvSpPr>
        <p:spPr bwMode="gray">
          <a:xfrm>
            <a:off x="6275510" y="1690688"/>
            <a:ext cx="5467187" cy="372731"/>
          </a:xfrm>
          <a:solidFill>
            <a:schemeClr val="bg1"/>
          </a:solidFill>
          <a:effectLst>
            <a:outerShdw dist="12700" dir="16200000" rotWithShape="0">
              <a:schemeClr val="bg1">
                <a:lumMod val="75000"/>
              </a:schemeClr>
            </a:outerShdw>
          </a:effectLst>
        </p:spPr>
        <p:txBody>
          <a:bodyPr lIns="0" tIns="91440" rIns="0">
            <a:spAutoFit/>
          </a:bodyPr>
          <a:lstStyle>
            <a:lvl1pPr marL="9525" indent="-9525">
              <a:spcBef>
                <a:spcPts val="0"/>
              </a:spcBef>
              <a:buNone/>
              <a:tabLst/>
              <a:defRPr sz="1500" b="1" spc="-30">
                <a:solidFill>
                  <a:schemeClr val="accent1"/>
                </a:solidFill>
              </a:defRPr>
            </a:lvl1pPr>
          </a:lstStyle>
          <a:p>
            <a:pPr lvl="0"/>
            <a:r>
              <a:rPr lang="en-US"/>
              <a:t>Click to edit Master text styles</a:t>
            </a:r>
          </a:p>
        </p:txBody>
      </p:sp>
      <p:sp>
        <p:nvSpPr>
          <p:cNvPr id="8" name="Content Placeholder 5">
            <a:extLst>
              <a:ext uri="{FF2B5EF4-FFF2-40B4-BE49-F238E27FC236}">
                <a16:creationId xmlns:a16="http://schemas.microsoft.com/office/drawing/2014/main" id="{13F6F47F-A8A9-2070-EEBA-E4275628294B}"/>
              </a:ext>
            </a:extLst>
          </p:cNvPr>
          <p:cNvSpPr>
            <a:spLocks noGrp="1"/>
          </p:cNvSpPr>
          <p:nvPr>
            <p:ph sz="quarter" idx="22"/>
          </p:nvPr>
        </p:nvSpPr>
        <p:spPr>
          <a:xfrm>
            <a:off x="6275510" y="2368296"/>
            <a:ext cx="5467187" cy="3918204"/>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ustDataLst>
      <p:tags r:id="rId1"/>
    </p:custDataLst>
    <p:extLst>
      <p:ext uri="{BB962C8B-B14F-4D97-AF65-F5344CB8AC3E}">
        <p14:creationId xmlns:p14="http://schemas.microsoft.com/office/powerpoint/2010/main" val="3867168462"/>
      </p:ext>
    </p:extLst>
  </p:cSld>
  <p:clrMapOvr>
    <a:masterClrMapping/>
  </p:clrMapOvr>
  <p:hf sldNum="0"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oxed Content _3 column">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4" name="Text Placeholder 4">
            <a:extLst>
              <a:ext uri="{FF2B5EF4-FFF2-40B4-BE49-F238E27FC236}">
                <a16:creationId xmlns:a16="http://schemas.microsoft.com/office/drawing/2014/main" id="{AE4EBFC5-472E-0D9D-4AC3-EA0789A5FC43}"/>
              </a:ext>
            </a:extLst>
          </p:cNvPr>
          <p:cNvSpPr>
            <a:spLocks noGrp="1"/>
          </p:cNvSpPr>
          <p:nvPr>
            <p:ph type="body" sz="quarter" idx="17"/>
          </p:nvPr>
        </p:nvSpPr>
        <p:spPr bwMode="gray">
          <a:xfrm>
            <a:off x="457320" y="1690688"/>
            <a:ext cx="3494224" cy="372731"/>
          </a:xfrm>
          <a:solidFill>
            <a:schemeClr val="bg1"/>
          </a:solidFill>
          <a:effectLst>
            <a:outerShdw dist="12700" dir="16200000" rotWithShape="0">
              <a:schemeClr val="bg1">
                <a:lumMod val="75000"/>
              </a:schemeClr>
            </a:outerShdw>
          </a:effectLst>
        </p:spPr>
        <p:txBody>
          <a:bodyPr lIns="0" tIns="91440" rIns="0">
            <a:spAutoFit/>
          </a:bodyPr>
          <a:lstStyle>
            <a:lvl1pPr marL="9525" indent="-9525">
              <a:spcBef>
                <a:spcPts val="0"/>
              </a:spcBef>
              <a:buNone/>
              <a:tabLst/>
              <a:defRPr sz="1500" b="1" spc="-30">
                <a:solidFill>
                  <a:schemeClr val="accent1"/>
                </a:solidFill>
              </a:defRPr>
            </a:lvl1pPr>
          </a:lstStyle>
          <a:p>
            <a:pPr lvl="0"/>
            <a:r>
              <a:rPr lang="en-US"/>
              <a:t>Click to edit Master text styles</a:t>
            </a:r>
          </a:p>
        </p:txBody>
      </p:sp>
      <p:sp>
        <p:nvSpPr>
          <p:cNvPr id="6" name="Text Placeholder 4">
            <a:extLst>
              <a:ext uri="{FF2B5EF4-FFF2-40B4-BE49-F238E27FC236}">
                <a16:creationId xmlns:a16="http://schemas.microsoft.com/office/drawing/2014/main" id="{749B7513-CADD-B609-D0CC-9832BAABBF38}"/>
              </a:ext>
            </a:extLst>
          </p:cNvPr>
          <p:cNvSpPr>
            <a:spLocks noGrp="1"/>
          </p:cNvSpPr>
          <p:nvPr>
            <p:ph type="body" sz="quarter" idx="19"/>
          </p:nvPr>
        </p:nvSpPr>
        <p:spPr bwMode="gray">
          <a:xfrm>
            <a:off x="4345682" y="1690688"/>
            <a:ext cx="3502241" cy="372731"/>
          </a:xfrm>
          <a:solidFill>
            <a:schemeClr val="bg1"/>
          </a:solidFill>
          <a:effectLst>
            <a:outerShdw dist="12700" dir="16200000" rotWithShape="0">
              <a:schemeClr val="bg1">
                <a:lumMod val="75000"/>
              </a:schemeClr>
            </a:outerShdw>
          </a:effectLst>
        </p:spPr>
        <p:txBody>
          <a:bodyPr lIns="0" tIns="91440" rIns="0">
            <a:spAutoFit/>
          </a:bodyPr>
          <a:lstStyle>
            <a:lvl1pPr marL="9525" indent="-9525">
              <a:spcBef>
                <a:spcPts val="0"/>
              </a:spcBef>
              <a:buNone/>
              <a:tabLst/>
              <a:defRPr sz="1500" b="1" spc="-30">
                <a:solidFill>
                  <a:schemeClr val="accent1"/>
                </a:solidFill>
              </a:defRPr>
            </a:lvl1pPr>
          </a:lstStyle>
          <a:p>
            <a:pPr lvl="0"/>
            <a:r>
              <a:rPr lang="en-US"/>
              <a:t>Click to edit Master text styles</a:t>
            </a:r>
          </a:p>
        </p:txBody>
      </p:sp>
      <p:sp>
        <p:nvSpPr>
          <p:cNvPr id="8" name="Text Placeholder 4">
            <a:extLst>
              <a:ext uri="{FF2B5EF4-FFF2-40B4-BE49-F238E27FC236}">
                <a16:creationId xmlns:a16="http://schemas.microsoft.com/office/drawing/2014/main" id="{EDD46EED-7958-B010-F1F8-86A97D735A08}"/>
              </a:ext>
            </a:extLst>
          </p:cNvPr>
          <p:cNvSpPr>
            <a:spLocks noGrp="1"/>
          </p:cNvSpPr>
          <p:nvPr>
            <p:ph type="body" sz="quarter" idx="21"/>
          </p:nvPr>
        </p:nvSpPr>
        <p:spPr bwMode="gray">
          <a:xfrm>
            <a:off x="8240455" y="1690688"/>
            <a:ext cx="3502241" cy="372731"/>
          </a:xfrm>
          <a:solidFill>
            <a:schemeClr val="bg1"/>
          </a:solidFill>
          <a:effectLst>
            <a:outerShdw dist="12700" dir="16200000" rotWithShape="0">
              <a:schemeClr val="bg1">
                <a:lumMod val="75000"/>
              </a:schemeClr>
            </a:outerShdw>
          </a:effectLst>
        </p:spPr>
        <p:txBody>
          <a:bodyPr lIns="0" tIns="91440" rIns="0">
            <a:spAutoFit/>
          </a:bodyPr>
          <a:lstStyle>
            <a:lvl1pPr marL="9525" indent="-9525">
              <a:spcBef>
                <a:spcPts val="0"/>
              </a:spcBef>
              <a:buNone/>
              <a:tabLst/>
              <a:defRPr sz="1500" b="1" spc="-30">
                <a:solidFill>
                  <a:schemeClr val="accent1"/>
                </a:solidFill>
              </a:defRPr>
            </a:lvl1pPr>
          </a:lstStyle>
          <a:p>
            <a:pPr lvl="0"/>
            <a:r>
              <a:rPr lang="en-US"/>
              <a:t>Click to edit Master text styles</a:t>
            </a:r>
          </a:p>
        </p:txBody>
      </p:sp>
      <p:sp>
        <p:nvSpPr>
          <p:cNvPr id="10" name="Content Placeholder 9">
            <a:extLst>
              <a:ext uri="{FF2B5EF4-FFF2-40B4-BE49-F238E27FC236}">
                <a16:creationId xmlns:a16="http://schemas.microsoft.com/office/drawing/2014/main" id="{D2B4DBFC-B5AC-8F31-409F-5956B0433B79}"/>
              </a:ext>
            </a:extLst>
          </p:cNvPr>
          <p:cNvSpPr>
            <a:spLocks noGrp="1"/>
          </p:cNvSpPr>
          <p:nvPr>
            <p:ph sz="quarter" idx="22"/>
          </p:nvPr>
        </p:nvSpPr>
        <p:spPr>
          <a:xfrm>
            <a:off x="457320" y="2368297"/>
            <a:ext cx="3494223" cy="3918204"/>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9">
            <a:extLst>
              <a:ext uri="{FF2B5EF4-FFF2-40B4-BE49-F238E27FC236}">
                <a16:creationId xmlns:a16="http://schemas.microsoft.com/office/drawing/2014/main" id="{91937E17-F968-3A38-DBAD-A48B9068998C}"/>
              </a:ext>
            </a:extLst>
          </p:cNvPr>
          <p:cNvSpPr>
            <a:spLocks noGrp="1"/>
          </p:cNvSpPr>
          <p:nvPr>
            <p:ph sz="quarter" idx="23"/>
          </p:nvPr>
        </p:nvSpPr>
        <p:spPr>
          <a:xfrm>
            <a:off x="4352698" y="2368297"/>
            <a:ext cx="3494223" cy="3918204"/>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9">
            <a:extLst>
              <a:ext uri="{FF2B5EF4-FFF2-40B4-BE49-F238E27FC236}">
                <a16:creationId xmlns:a16="http://schemas.microsoft.com/office/drawing/2014/main" id="{B0FB9E8E-981A-C14D-37FA-466C4D20BBE9}"/>
              </a:ext>
            </a:extLst>
          </p:cNvPr>
          <p:cNvSpPr>
            <a:spLocks noGrp="1"/>
          </p:cNvSpPr>
          <p:nvPr>
            <p:ph sz="quarter" idx="24"/>
          </p:nvPr>
        </p:nvSpPr>
        <p:spPr>
          <a:xfrm>
            <a:off x="8248076" y="2368297"/>
            <a:ext cx="3494223" cy="3918204"/>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ustDataLst>
      <p:tags r:id="rId1"/>
    </p:custDataLst>
    <p:extLst>
      <p:ext uri="{BB962C8B-B14F-4D97-AF65-F5344CB8AC3E}">
        <p14:creationId xmlns:p14="http://schemas.microsoft.com/office/powerpoint/2010/main" val="2816830138"/>
      </p:ext>
    </p:extLst>
  </p:cSld>
  <p:clrMapOvr>
    <a:masterClrMapping/>
  </p:clrMapOvr>
  <p:hf sldNum="0" hdr="0" ft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oxed Content _4 column">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5" name="Text Placeholder 4">
            <a:extLst>
              <a:ext uri="{FF2B5EF4-FFF2-40B4-BE49-F238E27FC236}">
                <a16:creationId xmlns:a16="http://schemas.microsoft.com/office/drawing/2014/main" id="{4D6BC15F-9414-4FEE-B69B-9BD23E3FE336}"/>
              </a:ext>
            </a:extLst>
          </p:cNvPr>
          <p:cNvSpPr>
            <a:spLocks noGrp="1"/>
          </p:cNvSpPr>
          <p:nvPr>
            <p:ph type="body" sz="quarter" idx="17"/>
          </p:nvPr>
        </p:nvSpPr>
        <p:spPr bwMode="gray">
          <a:xfrm>
            <a:off x="457318" y="1690688"/>
            <a:ext cx="5478682" cy="372731"/>
          </a:xfrm>
          <a:solidFill>
            <a:schemeClr val="bg1"/>
          </a:solidFill>
          <a:effectLst>
            <a:outerShdw dist="12700" dir="16200000" rotWithShape="0">
              <a:schemeClr val="bg1">
                <a:lumMod val="75000"/>
              </a:schemeClr>
            </a:outerShdw>
          </a:effectLst>
        </p:spPr>
        <p:txBody>
          <a:bodyPr lIns="0" tIns="91440" rIns="0">
            <a:spAutoFit/>
          </a:bodyPr>
          <a:lstStyle>
            <a:lvl1pPr marL="9525" indent="-9525">
              <a:spcBef>
                <a:spcPts val="0"/>
              </a:spcBef>
              <a:buNone/>
              <a:tabLst/>
              <a:defRPr sz="1500" b="1" spc="-30">
                <a:solidFill>
                  <a:schemeClr val="accent1"/>
                </a:solidFill>
              </a:defRPr>
            </a:lvl1pPr>
          </a:lstStyle>
          <a:p>
            <a:pPr lvl="0"/>
            <a:r>
              <a:rPr lang="en-US"/>
              <a:t>Click to edit Master text styles</a:t>
            </a:r>
          </a:p>
        </p:txBody>
      </p:sp>
      <p:sp>
        <p:nvSpPr>
          <p:cNvPr id="6" name="Content Placeholder 5">
            <a:extLst>
              <a:ext uri="{FF2B5EF4-FFF2-40B4-BE49-F238E27FC236}">
                <a16:creationId xmlns:a16="http://schemas.microsoft.com/office/drawing/2014/main" id="{93279178-3313-1462-07C7-4D0B94B28C9C}"/>
              </a:ext>
            </a:extLst>
          </p:cNvPr>
          <p:cNvSpPr>
            <a:spLocks noGrp="1"/>
          </p:cNvSpPr>
          <p:nvPr>
            <p:ph sz="quarter" idx="24"/>
          </p:nvPr>
        </p:nvSpPr>
        <p:spPr>
          <a:xfrm>
            <a:off x="457319" y="2257463"/>
            <a:ext cx="5478302" cy="1276312"/>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4">
            <a:extLst>
              <a:ext uri="{FF2B5EF4-FFF2-40B4-BE49-F238E27FC236}">
                <a16:creationId xmlns:a16="http://schemas.microsoft.com/office/drawing/2014/main" id="{E25AED0C-FBF4-70C9-7712-606F401A3650}"/>
              </a:ext>
            </a:extLst>
          </p:cNvPr>
          <p:cNvSpPr>
            <a:spLocks noGrp="1"/>
          </p:cNvSpPr>
          <p:nvPr>
            <p:ph type="body" sz="quarter" idx="25"/>
          </p:nvPr>
        </p:nvSpPr>
        <p:spPr bwMode="gray">
          <a:xfrm>
            <a:off x="6267496" y="1690688"/>
            <a:ext cx="5478682" cy="372731"/>
          </a:xfrm>
          <a:solidFill>
            <a:schemeClr val="bg1"/>
          </a:solidFill>
          <a:effectLst>
            <a:outerShdw dist="12700" dir="16200000" rotWithShape="0">
              <a:schemeClr val="bg1">
                <a:lumMod val="75000"/>
              </a:schemeClr>
            </a:outerShdw>
          </a:effectLst>
        </p:spPr>
        <p:txBody>
          <a:bodyPr lIns="0" tIns="91440" rIns="0">
            <a:spAutoFit/>
          </a:bodyPr>
          <a:lstStyle>
            <a:lvl1pPr marL="9525" indent="-9525">
              <a:spcBef>
                <a:spcPts val="0"/>
              </a:spcBef>
              <a:buNone/>
              <a:tabLst/>
              <a:defRPr sz="1500" b="1" spc="-30">
                <a:solidFill>
                  <a:schemeClr val="accent1"/>
                </a:solidFill>
              </a:defRPr>
            </a:lvl1pPr>
          </a:lstStyle>
          <a:p>
            <a:pPr lvl="0"/>
            <a:r>
              <a:rPr lang="en-US"/>
              <a:t>Click to edit Master text styles</a:t>
            </a:r>
          </a:p>
        </p:txBody>
      </p:sp>
      <p:sp>
        <p:nvSpPr>
          <p:cNvPr id="9" name="Content Placeholder 5">
            <a:extLst>
              <a:ext uri="{FF2B5EF4-FFF2-40B4-BE49-F238E27FC236}">
                <a16:creationId xmlns:a16="http://schemas.microsoft.com/office/drawing/2014/main" id="{FBA25819-7F4C-2C1C-68A8-78EBCC86CA47}"/>
              </a:ext>
            </a:extLst>
          </p:cNvPr>
          <p:cNvSpPr>
            <a:spLocks noGrp="1"/>
          </p:cNvSpPr>
          <p:nvPr>
            <p:ph sz="quarter" idx="26"/>
          </p:nvPr>
        </p:nvSpPr>
        <p:spPr>
          <a:xfrm>
            <a:off x="6267496" y="2257463"/>
            <a:ext cx="5478302" cy="1276312"/>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4">
            <a:extLst>
              <a:ext uri="{FF2B5EF4-FFF2-40B4-BE49-F238E27FC236}">
                <a16:creationId xmlns:a16="http://schemas.microsoft.com/office/drawing/2014/main" id="{AA9CA79B-75C0-274E-DB0B-DBE8792C8818}"/>
              </a:ext>
            </a:extLst>
          </p:cNvPr>
          <p:cNvSpPr>
            <a:spLocks noGrp="1"/>
          </p:cNvSpPr>
          <p:nvPr>
            <p:ph type="body" sz="quarter" idx="27"/>
          </p:nvPr>
        </p:nvSpPr>
        <p:spPr bwMode="gray">
          <a:xfrm>
            <a:off x="457318" y="3816351"/>
            <a:ext cx="5478682" cy="372731"/>
          </a:xfrm>
          <a:solidFill>
            <a:schemeClr val="bg1"/>
          </a:solidFill>
          <a:effectLst>
            <a:outerShdw dist="12700" dir="16200000" rotWithShape="0">
              <a:schemeClr val="bg1">
                <a:lumMod val="75000"/>
              </a:schemeClr>
            </a:outerShdw>
          </a:effectLst>
        </p:spPr>
        <p:txBody>
          <a:bodyPr lIns="0" tIns="91440" rIns="0">
            <a:spAutoFit/>
          </a:bodyPr>
          <a:lstStyle>
            <a:lvl1pPr marL="9525" indent="-9525">
              <a:spcBef>
                <a:spcPts val="0"/>
              </a:spcBef>
              <a:buNone/>
              <a:tabLst/>
              <a:defRPr sz="1500" b="1" spc="-30">
                <a:solidFill>
                  <a:schemeClr val="accent1"/>
                </a:solidFill>
              </a:defRPr>
            </a:lvl1pPr>
          </a:lstStyle>
          <a:p>
            <a:pPr lvl="0"/>
            <a:r>
              <a:rPr lang="en-US"/>
              <a:t>Click to edit Master text styles</a:t>
            </a:r>
          </a:p>
        </p:txBody>
      </p:sp>
      <p:sp>
        <p:nvSpPr>
          <p:cNvPr id="13" name="Content Placeholder 5">
            <a:extLst>
              <a:ext uri="{FF2B5EF4-FFF2-40B4-BE49-F238E27FC236}">
                <a16:creationId xmlns:a16="http://schemas.microsoft.com/office/drawing/2014/main" id="{A0E0EAB2-23C5-C823-ADF7-920387F8E95F}"/>
              </a:ext>
            </a:extLst>
          </p:cNvPr>
          <p:cNvSpPr>
            <a:spLocks noGrp="1"/>
          </p:cNvSpPr>
          <p:nvPr>
            <p:ph sz="quarter" idx="28"/>
          </p:nvPr>
        </p:nvSpPr>
        <p:spPr>
          <a:xfrm>
            <a:off x="457319" y="4383125"/>
            <a:ext cx="5478302" cy="1276312"/>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4">
            <a:extLst>
              <a:ext uri="{FF2B5EF4-FFF2-40B4-BE49-F238E27FC236}">
                <a16:creationId xmlns:a16="http://schemas.microsoft.com/office/drawing/2014/main" id="{FDDD128D-2BE9-98E3-CEDB-956CD6F70F89}"/>
              </a:ext>
            </a:extLst>
          </p:cNvPr>
          <p:cNvSpPr>
            <a:spLocks noGrp="1"/>
          </p:cNvSpPr>
          <p:nvPr>
            <p:ph type="body" sz="quarter" idx="29"/>
          </p:nvPr>
        </p:nvSpPr>
        <p:spPr bwMode="gray">
          <a:xfrm>
            <a:off x="6267496" y="3816351"/>
            <a:ext cx="5478682" cy="372731"/>
          </a:xfrm>
          <a:solidFill>
            <a:schemeClr val="bg1"/>
          </a:solidFill>
          <a:effectLst>
            <a:outerShdw dist="12700" dir="16200000" rotWithShape="0">
              <a:schemeClr val="bg1">
                <a:lumMod val="75000"/>
              </a:schemeClr>
            </a:outerShdw>
          </a:effectLst>
        </p:spPr>
        <p:txBody>
          <a:bodyPr lIns="0" tIns="91440" rIns="0">
            <a:spAutoFit/>
          </a:bodyPr>
          <a:lstStyle>
            <a:lvl1pPr marL="9525" indent="-9525">
              <a:spcBef>
                <a:spcPts val="0"/>
              </a:spcBef>
              <a:buNone/>
              <a:tabLst/>
              <a:defRPr sz="1500" b="1" spc="-30">
                <a:solidFill>
                  <a:schemeClr val="accent1"/>
                </a:solidFill>
              </a:defRPr>
            </a:lvl1pPr>
          </a:lstStyle>
          <a:p>
            <a:pPr lvl="0"/>
            <a:r>
              <a:rPr lang="en-US"/>
              <a:t>Click to edit Master text styles</a:t>
            </a:r>
          </a:p>
        </p:txBody>
      </p:sp>
      <p:sp>
        <p:nvSpPr>
          <p:cNvPr id="15" name="Content Placeholder 5">
            <a:extLst>
              <a:ext uri="{FF2B5EF4-FFF2-40B4-BE49-F238E27FC236}">
                <a16:creationId xmlns:a16="http://schemas.microsoft.com/office/drawing/2014/main" id="{BBEBC001-218F-22F4-BB36-1A98F8C669E9}"/>
              </a:ext>
            </a:extLst>
          </p:cNvPr>
          <p:cNvSpPr>
            <a:spLocks noGrp="1"/>
          </p:cNvSpPr>
          <p:nvPr>
            <p:ph sz="quarter" idx="30"/>
          </p:nvPr>
        </p:nvSpPr>
        <p:spPr>
          <a:xfrm>
            <a:off x="6267496" y="4383125"/>
            <a:ext cx="5478302" cy="1276312"/>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ustDataLst>
      <p:tags r:id="rId1"/>
    </p:custDataLst>
    <p:extLst>
      <p:ext uri="{BB962C8B-B14F-4D97-AF65-F5344CB8AC3E}">
        <p14:creationId xmlns:p14="http://schemas.microsoft.com/office/powerpoint/2010/main" val="3529920550"/>
      </p:ext>
    </p:extLst>
  </p:cSld>
  <p:clrMapOvr>
    <a:masterClrMapping/>
  </p:clrMapOvr>
  <p:hf sldNum="0" hdr="0" ftr="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enter Content_Focused">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2145883" y="2368296"/>
            <a:ext cx="7521141" cy="2850818"/>
          </a:xfrm>
        </p:spPr>
        <p:txBody>
          <a:bodyPr/>
          <a:lstStyle>
            <a:lvl1pPr marL="0" indent="0">
              <a:spcBef>
                <a:spcPts val="1000"/>
              </a:spcBef>
              <a:buNone/>
              <a:defRPr sz="1400">
                <a:solidFill>
                  <a:schemeClr val="accent2"/>
                </a:solidFill>
              </a:defRPr>
            </a:lvl1pPr>
            <a:lvl2pPr marL="347663" indent="-119063">
              <a:spcBef>
                <a:spcPts val="500"/>
              </a:spcBef>
              <a:defRPr sz="1400">
                <a:solidFill>
                  <a:schemeClr val="accent2"/>
                </a:solidFill>
              </a:defRPr>
            </a:lvl2pPr>
            <a:lvl3pPr marL="512763" indent="-107950">
              <a:spcBef>
                <a:spcPts val="200"/>
              </a:spcBef>
              <a:defRPr sz="1200">
                <a:solidFill>
                  <a:schemeClr val="accent2"/>
                </a:solidFill>
              </a:defRPr>
            </a:lvl3pPr>
            <a:lvl4pPr marL="685800" indent="-109538">
              <a:spcBef>
                <a:spcPts val="200"/>
              </a:spcBef>
              <a:defRPr sz="1100">
                <a:solidFill>
                  <a:schemeClr val="accent2"/>
                </a:solidFill>
              </a:defRPr>
            </a:lvl4pPr>
            <a:lvl5pPr marL="858838" indent="-117475">
              <a:spcBef>
                <a:spcPts val="200"/>
              </a:spcBef>
              <a:defRPr sz="1050">
                <a:solidFill>
                  <a:schemeClr val="accent2"/>
                </a:solidFill>
              </a:defRPr>
            </a:lvl5pPr>
          </a:lstStyle>
          <a:p>
            <a:pPr lvl="0"/>
            <a:r>
              <a:rPr lang="en-US"/>
              <a:t>Click to edit Master text styles</a:t>
            </a:r>
          </a:p>
        </p:txBody>
      </p:sp>
      <p:sp>
        <p:nvSpPr>
          <p:cNvPr id="2" name="Title 1"/>
          <p:cNvSpPr>
            <a:spLocks noGrp="1"/>
          </p:cNvSpPr>
          <p:nvPr>
            <p:ph type="title"/>
          </p:nvPr>
        </p:nvSpPr>
        <p:spPr bwMode="gray"/>
        <p:txBody>
          <a:bodyPr/>
          <a:lstStyle/>
          <a:p>
            <a:r>
              <a:rPr lang="en-US"/>
              <a:t>Click to edit Master title style</a:t>
            </a:r>
            <a:endParaRPr lang="en-US" dirty="0"/>
          </a:p>
        </p:txBody>
      </p:sp>
      <p:sp>
        <p:nvSpPr>
          <p:cNvPr id="4" name="Text Placeholder 4">
            <a:extLst>
              <a:ext uri="{FF2B5EF4-FFF2-40B4-BE49-F238E27FC236}">
                <a16:creationId xmlns:a16="http://schemas.microsoft.com/office/drawing/2014/main" id="{AE4EBFC5-472E-0D9D-4AC3-EA0789A5FC43}"/>
              </a:ext>
            </a:extLst>
          </p:cNvPr>
          <p:cNvSpPr>
            <a:spLocks noGrp="1"/>
          </p:cNvSpPr>
          <p:nvPr>
            <p:ph type="body" sz="quarter" idx="17" hasCustomPrompt="1"/>
          </p:nvPr>
        </p:nvSpPr>
        <p:spPr bwMode="gray">
          <a:xfrm>
            <a:off x="2145883" y="1782604"/>
            <a:ext cx="7521141" cy="493776"/>
          </a:xfrm>
          <a:noFill/>
          <a:effectLst/>
        </p:spPr>
        <p:txBody>
          <a:bodyPr lIns="0" tIns="91440" rIns="0"/>
          <a:lstStyle>
            <a:lvl1pPr marL="9525" indent="-9525">
              <a:spcBef>
                <a:spcPts val="0"/>
              </a:spcBef>
              <a:buNone/>
              <a:tabLst/>
              <a:defRPr sz="1700" b="1">
                <a:solidFill>
                  <a:schemeClr val="accent1"/>
                </a:solidFill>
              </a:defRPr>
            </a:lvl1pPr>
          </a:lstStyle>
          <a:p>
            <a:pPr lvl="0"/>
            <a:r>
              <a:rPr lang="en-US" dirty="0"/>
              <a:t>Headline</a:t>
            </a:r>
          </a:p>
        </p:txBody>
      </p:sp>
    </p:spTree>
    <p:custDataLst>
      <p:tags r:id="rId1"/>
    </p:custDataLst>
    <p:extLst>
      <p:ext uri="{BB962C8B-B14F-4D97-AF65-F5344CB8AC3E}">
        <p14:creationId xmlns:p14="http://schemas.microsoft.com/office/powerpoint/2010/main" val="384827677"/>
      </p:ext>
    </p:extLst>
  </p:cSld>
  <p:clrMapOvr>
    <a:masterClrMapping/>
  </p:clrMapOvr>
  <p:hf sldNum="0" hdr="0" ftr="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ustom Layout-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8E8C2-5945-3D6A-8B9E-DC4E3584451E}"/>
              </a:ext>
            </a:extLst>
          </p:cNvPr>
          <p:cNvSpPr>
            <a:spLocks noGrp="1"/>
          </p:cNvSpPr>
          <p:nvPr>
            <p:ph type="title"/>
          </p:nvPr>
        </p:nvSpPr>
        <p:spPr/>
        <p:txBody>
          <a:bodyPr/>
          <a:lstStyle>
            <a:lvl1pPr>
              <a:defRPr b="0" spc="-50"/>
            </a:lvl1pPr>
          </a:lstStyle>
          <a:p>
            <a:r>
              <a:rPr lang="en-US"/>
              <a:t>Click to edit Master title style</a:t>
            </a:r>
            <a:endParaRPr lang="en-US" dirty="0"/>
          </a:p>
        </p:txBody>
      </p:sp>
      <p:sp>
        <p:nvSpPr>
          <p:cNvPr id="8" name="Text Placeholder 10">
            <a:extLst>
              <a:ext uri="{FF2B5EF4-FFF2-40B4-BE49-F238E27FC236}">
                <a16:creationId xmlns:a16="http://schemas.microsoft.com/office/drawing/2014/main" id="{0B690C78-265B-C177-00EC-C03891FECC5C}"/>
              </a:ext>
            </a:extLst>
          </p:cNvPr>
          <p:cNvSpPr>
            <a:spLocks noGrp="1"/>
          </p:cNvSpPr>
          <p:nvPr>
            <p:ph type="body" sz="quarter" idx="12" hasCustomPrompt="1"/>
          </p:nvPr>
        </p:nvSpPr>
        <p:spPr>
          <a:xfrm>
            <a:off x="709597" y="1736750"/>
            <a:ext cx="1838234" cy="161841"/>
          </a:xfrm>
          <a:prstGeom prst="rect">
            <a:avLst/>
          </a:prstGeom>
        </p:spPr>
        <p:txBody>
          <a:bodyPr/>
          <a:lstStyle>
            <a:lvl1pPr marL="0" indent="0">
              <a:buNone/>
              <a:defRPr lang="en-US" sz="1000" b="1" kern="1200" spc="-25" dirty="0">
                <a:solidFill>
                  <a:schemeClr val="accent1"/>
                </a:solidFill>
                <a:latin typeface="+mn-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dirty="0"/>
              <a:t>01</a:t>
            </a:r>
          </a:p>
        </p:txBody>
      </p:sp>
      <p:sp>
        <p:nvSpPr>
          <p:cNvPr id="9" name="Text Placeholder 10">
            <a:extLst>
              <a:ext uri="{FF2B5EF4-FFF2-40B4-BE49-F238E27FC236}">
                <a16:creationId xmlns:a16="http://schemas.microsoft.com/office/drawing/2014/main" id="{97B75870-34EF-B172-9DC5-7B3B469DD535}"/>
              </a:ext>
            </a:extLst>
          </p:cNvPr>
          <p:cNvSpPr>
            <a:spLocks noGrp="1"/>
          </p:cNvSpPr>
          <p:nvPr>
            <p:ph type="body" sz="quarter" idx="13" hasCustomPrompt="1"/>
          </p:nvPr>
        </p:nvSpPr>
        <p:spPr>
          <a:xfrm>
            <a:off x="701092" y="1926725"/>
            <a:ext cx="1838234" cy="305112"/>
          </a:xfrm>
          <a:prstGeom prst="rect">
            <a:avLst/>
          </a:prstGeom>
        </p:spPr>
        <p:txBody>
          <a:bodyPr/>
          <a:lstStyle>
            <a:lvl1pPr marL="0" indent="0">
              <a:buNone/>
              <a:defRPr lang="en-US" sz="1800" b="1" kern="1200" spc="-25" dirty="0">
                <a:solidFill>
                  <a:schemeClr val="accent1"/>
                </a:solidFill>
                <a:latin typeface="+mj-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dirty="0"/>
              <a:t>Headline</a:t>
            </a:r>
          </a:p>
        </p:txBody>
      </p:sp>
      <p:sp>
        <p:nvSpPr>
          <p:cNvPr id="11" name="Text Placeholder 10">
            <a:extLst>
              <a:ext uri="{FF2B5EF4-FFF2-40B4-BE49-F238E27FC236}">
                <a16:creationId xmlns:a16="http://schemas.microsoft.com/office/drawing/2014/main" id="{98CDD658-3E19-2918-02C4-5E395910A8E7}"/>
              </a:ext>
            </a:extLst>
          </p:cNvPr>
          <p:cNvSpPr>
            <a:spLocks noGrp="1"/>
          </p:cNvSpPr>
          <p:nvPr>
            <p:ph type="body" sz="quarter" idx="15" hasCustomPrompt="1"/>
          </p:nvPr>
        </p:nvSpPr>
        <p:spPr>
          <a:xfrm>
            <a:off x="2973591" y="1736750"/>
            <a:ext cx="1838234" cy="161841"/>
          </a:xfrm>
          <a:prstGeom prst="rect">
            <a:avLst/>
          </a:prstGeom>
        </p:spPr>
        <p:txBody>
          <a:bodyPr/>
          <a:lstStyle>
            <a:lvl1pPr marL="0" indent="0">
              <a:buNone/>
              <a:defRPr lang="en-US" sz="1000" b="1" kern="1200" spc="-25" dirty="0">
                <a:solidFill>
                  <a:schemeClr val="accent1"/>
                </a:solidFill>
                <a:latin typeface="+mn-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a:t>02</a:t>
            </a:r>
          </a:p>
        </p:txBody>
      </p:sp>
      <p:sp>
        <p:nvSpPr>
          <p:cNvPr id="12" name="Text Placeholder 10">
            <a:extLst>
              <a:ext uri="{FF2B5EF4-FFF2-40B4-BE49-F238E27FC236}">
                <a16:creationId xmlns:a16="http://schemas.microsoft.com/office/drawing/2014/main" id="{993A77F2-571C-DD91-C115-B580B6A1E223}"/>
              </a:ext>
            </a:extLst>
          </p:cNvPr>
          <p:cNvSpPr>
            <a:spLocks noGrp="1"/>
          </p:cNvSpPr>
          <p:nvPr>
            <p:ph type="body" sz="quarter" idx="16" hasCustomPrompt="1"/>
          </p:nvPr>
        </p:nvSpPr>
        <p:spPr>
          <a:xfrm>
            <a:off x="2965085" y="1926725"/>
            <a:ext cx="1838234" cy="305112"/>
          </a:xfrm>
          <a:prstGeom prst="rect">
            <a:avLst/>
          </a:prstGeom>
        </p:spPr>
        <p:txBody>
          <a:bodyPr/>
          <a:lstStyle>
            <a:lvl1pPr marL="0" indent="0">
              <a:buNone/>
              <a:defRPr lang="en-US" sz="1800" b="1" kern="1200" spc="-25" dirty="0">
                <a:solidFill>
                  <a:schemeClr val="accent1"/>
                </a:solidFill>
                <a:latin typeface="+mj-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a:t>Headline</a:t>
            </a:r>
          </a:p>
        </p:txBody>
      </p:sp>
      <p:sp>
        <p:nvSpPr>
          <p:cNvPr id="14" name="Text Placeholder 10">
            <a:extLst>
              <a:ext uri="{FF2B5EF4-FFF2-40B4-BE49-F238E27FC236}">
                <a16:creationId xmlns:a16="http://schemas.microsoft.com/office/drawing/2014/main" id="{1159A50A-6E6C-77FA-D12E-13DD6B103C87}"/>
              </a:ext>
            </a:extLst>
          </p:cNvPr>
          <p:cNvSpPr>
            <a:spLocks noGrp="1"/>
          </p:cNvSpPr>
          <p:nvPr>
            <p:ph type="body" sz="quarter" idx="18" hasCustomPrompt="1"/>
          </p:nvPr>
        </p:nvSpPr>
        <p:spPr>
          <a:xfrm>
            <a:off x="5192972" y="1736750"/>
            <a:ext cx="1838234" cy="161841"/>
          </a:xfrm>
          <a:prstGeom prst="rect">
            <a:avLst/>
          </a:prstGeom>
        </p:spPr>
        <p:txBody>
          <a:bodyPr/>
          <a:lstStyle>
            <a:lvl1pPr marL="0" indent="0">
              <a:buNone/>
              <a:defRPr lang="en-US" sz="1000" b="1" kern="1200" spc="-25" dirty="0">
                <a:solidFill>
                  <a:schemeClr val="accent1"/>
                </a:solidFill>
                <a:latin typeface="+mn-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a:t>03</a:t>
            </a:r>
          </a:p>
        </p:txBody>
      </p:sp>
      <p:sp>
        <p:nvSpPr>
          <p:cNvPr id="15" name="Text Placeholder 10">
            <a:extLst>
              <a:ext uri="{FF2B5EF4-FFF2-40B4-BE49-F238E27FC236}">
                <a16:creationId xmlns:a16="http://schemas.microsoft.com/office/drawing/2014/main" id="{8F837DAE-3A62-3E10-09B8-EB0D617D1C7E}"/>
              </a:ext>
            </a:extLst>
          </p:cNvPr>
          <p:cNvSpPr>
            <a:spLocks noGrp="1"/>
          </p:cNvSpPr>
          <p:nvPr>
            <p:ph type="body" sz="quarter" idx="19" hasCustomPrompt="1"/>
          </p:nvPr>
        </p:nvSpPr>
        <p:spPr>
          <a:xfrm>
            <a:off x="5184466" y="1926725"/>
            <a:ext cx="1838234" cy="305112"/>
          </a:xfrm>
          <a:prstGeom prst="rect">
            <a:avLst/>
          </a:prstGeom>
        </p:spPr>
        <p:txBody>
          <a:bodyPr/>
          <a:lstStyle>
            <a:lvl1pPr marL="0" indent="0">
              <a:buNone/>
              <a:defRPr lang="en-US" sz="1800" b="1" kern="1200" spc="-25" dirty="0">
                <a:solidFill>
                  <a:schemeClr val="accent1"/>
                </a:solidFill>
                <a:latin typeface="+mj-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a:t>Headline</a:t>
            </a:r>
          </a:p>
        </p:txBody>
      </p:sp>
      <p:sp>
        <p:nvSpPr>
          <p:cNvPr id="17" name="Text Placeholder 10">
            <a:extLst>
              <a:ext uri="{FF2B5EF4-FFF2-40B4-BE49-F238E27FC236}">
                <a16:creationId xmlns:a16="http://schemas.microsoft.com/office/drawing/2014/main" id="{8DC7A8FD-72FE-188B-65D5-CADA1F348649}"/>
              </a:ext>
            </a:extLst>
          </p:cNvPr>
          <p:cNvSpPr>
            <a:spLocks noGrp="1"/>
          </p:cNvSpPr>
          <p:nvPr>
            <p:ph type="body" sz="quarter" idx="21" hasCustomPrompt="1"/>
          </p:nvPr>
        </p:nvSpPr>
        <p:spPr>
          <a:xfrm>
            <a:off x="7412354" y="1736750"/>
            <a:ext cx="1838234" cy="161841"/>
          </a:xfrm>
          <a:prstGeom prst="rect">
            <a:avLst/>
          </a:prstGeom>
        </p:spPr>
        <p:txBody>
          <a:bodyPr/>
          <a:lstStyle>
            <a:lvl1pPr marL="0" indent="0">
              <a:buNone/>
              <a:defRPr lang="en-US" sz="1000" b="1" kern="1200" spc="-25" dirty="0">
                <a:solidFill>
                  <a:schemeClr val="accent1"/>
                </a:solidFill>
                <a:latin typeface="+mn-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a:t>04</a:t>
            </a:r>
          </a:p>
        </p:txBody>
      </p:sp>
      <p:sp>
        <p:nvSpPr>
          <p:cNvPr id="18" name="Text Placeholder 10">
            <a:extLst>
              <a:ext uri="{FF2B5EF4-FFF2-40B4-BE49-F238E27FC236}">
                <a16:creationId xmlns:a16="http://schemas.microsoft.com/office/drawing/2014/main" id="{9C6C264E-5E38-3B0E-6C23-3D7B5B8FC82C}"/>
              </a:ext>
            </a:extLst>
          </p:cNvPr>
          <p:cNvSpPr>
            <a:spLocks noGrp="1"/>
          </p:cNvSpPr>
          <p:nvPr>
            <p:ph type="body" sz="quarter" idx="22" hasCustomPrompt="1"/>
          </p:nvPr>
        </p:nvSpPr>
        <p:spPr>
          <a:xfrm>
            <a:off x="7403848" y="1926725"/>
            <a:ext cx="1838234" cy="305112"/>
          </a:xfrm>
          <a:prstGeom prst="rect">
            <a:avLst/>
          </a:prstGeom>
        </p:spPr>
        <p:txBody>
          <a:bodyPr/>
          <a:lstStyle>
            <a:lvl1pPr marL="0" indent="0">
              <a:buNone/>
              <a:defRPr lang="en-US" sz="1800" b="1" kern="1200" spc="-25" dirty="0">
                <a:solidFill>
                  <a:schemeClr val="accent1"/>
                </a:solidFill>
                <a:latin typeface="+mj-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a:t>Headline</a:t>
            </a:r>
          </a:p>
        </p:txBody>
      </p:sp>
      <p:sp>
        <p:nvSpPr>
          <p:cNvPr id="20" name="Text Placeholder 10">
            <a:extLst>
              <a:ext uri="{FF2B5EF4-FFF2-40B4-BE49-F238E27FC236}">
                <a16:creationId xmlns:a16="http://schemas.microsoft.com/office/drawing/2014/main" id="{9A66A8BB-0E11-5EA2-4897-9F538BCA44B0}"/>
              </a:ext>
            </a:extLst>
          </p:cNvPr>
          <p:cNvSpPr>
            <a:spLocks noGrp="1"/>
          </p:cNvSpPr>
          <p:nvPr>
            <p:ph type="body" sz="quarter" idx="24" hasCustomPrompt="1"/>
          </p:nvPr>
        </p:nvSpPr>
        <p:spPr>
          <a:xfrm>
            <a:off x="9654041" y="1736750"/>
            <a:ext cx="1838234" cy="161841"/>
          </a:xfrm>
          <a:prstGeom prst="rect">
            <a:avLst/>
          </a:prstGeom>
        </p:spPr>
        <p:txBody>
          <a:bodyPr/>
          <a:lstStyle>
            <a:lvl1pPr marL="0" indent="0">
              <a:buNone/>
              <a:defRPr lang="en-US" sz="1000" b="1" kern="1200" spc="-25" dirty="0">
                <a:solidFill>
                  <a:schemeClr val="accent1"/>
                </a:solidFill>
                <a:latin typeface="+mn-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dirty="0"/>
              <a:t>05</a:t>
            </a:r>
          </a:p>
        </p:txBody>
      </p:sp>
      <p:sp>
        <p:nvSpPr>
          <p:cNvPr id="21" name="Text Placeholder 10">
            <a:extLst>
              <a:ext uri="{FF2B5EF4-FFF2-40B4-BE49-F238E27FC236}">
                <a16:creationId xmlns:a16="http://schemas.microsoft.com/office/drawing/2014/main" id="{A01DE684-F768-8F57-7C8F-CC046C303635}"/>
              </a:ext>
            </a:extLst>
          </p:cNvPr>
          <p:cNvSpPr>
            <a:spLocks noGrp="1"/>
          </p:cNvSpPr>
          <p:nvPr>
            <p:ph type="body" sz="quarter" idx="25" hasCustomPrompt="1"/>
          </p:nvPr>
        </p:nvSpPr>
        <p:spPr>
          <a:xfrm>
            <a:off x="9645535" y="1926725"/>
            <a:ext cx="1838234" cy="305112"/>
          </a:xfrm>
          <a:prstGeom prst="rect">
            <a:avLst/>
          </a:prstGeom>
        </p:spPr>
        <p:txBody>
          <a:bodyPr/>
          <a:lstStyle>
            <a:lvl1pPr marL="0" indent="0">
              <a:buNone/>
              <a:defRPr lang="en-US" sz="1800" b="1" kern="1200" spc="-25" dirty="0">
                <a:solidFill>
                  <a:schemeClr val="accent1"/>
                </a:solidFill>
                <a:latin typeface="+mj-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dirty="0"/>
              <a:t>Headline</a:t>
            </a:r>
          </a:p>
        </p:txBody>
      </p:sp>
      <p:sp>
        <p:nvSpPr>
          <p:cNvPr id="3" name="Text Placeholder 10">
            <a:extLst>
              <a:ext uri="{FF2B5EF4-FFF2-40B4-BE49-F238E27FC236}">
                <a16:creationId xmlns:a16="http://schemas.microsoft.com/office/drawing/2014/main" id="{1311F253-886E-9838-67DF-E76116461332}"/>
              </a:ext>
            </a:extLst>
          </p:cNvPr>
          <p:cNvSpPr>
            <a:spLocks noGrp="1"/>
          </p:cNvSpPr>
          <p:nvPr>
            <p:ph type="body" sz="quarter" idx="14" hasCustomPrompt="1"/>
          </p:nvPr>
        </p:nvSpPr>
        <p:spPr>
          <a:xfrm>
            <a:off x="701092" y="2436468"/>
            <a:ext cx="1838234" cy="2821335"/>
          </a:xfrm>
          <a:prstGeom prst="rect">
            <a:avLst/>
          </a:prstGeom>
        </p:spPr>
        <p:txBody>
          <a:bodyPr/>
          <a:lstStyle>
            <a:lvl1pPr marL="0" indent="0">
              <a:buNone/>
              <a:defRPr lang="en-US" sz="1100" b="0" i="0" kern="1200" spc="-30" dirty="0" smtClean="0">
                <a:solidFill>
                  <a:srgbClr val="02005E"/>
                </a:solidFill>
                <a:latin typeface="+mn-lt"/>
                <a:ea typeface="+mn-ea"/>
                <a:cs typeface="+mn-cs"/>
              </a:defRPr>
            </a:lvl1pPr>
            <a:lvl2pPr marL="231775" indent="-169863">
              <a:tabLst/>
              <a:defRPr lang="en-US" sz="1100" b="0" i="0" kern="1200" spc="-30" dirty="0" smtClean="0">
                <a:solidFill>
                  <a:srgbClr val="02005E"/>
                </a:solidFill>
                <a:latin typeface="+mn-lt"/>
                <a:ea typeface="+mn-ea"/>
                <a:cs typeface="+mn-cs"/>
              </a:defRPr>
            </a:lvl2pPr>
            <a:lvl3pPr marL="914171" indent="0">
              <a:buNone/>
              <a:defRPr lang="en-US" sz="1600" kern="1200" spc="-50" dirty="0" smtClean="0">
                <a:solidFill>
                  <a:srgbClr val="02005E"/>
                </a:solidFill>
                <a:latin typeface="Pfizer Diatype" panose="020B0504040202060203" pitchFamily="34" charset="77"/>
                <a:ea typeface="+mn-ea"/>
                <a:cs typeface="+mn-cs"/>
              </a:defRPr>
            </a:lvl3pPr>
            <a:lvl4pPr>
              <a:defRPr lang="en-US" sz="1600" kern="1200" spc="-50" dirty="0" smtClean="0">
                <a:solidFill>
                  <a:srgbClr val="02005E"/>
                </a:solidFill>
                <a:latin typeface="Pfizer Diatype" panose="020B0504040202060203" pitchFamily="34" charset="77"/>
                <a:ea typeface="+mn-ea"/>
                <a:cs typeface="+mn-cs"/>
              </a:defRPr>
            </a:lvl4pPr>
            <a:lvl5pPr>
              <a:defRPr lang="en-US" sz="1600" kern="1200" spc="-50" dirty="0">
                <a:solidFill>
                  <a:srgbClr val="02005E"/>
                </a:solidFill>
                <a:latin typeface="Pfizer Diatype" panose="020B0504040202060203" pitchFamily="34" charset="77"/>
                <a:ea typeface="+mn-ea"/>
                <a:cs typeface="+mn-cs"/>
              </a:defRPr>
            </a:lvl5pPr>
          </a:lstStyle>
          <a:p>
            <a:pPr lvl="0"/>
            <a:r>
              <a:rPr lang="en-US" dirty="0"/>
              <a:t>Body copy here</a:t>
            </a:r>
          </a:p>
          <a:p>
            <a:pPr lvl="1"/>
            <a:r>
              <a:rPr lang="en-US" dirty="0"/>
              <a:t>Second level</a:t>
            </a:r>
          </a:p>
        </p:txBody>
      </p:sp>
      <p:sp>
        <p:nvSpPr>
          <p:cNvPr id="4" name="Text Placeholder 10">
            <a:extLst>
              <a:ext uri="{FF2B5EF4-FFF2-40B4-BE49-F238E27FC236}">
                <a16:creationId xmlns:a16="http://schemas.microsoft.com/office/drawing/2014/main" id="{BD61ECC0-996A-E9CF-9EC0-033871E66F72}"/>
              </a:ext>
            </a:extLst>
          </p:cNvPr>
          <p:cNvSpPr>
            <a:spLocks noGrp="1"/>
          </p:cNvSpPr>
          <p:nvPr>
            <p:ph type="body" sz="quarter" idx="17" hasCustomPrompt="1"/>
          </p:nvPr>
        </p:nvSpPr>
        <p:spPr>
          <a:xfrm>
            <a:off x="2965085" y="2436468"/>
            <a:ext cx="1838234" cy="2821335"/>
          </a:xfrm>
          <a:prstGeom prst="rect">
            <a:avLst/>
          </a:prstGeom>
        </p:spPr>
        <p:txBody>
          <a:bodyPr/>
          <a:lstStyle>
            <a:lvl1pPr marL="0" indent="0">
              <a:buNone/>
              <a:defRPr lang="en-US" sz="1100" b="0" i="0" kern="1200" spc="-30" dirty="0" smtClean="0">
                <a:solidFill>
                  <a:srgbClr val="02005E"/>
                </a:solidFill>
                <a:latin typeface="+mn-lt"/>
                <a:ea typeface="+mn-ea"/>
                <a:cs typeface="+mn-cs"/>
              </a:defRPr>
            </a:lvl1pPr>
            <a:lvl2pPr marL="231775" indent="-169863">
              <a:tabLst/>
              <a:defRPr lang="en-US" sz="1100" b="0" i="0" kern="1200" spc="-30" dirty="0" smtClean="0">
                <a:solidFill>
                  <a:srgbClr val="02005E"/>
                </a:solidFill>
                <a:latin typeface="+mn-lt"/>
                <a:ea typeface="+mn-ea"/>
                <a:cs typeface="+mn-cs"/>
              </a:defRPr>
            </a:lvl2pPr>
            <a:lvl3pPr marL="914171" indent="0">
              <a:buNone/>
              <a:defRPr lang="en-US" sz="1600" kern="1200" spc="-50" dirty="0" smtClean="0">
                <a:solidFill>
                  <a:srgbClr val="02005E"/>
                </a:solidFill>
                <a:latin typeface="Pfizer Diatype" panose="020B0504040202060203" pitchFamily="34" charset="77"/>
                <a:ea typeface="+mn-ea"/>
                <a:cs typeface="+mn-cs"/>
              </a:defRPr>
            </a:lvl3pPr>
            <a:lvl4pPr>
              <a:defRPr lang="en-US" sz="1600" kern="1200" spc="-50" dirty="0" smtClean="0">
                <a:solidFill>
                  <a:srgbClr val="02005E"/>
                </a:solidFill>
                <a:latin typeface="Pfizer Diatype" panose="020B0504040202060203" pitchFamily="34" charset="77"/>
                <a:ea typeface="+mn-ea"/>
                <a:cs typeface="+mn-cs"/>
              </a:defRPr>
            </a:lvl4pPr>
            <a:lvl5pPr>
              <a:defRPr lang="en-US" sz="1600" kern="1200" spc="-50" dirty="0">
                <a:solidFill>
                  <a:srgbClr val="02005E"/>
                </a:solidFill>
                <a:latin typeface="Pfizer Diatype" panose="020B0504040202060203" pitchFamily="34" charset="77"/>
                <a:ea typeface="+mn-ea"/>
                <a:cs typeface="+mn-cs"/>
              </a:defRPr>
            </a:lvl5pPr>
          </a:lstStyle>
          <a:p>
            <a:pPr lvl="0"/>
            <a:r>
              <a:rPr lang="en-US" dirty="0"/>
              <a:t>Body copy here</a:t>
            </a:r>
          </a:p>
          <a:p>
            <a:pPr lvl="1"/>
            <a:r>
              <a:rPr lang="en-US" dirty="0"/>
              <a:t>Second level</a:t>
            </a:r>
          </a:p>
        </p:txBody>
      </p:sp>
      <p:sp>
        <p:nvSpPr>
          <p:cNvPr id="5" name="Text Placeholder 10">
            <a:extLst>
              <a:ext uri="{FF2B5EF4-FFF2-40B4-BE49-F238E27FC236}">
                <a16:creationId xmlns:a16="http://schemas.microsoft.com/office/drawing/2014/main" id="{219560D7-2BAC-8F4C-6209-4C6DF59FD423}"/>
              </a:ext>
            </a:extLst>
          </p:cNvPr>
          <p:cNvSpPr>
            <a:spLocks noGrp="1"/>
          </p:cNvSpPr>
          <p:nvPr>
            <p:ph type="body" sz="quarter" idx="20" hasCustomPrompt="1"/>
          </p:nvPr>
        </p:nvSpPr>
        <p:spPr>
          <a:xfrm>
            <a:off x="5184466" y="2436468"/>
            <a:ext cx="1838234" cy="2821335"/>
          </a:xfrm>
          <a:prstGeom prst="rect">
            <a:avLst/>
          </a:prstGeom>
        </p:spPr>
        <p:txBody>
          <a:bodyPr/>
          <a:lstStyle>
            <a:lvl1pPr marL="0" indent="0">
              <a:buNone/>
              <a:defRPr lang="en-US" sz="1100" b="0" i="0" kern="1200" spc="-30" dirty="0" smtClean="0">
                <a:solidFill>
                  <a:srgbClr val="02005E"/>
                </a:solidFill>
                <a:latin typeface="+mn-lt"/>
                <a:ea typeface="+mn-ea"/>
                <a:cs typeface="+mn-cs"/>
              </a:defRPr>
            </a:lvl1pPr>
            <a:lvl2pPr marL="231775" indent="-169863">
              <a:tabLst/>
              <a:defRPr lang="en-US" sz="1100" b="0" i="0" kern="1200" spc="-30" dirty="0" smtClean="0">
                <a:solidFill>
                  <a:srgbClr val="02005E"/>
                </a:solidFill>
                <a:latin typeface="+mn-lt"/>
                <a:ea typeface="+mn-ea"/>
                <a:cs typeface="+mn-cs"/>
              </a:defRPr>
            </a:lvl2pPr>
            <a:lvl3pPr marL="914171" indent="0">
              <a:buNone/>
              <a:defRPr lang="en-US" sz="1600" kern="1200" spc="-50" dirty="0" smtClean="0">
                <a:solidFill>
                  <a:srgbClr val="02005E"/>
                </a:solidFill>
                <a:latin typeface="Pfizer Diatype" panose="020B0504040202060203" pitchFamily="34" charset="77"/>
                <a:ea typeface="+mn-ea"/>
                <a:cs typeface="+mn-cs"/>
              </a:defRPr>
            </a:lvl3pPr>
            <a:lvl4pPr>
              <a:defRPr lang="en-US" sz="1600" kern="1200" spc="-50" dirty="0" smtClean="0">
                <a:solidFill>
                  <a:srgbClr val="02005E"/>
                </a:solidFill>
                <a:latin typeface="Pfizer Diatype" panose="020B0504040202060203" pitchFamily="34" charset="77"/>
                <a:ea typeface="+mn-ea"/>
                <a:cs typeface="+mn-cs"/>
              </a:defRPr>
            </a:lvl4pPr>
            <a:lvl5pPr>
              <a:defRPr lang="en-US" sz="1600" kern="1200" spc="-50" dirty="0">
                <a:solidFill>
                  <a:srgbClr val="02005E"/>
                </a:solidFill>
                <a:latin typeface="Pfizer Diatype" panose="020B0504040202060203" pitchFamily="34" charset="77"/>
                <a:ea typeface="+mn-ea"/>
                <a:cs typeface="+mn-cs"/>
              </a:defRPr>
            </a:lvl5pPr>
          </a:lstStyle>
          <a:p>
            <a:pPr lvl="0"/>
            <a:r>
              <a:rPr lang="en-US" dirty="0"/>
              <a:t>Body copy here</a:t>
            </a:r>
          </a:p>
          <a:p>
            <a:pPr lvl="1"/>
            <a:r>
              <a:rPr lang="en-US" dirty="0"/>
              <a:t>Second level</a:t>
            </a:r>
          </a:p>
        </p:txBody>
      </p:sp>
      <p:sp>
        <p:nvSpPr>
          <p:cNvPr id="6" name="Text Placeholder 10">
            <a:extLst>
              <a:ext uri="{FF2B5EF4-FFF2-40B4-BE49-F238E27FC236}">
                <a16:creationId xmlns:a16="http://schemas.microsoft.com/office/drawing/2014/main" id="{68C0ECE0-5394-6DE6-74C0-00037B13DBFE}"/>
              </a:ext>
            </a:extLst>
          </p:cNvPr>
          <p:cNvSpPr>
            <a:spLocks noGrp="1"/>
          </p:cNvSpPr>
          <p:nvPr>
            <p:ph type="body" sz="quarter" idx="23" hasCustomPrompt="1"/>
          </p:nvPr>
        </p:nvSpPr>
        <p:spPr>
          <a:xfrm>
            <a:off x="7403848" y="2436468"/>
            <a:ext cx="1838234" cy="2821335"/>
          </a:xfrm>
          <a:prstGeom prst="rect">
            <a:avLst/>
          </a:prstGeom>
        </p:spPr>
        <p:txBody>
          <a:bodyPr/>
          <a:lstStyle>
            <a:lvl1pPr marL="0" indent="0">
              <a:buNone/>
              <a:defRPr lang="en-US" sz="1100" b="0" i="0" kern="1200" spc="-30" dirty="0" smtClean="0">
                <a:solidFill>
                  <a:srgbClr val="02005E"/>
                </a:solidFill>
                <a:latin typeface="+mn-lt"/>
                <a:ea typeface="+mn-ea"/>
                <a:cs typeface="+mn-cs"/>
              </a:defRPr>
            </a:lvl1pPr>
            <a:lvl2pPr marL="231775" indent="-169863">
              <a:tabLst/>
              <a:defRPr lang="en-US" sz="1100" b="0" i="0" kern="1200" spc="-30" dirty="0" smtClean="0">
                <a:solidFill>
                  <a:srgbClr val="02005E"/>
                </a:solidFill>
                <a:latin typeface="+mn-lt"/>
                <a:ea typeface="+mn-ea"/>
                <a:cs typeface="+mn-cs"/>
              </a:defRPr>
            </a:lvl2pPr>
            <a:lvl3pPr marL="914171" indent="0">
              <a:buNone/>
              <a:defRPr lang="en-US" sz="1600" kern="1200" spc="-50" dirty="0" smtClean="0">
                <a:solidFill>
                  <a:srgbClr val="02005E"/>
                </a:solidFill>
                <a:latin typeface="Pfizer Diatype" panose="020B0504040202060203" pitchFamily="34" charset="77"/>
                <a:ea typeface="+mn-ea"/>
                <a:cs typeface="+mn-cs"/>
              </a:defRPr>
            </a:lvl3pPr>
            <a:lvl4pPr>
              <a:defRPr lang="en-US" sz="1600" kern="1200" spc="-50" dirty="0" smtClean="0">
                <a:solidFill>
                  <a:srgbClr val="02005E"/>
                </a:solidFill>
                <a:latin typeface="Pfizer Diatype" panose="020B0504040202060203" pitchFamily="34" charset="77"/>
                <a:ea typeface="+mn-ea"/>
                <a:cs typeface="+mn-cs"/>
              </a:defRPr>
            </a:lvl4pPr>
            <a:lvl5pPr>
              <a:defRPr lang="en-US" sz="1600" kern="1200" spc="-50" dirty="0">
                <a:solidFill>
                  <a:srgbClr val="02005E"/>
                </a:solidFill>
                <a:latin typeface="Pfizer Diatype" panose="020B0504040202060203" pitchFamily="34" charset="77"/>
                <a:ea typeface="+mn-ea"/>
                <a:cs typeface="+mn-cs"/>
              </a:defRPr>
            </a:lvl5pPr>
          </a:lstStyle>
          <a:p>
            <a:pPr lvl="0"/>
            <a:r>
              <a:rPr lang="en-US" dirty="0"/>
              <a:t>Body copy here</a:t>
            </a:r>
          </a:p>
          <a:p>
            <a:pPr lvl="1"/>
            <a:r>
              <a:rPr lang="en-US" dirty="0"/>
              <a:t>Second level</a:t>
            </a:r>
          </a:p>
        </p:txBody>
      </p:sp>
      <p:sp>
        <p:nvSpPr>
          <p:cNvPr id="7" name="Text Placeholder 10">
            <a:extLst>
              <a:ext uri="{FF2B5EF4-FFF2-40B4-BE49-F238E27FC236}">
                <a16:creationId xmlns:a16="http://schemas.microsoft.com/office/drawing/2014/main" id="{32098B9F-E1A9-55B8-6839-8B43B9586B77}"/>
              </a:ext>
            </a:extLst>
          </p:cNvPr>
          <p:cNvSpPr>
            <a:spLocks noGrp="1"/>
          </p:cNvSpPr>
          <p:nvPr>
            <p:ph type="body" sz="quarter" idx="26" hasCustomPrompt="1"/>
          </p:nvPr>
        </p:nvSpPr>
        <p:spPr>
          <a:xfrm>
            <a:off x="9645535" y="2436468"/>
            <a:ext cx="1838234" cy="2821335"/>
          </a:xfrm>
          <a:prstGeom prst="rect">
            <a:avLst/>
          </a:prstGeom>
        </p:spPr>
        <p:txBody>
          <a:bodyPr/>
          <a:lstStyle>
            <a:lvl1pPr marL="0" indent="0">
              <a:buNone/>
              <a:defRPr lang="en-US" sz="1100" b="0" i="0" kern="1200" spc="-30" dirty="0" smtClean="0">
                <a:solidFill>
                  <a:srgbClr val="02005E"/>
                </a:solidFill>
                <a:latin typeface="+mn-lt"/>
                <a:ea typeface="+mn-ea"/>
                <a:cs typeface="+mn-cs"/>
              </a:defRPr>
            </a:lvl1pPr>
            <a:lvl2pPr marL="231775" indent="-169863">
              <a:tabLst/>
              <a:defRPr lang="en-US" sz="1100" b="0" i="0" kern="1200" spc="-30" dirty="0" smtClean="0">
                <a:solidFill>
                  <a:srgbClr val="02005E"/>
                </a:solidFill>
                <a:latin typeface="+mn-lt"/>
                <a:ea typeface="+mn-ea"/>
                <a:cs typeface="+mn-cs"/>
              </a:defRPr>
            </a:lvl2pPr>
            <a:lvl3pPr marL="914171" indent="0">
              <a:buNone/>
              <a:defRPr lang="en-US" sz="1600" kern="1200" spc="-50" dirty="0" smtClean="0">
                <a:solidFill>
                  <a:srgbClr val="02005E"/>
                </a:solidFill>
                <a:latin typeface="Pfizer Diatype" panose="020B0504040202060203" pitchFamily="34" charset="77"/>
                <a:ea typeface="+mn-ea"/>
                <a:cs typeface="+mn-cs"/>
              </a:defRPr>
            </a:lvl3pPr>
            <a:lvl4pPr>
              <a:defRPr lang="en-US" sz="1600" kern="1200" spc="-50" dirty="0" smtClean="0">
                <a:solidFill>
                  <a:srgbClr val="02005E"/>
                </a:solidFill>
                <a:latin typeface="Pfizer Diatype" panose="020B0504040202060203" pitchFamily="34" charset="77"/>
                <a:ea typeface="+mn-ea"/>
                <a:cs typeface="+mn-cs"/>
              </a:defRPr>
            </a:lvl4pPr>
            <a:lvl5pPr>
              <a:defRPr lang="en-US" sz="1600" kern="1200" spc="-50" dirty="0">
                <a:solidFill>
                  <a:srgbClr val="02005E"/>
                </a:solidFill>
                <a:latin typeface="Pfizer Diatype" panose="020B0504040202060203" pitchFamily="34" charset="77"/>
                <a:ea typeface="+mn-ea"/>
                <a:cs typeface="+mn-cs"/>
              </a:defRPr>
            </a:lvl5pPr>
          </a:lstStyle>
          <a:p>
            <a:pPr lvl="0"/>
            <a:r>
              <a:rPr lang="en-US" dirty="0"/>
              <a:t>Body copy here</a:t>
            </a:r>
          </a:p>
          <a:p>
            <a:pPr lvl="1"/>
            <a:r>
              <a:rPr lang="en-US" dirty="0"/>
              <a:t>Second level</a:t>
            </a:r>
          </a:p>
        </p:txBody>
      </p:sp>
    </p:spTree>
    <p:extLst>
      <p:ext uri="{BB962C8B-B14F-4D97-AF65-F5344CB8AC3E}">
        <p14:creationId xmlns:p14="http://schemas.microsoft.com/office/powerpoint/2010/main" val="2824741645"/>
      </p:ext>
    </p:extLst>
  </p:cSld>
  <p:clrMapOvr>
    <a:masterClrMapping/>
  </p:clrMapOvr>
  <p:hf sldNum="0" hdr="0" ftr="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ustom Layout-Lis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4143C-A5A9-FE98-CA67-6BFF4C11E50E}"/>
              </a:ext>
            </a:extLst>
          </p:cNvPr>
          <p:cNvSpPr>
            <a:spLocks noGrp="1"/>
          </p:cNvSpPr>
          <p:nvPr>
            <p:ph type="title"/>
          </p:nvPr>
        </p:nvSpPr>
        <p:spPr/>
        <p:txBody>
          <a:bodyPr/>
          <a:lstStyle/>
          <a:p>
            <a:r>
              <a:rPr lang="en-US"/>
              <a:t>Click to edit Master title style</a:t>
            </a:r>
          </a:p>
        </p:txBody>
      </p:sp>
      <p:grpSp>
        <p:nvGrpSpPr>
          <p:cNvPr id="35" name="Group 34">
            <a:extLst>
              <a:ext uri="{FF2B5EF4-FFF2-40B4-BE49-F238E27FC236}">
                <a16:creationId xmlns:a16="http://schemas.microsoft.com/office/drawing/2014/main" id="{4D8C9D69-708B-90B4-A5D4-66E9E94297AD}"/>
              </a:ext>
            </a:extLst>
          </p:cNvPr>
          <p:cNvGrpSpPr/>
          <p:nvPr/>
        </p:nvGrpSpPr>
        <p:grpSpPr>
          <a:xfrm>
            <a:off x="606162" y="1501332"/>
            <a:ext cx="2611618" cy="4283242"/>
            <a:chOff x="1212167" y="7796463"/>
            <a:chExt cx="4206238" cy="8566483"/>
          </a:xfrm>
        </p:grpSpPr>
        <p:sp>
          <p:nvSpPr>
            <p:cNvPr id="36" name="Rounded Rectangle 35">
              <a:extLst>
                <a:ext uri="{FF2B5EF4-FFF2-40B4-BE49-F238E27FC236}">
                  <a16:creationId xmlns:a16="http://schemas.microsoft.com/office/drawing/2014/main" id="{A9AECCF7-F1D8-F380-2E08-8528CE0364F5}"/>
                </a:ext>
              </a:extLst>
            </p:cNvPr>
            <p:cNvSpPr/>
            <p:nvPr/>
          </p:nvSpPr>
          <p:spPr>
            <a:xfrm>
              <a:off x="1220788" y="7796463"/>
              <a:ext cx="4197617" cy="8566483"/>
            </a:xfrm>
            <a:prstGeom prst="roundRect">
              <a:avLst>
                <a:gd name="adj" fmla="val 6397"/>
              </a:avLst>
            </a:prstGeom>
            <a:solidFill>
              <a:schemeClr val="bg2"/>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b="0" i="0" dirty="0">
                <a:latin typeface="+mn-lt"/>
              </a:endParaRPr>
            </a:p>
          </p:txBody>
        </p:sp>
        <p:sp>
          <p:nvSpPr>
            <p:cNvPr id="37" name="Round Same Side Corner Rectangle 36">
              <a:extLst>
                <a:ext uri="{FF2B5EF4-FFF2-40B4-BE49-F238E27FC236}">
                  <a16:creationId xmlns:a16="http://schemas.microsoft.com/office/drawing/2014/main" id="{BF960BA2-30DB-D82E-7227-E797DCE14BCE}"/>
                </a:ext>
              </a:extLst>
            </p:cNvPr>
            <p:cNvSpPr/>
            <p:nvPr/>
          </p:nvSpPr>
          <p:spPr>
            <a:xfrm>
              <a:off x="1212167" y="7796463"/>
              <a:ext cx="4197617" cy="923331"/>
            </a:xfrm>
            <a:prstGeom prst="round2SameRect">
              <a:avLst>
                <a:gd name="adj1" fmla="val 29698"/>
                <a:gd name="adj2"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b="0" i="0" dirty="0">
                <a:latin typeface="+mn-lt"/>
              </a:endParaRPr>
            </a:p>
          </p:txBody>
        </p:sp>
      </p:grpSp>
      <p:sp>
        <p:nvSpPr>
          <p:cNvPr id="38" name="Text Placeholder 10">
            <a:extLst>
              <a:ext uri="{FF2B5EF4-FFF2-40B4-BE49-F238E27FC236}">
                <a16:creationId xmlns:a16="http://schemas.microsoft.com/office/drawing/2014/main" id="{442E49C0-0531-F41F-0C7F-95E1D5FE5995}"/>
              </a:ext>
            </a:extLst>
          </p:cNvPr>
          <p:cNvSpPr>
            <a:spLocks noGrp="1"/>
          </p:cNvSpPr>
          <p:nvPr>
            <p:ph type="body" sz="quarter" idx="19" hasCustomPrompt="1"/>
          </p:nvPr>
        </p:nvSpPr>
        <p:spPr>
          <a:xfrm>
            <a:off x="722703" y="1618360"/>
            <a:ext cx="2353202" cy="294296"/>
          </a:xfrm>
          <a:prstGeom prst="rect">
            <a:avLst/>
          </a:prstGeom>
        </p:spPr>
        <p:txBody>
          <a:bodyPr/>
          <a:lstStyle>
            <a:lvl1pPr marL="0" indent="0">
              <a:buNone/>
              <a:defRPr lang="en-US" sz="1800" b="1" kern="1200" spc="-25" dirty="0">
                <a:solidFill>
                  <a:schemeClr val="bg1"/>
                </a:solidFill>
                <a:latin typeface="+mj-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dirty="0"/>
              <a:t>Headline</a:t>
            </a:r>
          </a:p>
        </p:txBody>
      </p:sp>
      <p:sp>
        <p:nvSpPr>
          <p:cNvPr id="39" name="Text Placeholder 10">
            <a:extLst>
              <a:ext uri="{FF2B5EF4-FFF2-40B4-BE49-F238E27FC236}">
                <a16:creationId xmlns:a16="http://schemas.microsoft.com/office/drawing/2014/main" id="{EC4D91AA-BBB7-24A6-7DED-0F3FA7977A21}"/>
              </a:ext>
            </a:extLst>
          </p:cNvPr>
          <p:cNvSpPr>
            <a:spLocks noGrp="1"/>
          </p:cNvSpPr>
          <p:nvPr>
            <p:ph type="body" sz="quarter" idx="20" hasCustomPrompt="1"/>
          </p:nvPr>
        </p:nvSpPr>
        <p:spPr>
          <a:xfrm>
            <a:off x="724461" y="2090392"/>
            <a:ext cx="2316808" cy="615553"/>
          </a:xfrm>
          <a:prstGeom prst="rect">
            <a:avLst/>
          </a:prstGeom>
        </p:spPr>
        <p:txBody>
          <a:bodyPr/>
          <a:lstStyle>
            <a:lvl1pPr marL="0" indent="0">
              <a:buNone/>
              <a:defRPr lang="en-US" sz="1000" b="0" i="0" kern="1200" spc="-50" dirty="0" smtClean="0">
                <a:solidFill>
                  <a:schemeClr val="accent2"/>
                </a:solidFill>
                <a:latin typeface="+mn-lt"/>
                <a:ea typeface="+mn-ea"/>
                <a:cs typeface="+mn-cs"/>
              </a:defRPr>
            </a:lvl1pPr>
            <a:lvl2pPr marL="231775" indent="-169863">
              <a:tabLst/>
              <a:defRPr lang="en-US" sz="1000" b="0" i="0" kern="1200" spc="-50" dirty="0" smtClean="0">
                <a:solidFill>
                  <a:schemeClr val="accent2"/>
                </a:solidFill>
                <a:latin typeface="+mn-lt"/>
                <a:ea typeface="+mn-ea"/>
                <a:cs typeface="+mn-cs"/>
              </a:defRPr>
            </a:lvl2pPr>
            <a:lvl3pPr marL="914171" indent="0">
              <a:buNone/>
              <a:defRPr lang="en-US" sz="1600" kern="1200" spc="-50" dirty="0" smtClean="0">
                <a:solidFill>
                  <a:srgbClr val="02005E"/>
                </a:solidFill>
                <a:latin typeface="Pfizer Diatype" panose="020B0504040202060203" pitchFamily="34" charset="77"/>
                <a:ea typeface="+mn-ea"/>
                <a:cs typeface="+mn-cs"/>
              </a:defRPr>
            </a:lvl3pPr>
            <a:lvl4pPr>
              <a:defRPr lang="en-US" sz="1600" kern="1200" spc="-50" dirty="0" smtClean="0">
                <a:solidFill>
                  <a:srgbClr val="02005E"/>
                </a:solidFill>
                <a:latin typeface="Pfizer Diatype" panose="020B0504040202060203" pitchFamily="34" charset="77"/>
                <a:ea typeface="+mn-ea"/>
                <a:cs typeface="+mn-cs"/>
              </a:defRPr>
            </a:lvl4pPr>
            <a:lvl5pPr>
              <a:defRPr lang="en-US" sz="1600" kern="1200" spc="-50" dirty="0">
                <a:solidFill>
                  <a:srgbClr val="02005E"/>
                </a:solidFill>
                <a:latin typeface="Pfizer Diatype" panose="020B0504040202060203" pitchFamily="34" charset="77"/>
                <a:ea typeface="+mn-ea"/>
                <a:cs typeface="+mn-cs"/>
              </a:defRPr>
            </a:lvl5pPr>
          </a:lstStyle>
          <a:p>
            <a:pPr lvl="0"/>
            <a:r>
              <a:rPr lang="en-US" dirty="0"/>
              <a:t>Body copy here</a:t>
            </a:r>
          </a:p>
          <a:p>
            <a:pPr lvl="1"/>
            <a:r>
              <a:rPr lang="en-US" dirty="0"/>
              <a:t>Second level</a:t>
            </a:r>
          </a:p>
        </p:txBody>
      </p:sp>
      <p:sp>
        <p:nvSpPr>
          <p:cNvPr id="40" name="Text Placeholder 10">
            <a:extLst>
              <a:ext uri="{FF2B5EF4-FFF2-40B4-BE49-F238E27FC236}">
                <a16:creationId xmlns:a16="http://schemas.microsoft.com/office/drawing/2014/main" id="{40882936-5AB4-FCBC-D94D-B7DDCF75E62E}"/>
              </a:ext>
            </a:extLst>
          </p:cNvPr>
          <p:cNvSpPr>
            <a:spLocks noGrp="1"/>
          </p:cNvSpPr>
          <p:nvPr>
            <p:ph type="body" sz="quarter" idx="27" hasCustomPrompt="1"/>
          </p:nvPr>
        </p:nvSpPr>
        <p:spPr>
          <a:xfrm>
            <a:off x="724461" y="4768276"/>
            <a:ext cx="2316808" cy="861816"/>
          </a:xfrm>
          <a:prstGeom prst="rect">
            <a:avLst/>
          </a:prstGeom>
        </p:spPr>
        <p:txBody>
          <a:bodyPr/>
          <a:lstStyle>
            <a:lvl1pPr marL="0" indent="0">
              <a:buNone/>
              <a:defRPr lang="en-US" sz="1000" b="0" i="0" kern="1200" spc="-50" dirty="0" smtClean="0">
                <a:solidFill>
                  <a:schemeClr val="accent2"/>
                </a:solidFill>
                <a:latin typeface="+mn-lt"/>
                <a:ea typeface="+mn-ea"/>
                <a:cs typeface="+mn-cs"/>
              </a:defRPr>
            </a:lvl1pPr>
            <a:lvl2pPr marL="231775" indent="-169863">
              <a:tabLst/>
              <a:defRPr lang="en-US" sz="1000" b="0" i="0" kern="1200" spc="-50" dirty="0" smtClean="0">
                <a:solidFill>
                  <a:schemeClr val="accent2"/>
                </a:solidFill>
                <a:latin typeface="+mn-lt"/>
                <a:ea typeface="+mn-ea"/>
                <a:cs typeface="+mn-cs"/>
              </a:defRPr>
            </a:lvl2pPr>
            <a:lvl3pPr marL="914171" indent="0">
              <a:buNone/>
              <a:defRPr lang="en-US" sz="1600" kern="1200" spc="-50" dirty="0" smtClean="0">
                <a:solidFill>
                  <a:srgbClr val="02005E"/>
                </a:solidFill>
                <a:latin typeface="Pfizer Diatype" panose="020B0504040202060203" pitchFamily="34" charset="77"/>
                <a:ea typeface="+mn-ea"/>
                <a:cs typeface="+mn-cs"/>
              </a:defRPr>
            </a:lvl3pPr>
            <a:lvl4pPr>
              <a:defRPr lang="en-US" sz="1600" kern="1200" spc="-50" dirty="0" smtClean="0">
                <a:solidFill>
                  <a:srgbClr val="02005E"/>
                </a:solidFill>
                <a:latin typeface="Pfizer Diatype" panose="020B0504040202060203" pitchFamily="34" charset="77"/>
                <a:ea typeface="+mn-ea"/>
                <a:cs typeface="+mn-cs"/>
              </a:defRPr>
            </a:lvl4pPr>
            <a:lvl5pPr>
              <a:defRPr lang="en-US" sz="1600" kern="1200" spc="-50" dirty="0">
                <a:solidFill>
                  <a:srgbClr val="02005E"/>
                </a:solidFill>
                <a:latin typeface="Pfizer Diatype" panose="020B0504040202060203" pitchFamily="34" charset="77"/>
                <a:ea typeface="+mn-ea"/>
                <a:cs typeface="+mn-cs"/>
              </a:defRPr>
            </a:lvl5pPr>
          </a:lstStyle>
          <a:p>
            <a:pPr lvl="0"/>
            <a:r>
              <a:rPr lang="en-US" dirty="0"/>
              <a:t>Body copy here</a:t>
            </a:r>
          </a:p>
          <a:p>
            <a:pPr lvl="1"/>
            <a:r>
              <a:rPr lang="en-US" dirty="0"/>
              <a:t>Second level</a:t>
            </a:r>
          </a:p>
        </p:txBody>
      </p:sp>
      <p:sp>
        <p:nvSpPr>
          <p:cNvPr id="41" name="Text Placeholder 10">
            <a:extLst>
              <a:ext uri="{FF2B5EF4-FFF2-40B4-BE49-F238E27FC236}">
                <a16:creationId xmlns:a16="http://schemas.microsoft.com/office/drawing/2014/main" id="{0705E783-D831-B2F9-BE06-6D62233362B1}"/>
              </a:ext>
            </a:extLst>
          </p:cNvPr>
          <p:cNvSpPr>
            <a:spLocks noGrp="1"/>
          </p:cNvSpPr>
          <p:nvPr>
            <p:ph type="body" sz="quarter" idx="28" hasCustomPrompt="1"/>
          </p:nvPr>
        </p:nvSpPr>
        <p:spPr>
          <a:xfrm>
            <a:off x="722703" y="2950772"/>
            <a:ext cx="2353202" cy="184666"/>
          </a:xfrm>
          <a:prstGeom prst="rect">
            <a:avLst/>
          </a:prstGeom>
        </p:spPr>
        <p:txBody>
          <a:bodyPr/>
          <a:lstStyle>
            <a:lvl1pPr marL="0" indent="0">
              <a:buNone/>
              <a:defRPr lang="en-US" sz="1200" b="0" i="0" kern="1200" spc="-25" dirty="0">
                <a:solidFill>
                  <a:schemeClr val="accent2"/>
                </a:solidFill>
                <a:latin typeface="+mn-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dirty="0"/>
              <a:t>Headline</a:t>
            </a:r>
          </a:p>
        </p:txBody>
      </p:sp>
      <p:sp>
        <p:nvSpPr>
          <p:cNvPr id="42" name="Text Placeholder 10">
            <a:extLst>
              <a:ext uri="{FF2B5EF4-FFF2-40B4-BE49-F238E27FC236}">
                <a16:creationId xmlns:a16="http://schemas.microsoft.com/office/drawing/2014/main" id="{92EC8CC2-9EE0-27B9-AFE0-151A33281784}"/>
              </a:ext>
            </a:extLst>
          </p:cNvPr>
          <p:cNvSpPr>
            <a:spLocks noGrp="1"/>
          </p:cNvSpPr>
          <p:nvPr>
            <p:ph type="body" sz="quarter" idx="29" hasCustomPrompt="1"/>
          </p:nvPr>
        </p:nvSpPr>
        <p:spPr>
          <a:xfrm>
            <a:off x="722703" y="4557503"/>
            <a:ext cx="2353202" cy="184666"/>
          </a:xfrm>
          <a:prstGeom prst="rect">
            <a:avLst/>
          </a:prstGeom>
        </p:spPr>
        <p:txBody>
          <a:bodyPr/>
          <a:lstStyle>
            <a:lvl1pPr marL="0" indent="0">
              <a:buNone/>
              <a:defRPr lang="en-US" sz="1200" b="0" i="0" kern="1200" spc="-25" dirty="0">
                <a:solidFill>
                  <a:schemeClr val="accent2"/>
                </a:solidFill>
                <a:latin typeface="+mn-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a:t>Headline</a:t>
            </a:r>
          </a:p>
        </p:txBody>
      </p:sp>
      <p:grpSp>
        <p:nvGrpSpPr>
          <p:cNvPr id="43" name="Group 42">
            <a:extLst>
              <a:ext uri="{FF2B5EF4-FFF2-40B4-BE49-F238E27FC236}">
                <a16:creationId xmlns:a16="http://schemas.microsoft.com/office/drawing/2014/main" id="{2B2BF7EB-237D-5B13-7357-E9A6C64E915A}"/>
              </a:ext>
            </a:extLst>
          </p:cNvPr>
          <p:cNvGrpSpPr/>
          <p:nvPr/>
        </p:nvGrpSpPr>
        <p:grpSpPr>
          <a:xfrm>
            <a:off x="3396574" y="1501332"/>
            <a:ext cx="2611618" cy="4283242"/>
            <a:chOff x="1212167" y="7796463"/>
            <a:chExt cx="4206238" cy="8566483"/>
          </a:xfrm>
        </p:grpSpPr>
        <p:sp>
          <p:nvSpPr>
            <p:cNvPr id="44" name="Rounded Rectangle 43">
              <a:extLst>
                <a:ext uri="{FF2B5EF4-FFF2-40B4-BE49-F238E27FC236}">
                  <a16:creationId xmlns:a16="http://schemas.microsoft.com/office/drawing/2014/main" id="{98E58957-20EC-095E-5D18-587B375AFF17}"/>
                </a:ext>
              </a:extLst>
            </p:cNvPr>
            <p:cNvSpPr/>
            <p:nvPr/>
          </p:nvSpPr>
          <p:spPr>
            <a:xfrm>
              <a:off x="1220788" y="7796463"/>
              <a:ext cx="4197617" cy="8566483"/>
            </a:xfrm>
            <a:prstGeom prst="roundRect">
              <a:avLst>
                <a:gd name="adj" fmla="val 6397"/>
              </a:avLst>
            </a:prstGeom>
            <a:solidFill>
              <a:schemeClr val="bg2"/>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b="0" i="0" dirty="0">
                <a:latin typeface="+mn-lt"/>
              </a:endParaRPr>
            </a:p>
          </p:txBody>
        </p:sp>
        <p:sp>
          <p:nvSpPr>
            <p:cNvPr id="45" name="Round Same Side Corner Rectangle 44">
              <a:extLst>
                <a:ext uri="{FF2B5EF4-FFF2-40B4-BE49-F238E27FC236}">
                  <a16:creationId xmlns:a16="http://schemas.microsoft.com/office/drawing/2014/main" id="{1EC801BB-5180-8545-B2E2-DFF97D229FB0}"/>
                </a:ext>
              </a:extLst>
            </p:cNvPr>
            <p:cNvSpPr/>
            <p:nvPr/>
          </p:nvSpPr>
          <p:spPr>
            <a:xfrm>
              <a:off x="1212167" y="7796463"/>
              <a:ext cx="4197617" cy="923331"/>
            </a:xfrm>
            <a:prstGeom prst="round2SameRect">
              <a:avLst>
                <a:gd name="adj1" fmla="val 29698"/>
                <a:gd name="adj2"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b="0" i="0">
                <a:latin typeface="+mn-lt"/>
              </a:endParaRPr>
            </a:p>
          </p:txBody>
        </p:sp>
      </p:grpSp>
      <p:grpSp>
        <p:nvGrpSpPr>
          <p:cNvPr id="46" name="Group 45">
            <a:extLst>
              <a:ext uri="{FF2B5EF4-FFF2-40B4-BE49-F238E27FC236}">
                <a16:creationId xmlns:a16="http://schemas.microsoft.com/office/drawing/2014/main" id="{66BC06E0-4518-9C1E-AA0B-8038D0A7B69E}"/>
              </a:ext>
            </a:extLst>
          </p:cNvPr>
          <p:cNvGrpSpPr/>
          <p:nvPr/>
        </p:nvGrpSpPr>
        <p:grpSpPr>
          <a:xfrm>
            <a:off x="6186985" y="1501332"/>
            <a:ext cx="2611618" cy="4283242"/>
            <a:chOff x="1212167" y="7796463"/>
            <a:chExt cx="4206238" cy="8566483"/>
          </a:xfrm>
        </p:grpSpPr>
        <p:sp>
          <p:nvSpPr>
            <p:cNvPr id="47" name="Rounded Rectangle 46">
              <a:extLst>
                <a:ext uri="{FF2B5EF4-FFF2-40B4-BE49-F238E27FC236}">
                  <a16:creationId xmlns:a16="http://schemas.microsoft.com/office/drawing/2014/main" id="{C87CDED0-4F3D-8E19-E434-15F989E64888}"/>
                </a:ext>
              </a:extLst>
            </p:cNvPr>
            <p:cNvSpPr/>
            <p:nvPr/>
          </p:nvSpPr>
          <p:spPr>
            <a:xfrm>
              <a:off x="1220788" y="7796463"/>
              <a:ext cx="4197617" cy="8566483"/>
            </a:xfrm>
            <a:prstGeom prst="roundRect">
              <a:avLst>
                <a:gd name="adj" fmla="val 6397"/>
              </a:avLst>
            </a:prstGeom>
            <a:solidFill>
              <a:schemeClr val="bg2"/>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b="0" i="0">
                <a:latin typeface="+mn-lt"/>
              </a:endParaRPr>
            </a:p>
          </p:txBody>
        </p:sp>
        <p:sp>
          <p:nvSpPr>
            <p:cNvPr id="48" name="Round Same Side Corner Rectangle 47">
              <a:extLst>
                <a:ext uri="{FF2B5EF4-FFF2-40B4-BE49-F238E27FC236}">
                  <a16:creationId xmlns:a16="http://schemas.microsoft.com/office/drawing/2014/main" id="{C46BE0AC-E93C-E6C4-F01F-423C46B18D15}"/>
                </a:ext>
              </a:extLst>
            </p:cNvPr>
            <p:cNvSpPr/>
            <p:nvPr/>
          </p:nvSpPr>
          <p:spPr>
            <a:xfrm>
              <a:off x="1212167" y="7796463"/>
              <a:ext cx="4197617" cy="923331"/>
            </a:xfrm>
            <a:prstGeom prst="round2SameRect">
              <a:avLst>
                <a:gd name="adj1" fmla="val 29698"/>
                <a:gd name="adj2"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b="0" i="0">
                <a:latin typeface="+mn-lt"/>
              </a:endParaRPr>
            </a:p>
          </p:txBody>
        </p:sp>
      </p:grpSp>
      <p:grpSp>
        <p:nvGrpSpPr>
          <p:cNvPr id="49" name="Group 48">
            <a:extLst>
              <a:ext uri="{FF2B5EF4-FFF2-40B4-BE49-F238E27FC236}">
                <a16:creationId xmlns:a16="http://schemas.microsoft.com/office/drawing/2014/main" id="{85BA169A-BE5B-E11D-DD22-E435ABB43A6B}"/>
              </a:ext>
            </a:extLst>
          </p:cNvPr>
          <p:cNvGrpSpPr/>
          <p:nvPr/>
        </p:nvGrpSpPr>
        <p:grpSpPr>
          <a:xfrm>
            <a:off x="8977396" y="1501332"/>
            <a:ext cx="2611618" cy="4283242"/>
            <a:chOff x="1212167" y="7796463"/>
            <a:chExt cx="4206238" cy="8566483"/>
          </a:xfrm>
        </p:grpSpPr>
        <p:sp>
          <p:nvSpPr>
            <p:cNvPr id="50" name="Rounded Rectangle 49">
              <a:extLst>
                <a:ext uri="{FF2B5EF4-FFF2-40B4-BE49-F238E27FC236}">
                  <a16:creationId xmlns:a16="http://schemas.microsoft.com/office/drawing/2014/main" id="{624750F1-131F-20F4-6690-54CD4064F760}"/>
                </a:ext>
              </a:extLst>
            </p:cNvPr>
            <p:cNvSpPr/>
            <p:nvPr/>
          </p:nvSpPr>
          <p:spPr>
            <a:xfrm>
              <a:off x="1220788" y="7796463"/>
              <a:ext cx="4197617" cy="8566483"/>
            </a:xfrm>
            <a:prstGeom prst="roundRect">
              <a:avLst>
                <a:gd name="adj" fmla="val 6397"/>
              </a:avLst>
            </a:prstGeom>
            <a:solidFill>
              <a:schemeClr val="bg2"/>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b="0" i="0">
                <a:latin typeface="+mn-lt"/>
              </a:endParaRPr>
            </a:p>
          </p:txBody>
        </p:sp>
        <p:sp>
          <p:nvSpPr>
            <p:cNvPr id="51" name="Round Same Side Corner Rectangle 50">
              <a:extLst>
                <a:ext uri="{FF2B5EF4-FFF2-40B4-BE49-F238E27FC236}">
                  <a16:creationId xmlns:a16="http://schemas.microsoft.com/office/drawing/2014/main" id="{709C5BAD-A1F5-F3E2-5BCD-33147526D3D5}"/>
                </a:ext>
              </a:extLst>
            </p:cNvPr>
            <p:cNvSpPr/>
            <p:nvPr/>
          </p:nvSpPr>
          <p:spPr>
            <a:xfrm>
              <a:off x="1212167" y="7796463"/>
              <a:ext cx="4197617" cy="923331"/>
            </a:xfrm>
            <a:prstGeom prst="round2SameRect">
              <a:avLst>
                <a:gd name="adj1" fmla="val 29698"/>
                <a:gd name="adj2"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b="0" i="0">
                <a:latin typeface="+mn-lt"/>
              </a:endParaRPr>
            </a:p>
          </p:txBody>
        </p:sp>
      </p:grpSp>
      <p:sp>
        <p:nvSpPr>
          <p:cNvPr id="52" name="Text Placeholder 10">
            <a:extLst>
              <a:ext uri="{FF2B5EF4-FFF2-40B4-BE49-F238E27FC236}">
                <a16:creationId xmlns:a16="http://schemas.microsoft.com/office/drawing/2014/main" id="{BEAB3AA4-9FD7-38F0-D51B-9F011AD65409}"/>
              </a:ext>
            </a:extLst>
          </p:cNvPr>
          <p:cNvSpPr>
            <a:spLocks noGrp="1"/>
          </p:cNvSpPr>
          <p:nvPr>
            <p:ph type="body" sz="quarter" idx="30" hasCustomPrompt="1"/>
          </p:nvPr>
        </p:nvSpPr>
        <p:spPr>
          <a:xfrm>
            <a:off x="3518519" y="1618360"/>
            <a:ext cx="2353202" cy="294296"/>
          </a:xfrm>
          <a:prstGeom prst="rect">
            <a:avLst/>
          </a:prstGeom>
        </p:spPr>
        <p:txBody>
          <a:bodyPr/>
          <a:lstStyle>
            <a:lvl1pPr marL="0" indent="0">
              <a:buNone/>
              <a:defRPr lang="en-US" sz="1800" b="1" kern="1200" spc="-25" dirty="0">
                <a:solidFill>
                  <a:schemeClr val="bg1"/>
                </a:solidFill>
                <a:latin typeface="+mj-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a:t>Headline</a:t>
            </a:r>
          </a:p>
        </p:txBody>
      </p:sp>
      <p:sp>
        <p:nvSpPr>
          <p:cNvPr id="53" name="Text Placeholder 10">
            <a:extLst>
              <a:ext uri="{FF2B5EF4-FFF2-40B4-BE49-F238E27FC236}">
                <a16:creationId xmlns:a16="http://schemas.microsoft.com/office/drawing/2014/main" id="{C81FE944-2241-55AB-2038-245012258D2A}"/>
              </a:ext>
            </a:extLst>
          </p:cNvPr>
          <p:cNvSpPr>
            <a:spLocks noGrp="1"/>
          </p:cNvSpPr>
          <p:nvPr>
            <p:ph type="body" sz="quarter" idx="31" hasCustomPrompt="1"/>
          </p:nvPr>
        </p:nvSpPr>
        <p:spPr>
          <a:xfrm>
            <a:off x="3520276" y="2090392"/>
            <a:ext cx="2316808" cy="615553"/>
          </a:xfrm>
          <a:prstGeom prst="rect">
            <a:avLst/>
          </a:prstGeom>
        </p:spPr>
        <p:txBody>
          <a:bodyPr/>
          <a:lstStyle>
            <a:lvl1pPr marL="0" indent="0">
              <a:buNone/>
              <a:defRPr lang="en-US" sz="1000" b="0" i="0" kern="1200" spc="-50" dirty="0" smtClean="0">
                <a:solidFill>
                  <a:schemeClr val="accent2"/>
                </a:solidFill>
                <a:latin typeface="+mn-lt"/>
                <a:ea typeface="+mn-ea"/>
                <a:cs typeface="+mn-cs"/>
              </a:defRPr>
            </a:lvl1pPr>
            <a:lvl2pPr marL="231775" indent="-169863">
              <a:tabLst/>
              <a:defRPr lang="en-US" sz="1000" b="0" i="0" kern="1200" spc="-50" dirty="0" smtClean="0">
                <a:solidFill>
                  <a:schemeClr val="accent2"/>
                </a:solidFill>
                <a:latin typeface="+mn-lt"/>
                <a:ea typeface="+mn-ea"/>
                <a:cs typeface="+mn-cs"/>
              </a:defRPr>
            </a:lvl2pPr>
            <a:lvl3pPr marL="914171" indent="0">
              <a:buNone/>
              <a:defRPr lang="en-US" sz="1600" kern="1200" spc="-50" dirty="0" smtClean="0">
                <a:solidFill>
                  <a:srgbClr val="02005E"/>
                </a:solidFill>
                <a:latin typeface="Pfizer Diatype" panose="020B0504040202060203" pitchFamily="34" charset="77"/>
                <a:ea typeface="+mn-ea"/>
                <a:cs typeface="+mn-cs"/>
              </a:defRPr>
            </a:lvl3pPr>
            <a:lvl4pPr>
              <a:defRPr lang="en-US" sz="1600" kern="1200" spc="-50" dirty="0" smtClean="0">
                <a:solidFill>
                  <a:srgbClr val="02005E"/>
                </a:solidFill>
                <a:latin typeface="Pfizer Diatype" panose="020B0504040202060203" pitchFamily="34" charset="77"/>
                <a:ea typeface="+mn-ea"/>
                <a:cs typeface="+mn-cs"/>
              </a:defRPr>
            </a:lvl4pPr>
            <a:lvl5pPr>
              <a:defRPr lang="en-US" sz="1600" kern="1200" spc="-50" dirty="0">
                <a:solidFill>
                  <a:srgbClr val="02005E"/>
                </a:solidFill>
                <a:latin typeface="Pfizer Diatype" panose="020B0504040202060203" pitchFamily="34" charset="77"/>
                <a:ea typeface="+mn-ea"/>
                <a:cs typeface="+mn-cs"/>
              </a:defRPr>
            </a:lvl5pPr>
          </a:lstStyle>
          <a:p>
            <a:pPr lvl="0"/>
            <a:r>
              <a:rPr lang="en-US" dirty="0"/>
              <a:t>Body copy here</a:t>
            </a:r>
          </a:p>
          <a:p>
            <a:pPr lvl="1"/>
            <a:r>
              <a:rPr lang="en-US" dirty="0"/>
              <a:t>Second level</a:t>
            </a:r>
          </a:p>
        </p:txBody>
      </p:sp>
      <p:sp>
        <p:nvSpPr>
          <p:cNvPr id="54" name="Text Placeholder 10">
            <a:extLst>
              <a:ext uri="{FF2B5EF4-FFF2-40B4-BE49-F238E27FC236}">
                <a16:creationId xmlns:a16="http://schemas.microsoft.com/office/drawing/2014/main" id="{E1EDEAFD-47AF-008D-8569-549A708D2909}"/>
              </a:ext>
            </a:extLst>
          </p:cNvPr>
          <p:cNvSpPr>
            <a:spLocks noGrp="1"/>
          </p:cNvSpPr>
          <p:nvPr>
            <p:ph type="body" sz="quarter" idx="32" hasCustomPrompt="1"/>
          </p:nvPr>
        </p:nvSpPr>
        <p:spPr>
          <a:xfrm>
            <a:off x="3520276" y="4768276"/>
            <a:ext cx="2316808" cy="861816"/>
          </a:xfrm>
          <a:prstGeom prst="rect">
            <a:avLst/>
          </a:prstGeom>
        </p:spPr>
        <p:txBody>
          <a:bodyPr/>
          <a:lstStyle>
            <a:lvl1pPr marL="0" indent="0">
              <a:buNone/>
              <a:defRPr lang="en-US" sz="1000" b="0" i="0" kern="1200" spc="-50" dirty="0" smtClean="0">
                <a:solidFill>
                  <a:schemeClr val="accent2"/>
                </a:solidFill>
                <a:latin typeface="+mn-lt"/>
                <a:ea typeface="+mn-ea"/>
                <a:cs typeface="+mn-cs"/>
              </a:defRPr>
            </a:lvl1pPr>
            <a:lvl2pPr marL="231775" indent="-169863">
              <a:tabLst/>
              <a:defRPr lang="en-US" sz="1000" b="0" i="0" kern="1200" spc="-50" dirty="0" smtClean="0">
                <a:solidFill>
                  <a:schemeClr val="accent2"/>
                </a:solidFill>
                <a:latin typeface="+mn-lt"/>
                <a:ea typeface="+mn-ea"/>
                <a:cs typeface="+mn-cs"/>
              </a:defRPr>
            </a:lvl2pPr>
            <a:lvl3pPr marL="914171" indent="0">
              <a:buNone/>
              <a:defRPr lang="en-US" sz="1600" kern="1200" spc="-50" dirty="0" smtClean="0">
                <a:solidFill>
                  <a:srgbClr val="02005E"/>
                </a:solidFill>
                <a:latin typeface="Pfizer Diatype" panose="020B0504040202060203" pitchFamily="34" charset="77"/>
                <a:ea typeface="+mn-ea"/>
                <a:cs typeface="+mn-cs"/>
              </a:defRPr>
            </a:lvl3pPr>
            <a:lvl4pPr>
              <a:defRPr lang="en-US" sz="1600" kern="1200" spc="-50" dirty="0" smtClean="0">
                <a:solidFill>
                  <a:srgbClr val="02005E"/>
                </a:solidFill>
                <a:latin typeface="Pfizer Diatype" panose="020B0504040202060203" pitchFamily="34" charset="77"/>
                <a:ea typeface="+mn-ea"/>
                <a:cs typeface="+mn-cs"/>
              </a:defRPr>
            </a:lvl4pPr>
            <a:lvl5pPr>
              <a:defRPr lang="en-US" sz="1600" kern="1200" spc="-50" dirty="0">
                <a:solidFill>
                  <a:srgbClr val="02005E"/>
                </a:solidFill>
                <a:latin typeface="Pfizer Diatype" panose="020B0504040202060203" pitchFamily="34" charset="77"/>
                <a:ea typeface="+mn-ea"/>
                <a:cs typeface="+mn-cs"/>
              </a:defRPr>
            </a:lvl5pPr>
          </a:lstStyle>
          <a:p>
            <a:pPr lvl="0"/>
            <a:r>
              <a:rPr lang="en-US" dirty="0"/>
              <a:t>Body copy here</a:t>
            </a:r>
          </a:p>
          <a:p>
            <a:pPr lvl="1"/>
            <a:r>
              <a:rPr lang="en-US" dirty="0"/>
              <a:t>Second level</a:t>
            </a:r>
          </a:p>
        </p:txBody>
      </p:sp>
      <p:sp>
        <p:nvSpPr>
          <p:cNvPr id="55" name="Text Placeholder 10">
            <a:extLst>
              <a:ext uri="{FF2B5EF4-FFF2-40B4-BE49-F238E27FC236}">
                <a16:creationId xmlns:a16="http://schemas.microsoft.com/office/drawing/2014/main" id="{FC35CA2F-EF85-C648-0223-0CC5626DF7F2}"/>
              </a:ext>
            </a:extLst>
          </p:cNvPr>
          <p:cNvSpPr>
            <a:spLocks noGrp="1"/>
          </p:cNvSpPr>
          <p:nvPr>
            <p:ph type="body" sz="quarter" idx="33" hasCustomPrompt="1"/>
          </p:nvPr>
        </p:nvSpPr>
        <p:spPr>
          <a:xfrm>
            <a:off x="3518519" y="2950772"/>
            <a:ext cx="2353202" cy="184666"/>
          </a:xfrm>
          <a:prstGeom prst="rect">
            <a:avLst/>
          </a:prstGeom>
        </p:spPr>
        <p:txBody>
          <a:bodyPr/>
          <a:lstStyle>
            <a:lvl1pPr marL="0" indent="0">
              <a:buNone/>
              <a:defRPr lang="en-US" sz="1200" b="0" i="0" kern="1200" spc="-25" dirty="0">
                <a:solidFill>
                  <a:schemeClr val="accent2"/>
                </a:solidFill>
                <a:latin typeface="+mn-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a:t>Headline</a:t>
            </a:r>
          </a:p>
        </p:txBody>
      </p:sp>
      <p:sp>
        <p:nvSpPr>
          <p:cNvPr id="56" name="Text Placeholder 10">
            <a:extLst>
              <a:ext uri="{FF2B5EF4-FFF2-40B4-BE49-F238E27FC236}">
                <a16:creationId xmlns:a16="http://schemas.microsoft.com/office/drawing/2014/main" id="{F0DEA462-36F2-0673-9AD8-E8A2E66CB195}"/>
              </a:ext>
            </a:extLst>
          </p:cNvPr>
          <p:cNvSpPr>
            <a:spLocks noGrp="1"/>
          </p:cNvSpPr>
          <p:nvPr>
            <p:ph type="body" sz="quarter" idx="34" hasCustomPrompt="1"/>
          </p:nvPr>
        </p:nvSpPr>
        <p:spPr>
          <a:xfrm>
            <a:off x="3518519" y="4557503"/>
            <a:ext cx="2353202" cy="184666"/>
          </a:xfrm>
          <a:prstGeom prst="rect">
            <a:avLst/>
          </a:prstGeom>
        </p:spPr>
        <p:txBody>
          <a:bodyPr/>
          <a:lstStyle>
            <a:lvl1pPr marL="0" indent="0">
              <a:buNone/>
              <a:defRPr lang="en-US" sz="1200" b="0" i="0" kern="1200" spc="-25" dirty="0">
                <a:solidFill>
                  <a:schemeClr val="accent2"/>
                </a:solidFill>
                <a:latin typeface="+mn-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a:t>Headline</a:t>
            </a:r>
          </a:p>
        </p:txBody>
      </p:sp>
      <p:sp>
        <p:nvSpPr>
          <p:cNvPr id="57" name="Text Placeholder 10">
            <a:extLst>
              <a:ext uri="{FF2B5EF4-FFF2-40B4-BE49-F238E27FC236}">
                <a16:creationId xmlns:a16="http://schemas.microsoft.com/office/drawing/2014/main" id="{6E618210-8BB8-0BB4-B363-D7EBDD16867B}"/>
              </a:ext>
            </a:extLst>
          </p:cNvPr>
          <p:cNvSpPr>
            <a:spLocks noGrp="1"/>
          </p:cNvSpPr>
          <p:nvPr>
            <p:ph type="body" sz="quarter" idx="35" hasCustomPrompt="1"/>
          </p:nvPr>
        </p:nvSpPr>
        <p:spPr>
          <a:xfrm>
            <a:off x="6314334" y="1618360"/>
            <a:ext cx="2353202" cy="294296"/>
          </a:xfrm>
          <a:prstGeom prst="rect">
            <a:avLst/>
          </a:prstGeom>
        </p:spPr>
        <p:txBody>
          <a:bodyPr/>
          <a:lstStyle>
            <a:lvl1pPr marL="0" indent="0">
              <a:buNone/>
              <a:defRPr lang="en-US" sz="1800" b="1" kern="1200" spc="-25" dirty="0">
                <a:solidFill>
                  <a:schemeClr val="bg1"/>
                </a:solidFill>
                <a:latin typeface="+mj-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a:t>Headline</a:t>
            </a:r>
          </a:p>
        </p:txBody>
      </p:sp>
      <p:sp>
        <p:nvSpPr>
          <p:cNvPr id="58" name="Text Placeholder 10">
            <a:extLst>
              <a:ext uri="{FF2B5EF4-FFF2-40B4-BE49-F238E27FC236}">
                <a16:creationId xmlns:a16="http://schemas.microsoft.com/office/drawing/2014/main" id="{04DBBC70-404A-D2FF-24E2-C53F61870AE5}"/>
              </a:ext>
            </a:extLst>
          </p:cNvPr>
          <p:cNvSpPr>
            <a:spLocks noGrp="1"/>
          </p:cNvSpPr>
          <p:nvPr>
            <p:ph type="body" sz="quarter" idx="36" hasCustomPrompt="1"/>
          </p:nvPr>
        </p:nvSpPr>
        <p:spPr>
          <a:xfrm>
            <a:off x="6316092" y="2090392"/>
            <a:ext cx="2316808" cy="615553"/>
          </a:xfrm>
          <a:prstGeom prst="rect">
            <a:avLst/>
          </a:prstGeom>
        </p:spPr>
        <p:txBody>
          <a:bodyPr/>
          <a:lstStyle>
            <a:lvl1pPr marL="0" indent="0">
              <a:buNone/>
              <a:defRPr lang="en-US" sz="1000" b="0" i="0" kern="1200" spc="-50" dirty="0" smtClean="0">
                <a:solidFill>
                  <a:schemeClr val="accent2"/>
                </a:solidFill>
                <a:latin typeface="+mn-lt"/>
                <a:ea typeface="+mn-ea"/>
                <a:cs typeface="+mn-cs"/>
              </a:defRPr>
            </a:lvl1pPr>
            <a:lvl2pPr marL="231775" indent="-169863">
              <a:tabLst/>
              <a:defRPr lang="en-US" sz="1000" b="0" i="0" kern="1200" spc="-50" dirty="0" smtClean="0">
                <a:solidFill>
                  <a:schemeClr val="accent2"/>
                </a:solidFill>
                <a:latin typeface="+mn-lt"/>
                <a:ea typeface="+mn-ea"/>
                <a:cs typeface="+mn-cs"/>
              </a:defRPr>
            </a:lvl2pPr>
            <a:lvl3pPr marL="914171" indent="0">
              <a:buNone/>
              <a:defRPr lang="en-US" sz="1600" kern="1200" spc="-50" dirty="0" smtClean="0">
                <a:solidFill>
                  <a:srgbClr val="02005E"/>
                </a:solidFill>
                <a:latin typeface="Pfizer Diatype" panose="020B0504040202060203" pitchFamily="34" charset="77"/>
                <a:ea typeface="+mn-ea"/>
                <a:cs typeface="+mn-cs"/>
              </a:defRPr>
            </a:lvl3pPr>
            <a:lvl4pPr>
              <a:defRPr lang="en-US" sz="1600" kern="1200" spc="-50" dirty="0" smtClean="0">
                <a:solidFill>
                  <a:srgbClr val="02005E"/>
                </a:solidFill>
                <a:latin typeface="Pfizer Diatype" panose="020B0504040202060203" pitchFamily="34" charset="77"/>
                <a:ea typeface="+mn-ea"/>
                <a:cs typeface="+mn-cs"/>
              </a:defRPr>
            </a:lvl4pPr>
            <a:lvl5pPr>
              <a:defRPr lang="en-US" sz="1600" kern="1200" spc="-50" dirty="0">
                <a:solidFill>
                  <a:srgbClr val="02005E"/>
                </a:solidFill>
                <a:latin typeface="Pfizer Diatype" panose="020B0504040202060203" pitchFamily="34" charset="77"/>
                <a:ea typeface="+mn-ea"/>
                <a:cs typeface="+mn-cs"/>
              </a:defRPr>
            </a:lvl5pPr>
          </a:lstStyle>
          <a:p>
            <a:pPr lvl="0"/>
            <a:r>
              <a:rPr lang="en-US" dirty="0"/>
              <a:t>Body copy here</a:t>
            </a:r>
          </a:p>
          <a:p>
            <a:pPr lvl="1"/>
            <a:r>
              <a:rPr lang="en-US" dirty="0"/>
              <a:t>Second level</a:t>
            </a:r>
          </a:p>
        </p:txBody>
      </p:sp>
      <p:sp>
        <p:nvSpPr>
          <p:cNvPr id="59" name="Text Placeholder 10">
            <a:extLst>
              <a:ext uri="{FF2B5EF4-FFF2-40B4-BE49-F238E27FC236}">
                <a16:creationId xmlns:a16="http://schemas.microsoft.com/office/drawing/2014/main" id="{72DDB49E-E02F-F52C-2EB9-C951A2F71C5B}"/>
              </a:ext>
            </a:extLst>
          </p:cNvPr>
          <p:cNvSpPr>
            <a:spLocks noGrp="1"/>
          </p:cNvSpPr>
          <p:nvPr>
            <p:ph type="body" sz="quarter" idx="37" hasCustomPrompt="1"/>
          </p:nvPr>
        </p:nvSpPr>
        <p:spPr>
          <a:xfrm>
            <a:off x="6316092" y="4768276"/>
            <a:ext cx="2316808" cy="861816"/>
          </a:xfrm>
          <a:prstGeom prst="rect">
            <a:avLst/>
          </a:prstGeom>
        </p:spPr>
        <p:txBody>
          <a:bodyPr/>
          <a:lstStyle>
            <a:lvl1pPr marL="0" indent="0">
              <a:buNone/>
              <a:defRPr lang="en-US" sz="1000" b="0" i="0" kern="1200" spc="-50" dirty="0" smtClean="0">
                <a:solidFill>
                  <a:schemeClr val="accent2"/>
                </a:solidFill>
                <a:latin typeface="+mn-lt"/>
                <a:ea typeface="+mn-ea"/>
                <a:cs typeface="+mn-cs"/>
              </a:defRPr>
            </a:lvl1pPr>
            <a:lvl2pPr marL="231775" indent="-169863">
              <a:tabLst/>
              <a:defRPr lang="en-US" sz="1000" b="0" i="0" kern="1200" spc="-50" dirty="0" smtClean="0">
                <a:solidFill>
                  <a:schemeClr val="accent2"/>
                </a:solidFill>
                <a:latin typeface="+mn-lt"/>
                <a:ea typeface="+mn-ea"/>
                <a:cs typeface="+mn-cs"/>
              </a:defRPr>
            </a:lvl2pPr>
            <a:lvl3pPr marL="914171" indent="0">
              <a:buNone/>
              <a:defRPr lang="en-US" sz="1600" kern="1200" spc="-50" dirty="0" smtClean="0">
                <a:solidFill>
                  <a:srgbClr val="02005E"/>
                </a:solidFill>
                <a:latin typeface="Pfizer Diatype" panose="020B0504040202060203" pitchFamily="34" charset="77"/>
                <a:ea typeface="+mn-ea"/>
                <a:cs typeface="+mn-cs"/>
              </a:defRPr>
            </a:lvl3pPr>
            <a:lvl4pPr>
              <a:defRPr lang="en-US" sz="1600" kern="1200" spc="-50" dirty="0" smtClean="0">
                <a:solidFill>
                  <a:srgbClr val="02005E"/>
                </a:solidFill>
                <a:latin typeface="Pfizer Diatype" panose="020B0504040202060203" pitchFamily="34" charset="77"/>
                <a:ea typeface="+mn-ea"/>
                <a:cs typeface="+mn-cs"/>
              </a:defRPr>
            </a:lvl4pPr>
            <a:lvl5pPr>
              <a:defRPr lang="en-US" sz="1600" kern="1200" spc="-50" dirty="0">
                <a:solidFill>
                  <a:srgbClr val="02005E"/>
                </a:solidFill>
                <a:latin typeface="Pfizer Diatype" panose="020B0504040202060203" pitchFamily="34" charset="77"/>
                <a:ea typeface="+mn-ea"/>
                <a:cs typeface="+mn-cs"/>
              </a:defRPr>
            </a:lvl5pPr>
          </a:lstStyle>
          <a:p>
            <a:pPr lvl="0"/>
            <a:r>
              <a:rPr lang="en-US" dirty="0"/>
              <a:t>Body copy here</a:t>
            </a:r>
          </a:p>
          <a:p>
            <a:pPr lvl="1"/>
            <a:r>
              <a:rPr lang="en-US" dirty="0"/>
              <a:t>Second level</a:t>
            </a:r>
          </a:p>
        </p:txBody>
      </p:sp>
      <p:sp>
        <p:nvSpPr>
          <p:cNvPr id="60" name="Text Placeholder 10">
            <a:extLst>
              <a:ext uri="{FF2B5EF4-FFF2-40B4-BE49-F238E27FC236}">
                <a16:creationId xmlns:a16="http://schemas.microsoft.com/office/drawing/2014/main" id="{6283C516-73B5-B4BD-E625-DCCAB5759A76}"/>
              </a:ext>
            </a:extLst>
          </p:cNvPr>
          <p:cNvSpPr>
            <a:spLocks noGrp="1"/>
          </p:cNvSpPr>
          <p:nvPr>
            <p:ph type="body" sz="quarter" idx="38" hasCustomPrompt="1"/>
          </p:nvPr>
        </p:nvSpPr>
        <p:spPr>
          <a:xfrm>
            <a:off x="6314334" y="2950772"/>
            <a:ext cx="2353202" cy="184666"/>
          </a:xfrm>
          <a:prstGeom prst="rect">
            <a:avLst/>
          </a:prstGeom>
        </p:spPr>
        <p:txBody>
          <a:bodyPr/>
          <a:lstStyle>
            <a:lvl1pPr marL="0" indent="0">
              <a:buNone/>
              <a:defRPr lang="en-US" sz="1200" b="0" i="0" kern="1200" spc="-25" dirty="0">
                <a:solidFill>
                  <a:schemeClr val="accent2"/>
                </a:solidFill>
                <a:latin typeface="+mn-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a:t>Headline</a:t>
            </a:r>
          </a:p>
        </p:txBody>
      </p:sp>
      <p:sp>
        <p:nvSpPr>
          <p:cNvPr id="61" name="Text Placeholder 10">
            <a:extLst>
              <a:ext uri="{FF2B5EF4-FFF2-40B4-BE49-F238E27FC236}">
                <a16:creationId xmlns:a16="http://schemas.microsoft.com/office/drawing/2014/main" id="{5C2103FF-7A98-F72C-A1AE-15E38C336C3E}"/>
              </a:ext>
            </a:extLst>
          </p:cNvPr>
          <p:cNvSpPr>
            <a:spLocks noGrp="1"/>
          </p:cNvSpPr>
          <p:nvPr>
            <p:ph type="body" sz="quarter" idx="39" hasCustomPrompt="1"/>
          </p:nvPr>
        </p:nvSpPr>
        <p:spPr>
          <a:xfrm>
            <a:off x="6314334" y="4557503"/>
            <a:ext cx="2353202" cy="184666"/>
          </a:xfrm>
          <a:prstGeom prst="rect">
            <a:avLst/>
          </a:prstGeom>
        </p:spPr>
        <p:txBody>
          <a:bodyPr/>
          <a:lstStyle>
            <a:lvl1pPr marL="0" indent="0">
              <a:buNone/>
              <a:defRPr lang="en-US" sz="1200" b="0" i="0" kern="1200" spc="-25" dirty="0">
                <a:solidFill>
                  <a:schemeClr val="accent2"/>
                </a:solidFill>
                <a:latin typeface="+mn-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a:t>Headline</a:t>
            </a:r>
          </a:p>
        </p:txBody>
      </p:sp>
      <p:sp>
        <p:nvSpPr>
          <p:cNvPr id="62" name="Text Placeholder 10">
            <a:extLst>
              <a:ext uri="{FF2B5EF4-FFF2-40B4-BE49-F238E27FC236}">
                <a16:creationId xmlns:a16="http://schemas.microsoft.com/office/drawing/2014/main" id="{6C96AD9B-435B-68D4-2019-711F5863A5D8}"/>
              </a:ext>
            </a:extLst>
          </p:cNvPr>
          <p:cNvSpPr>
            <a:spLocks noGrp="1"/>
          </p:cNvSpPr>
          <p:nvPr>
            <p:ph type="body" sz="quarter" idx="40" hasCustomPrompt="1"/>
          </p:nvPr>
        </p:nvSpPr>
        <p:spPr>
          <a:xfrm>
            <a:off x="9110150" y="1618360"/>
            <a:ext cx="2353202" cy="294296"/>
          </a:xfrm>
          <a:prstGeom prst="rect">
            <a:avLst/>
          </a:prstGeom>
        </p:spPr>
        <p:txBody>
          <a:bodyPr/>
          <a:lstStyle>
            <a:lvl1pPr marL="0" indent="0">
              <a:buNone/>
              <a:defRPr lang="en-US" sz="1800" b="1" kern="1200" spc="-25" dirty="0">
                <a:solidFill>
                  <a:schemeClr val="bg1"/>
                </a:solidFill>
                <a:latin typeface="+mj-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a:t>Headline</a:t>
            </a:r>
          </a:p>
        </p:txBody>
      </p:sp>
      <p:sp>
        <p:nvSpPr>
          <p:cNvPr id="63" name="Text Placeholder 10">
            <a:extLst>
              <a:ext uri="{FF2B5EF4-FFF2-40B4-BE49-F238E27FC236}">
                <a16:creationId xmlns:a16="http://schemas.microsoft.com/office/drawing/2014/main" id="{5AA40F92-1EB8-C227-9E06-D91DE748EDBB}"/>
              </a:ext>
            </a:extLst>
          </p:cNvPr>
          <p:cNvSpPr>
            <a:spLocks noGrp="1"/>
          </p:cNvSpPr>
          <p:nvPr>
            <p:ph type="body" sz="quarter" idx="41" hasCustomPrompt="1"/>
          </p:nvPr>
        </p:nvSpPr>
        <p:spPr>
          <a:xfrm>
            <a:off x="9111909" y="2090392"/>
            <a:ext cx="2316808" cy="615553"/>
          </a:xfrm>
          <a:prstGeom prst="rect">
            <a:avLst/>
          </a:prstGeom>
        </p:spPr>
        <p:txBody>
          <a:bodyPr/>
          <a:lstStyle>
            <a:lvl1pPr marL="0" indent="0">
              <a:buNone/>
              <a:defRPr lang="en-US" sz="1000" b="0" i="0" kern="1200" spc="-50" dirty="0" smtClean="0">
                <a:solidFill>
                  <a:schemeClr val="accent2"/>
                </a:solidFill>
                <a:latin typeface="+mn-lt"/>
                <a:ea typeface="+mn-ea"/>
                <a:cs typeface="+mn-cs"/>
              </a:defRPr>
            </a:lvl1pPr>
            <a:lvl2pPr marL="231775" indent="-169863">
              <a:tabLst/>
              <a:defRPr lang="en-US" sz="1000" b="0" i="0" kern="1200" spc="-50" dirty="0" smtClean="0">
                <a:solidFill>
                  <a:schemeClr val="accent2"/>
                </a:solidFill>
                <a:latin typeface="+mn-lt"/>
                <a:ea typeface="+mn-ea"/>
                <a:cs typeface="+mn-cs"/>
              </a:defRPr>
            </a:lvl2pPr>
            <a:lvl3pPr marL="914171" indent="0">
              <a:buNone/>
              <a:defRPr lang="en-US" sz="1600" kern="1200" spc="-50" dirty="0" smtClean="0">
                <a:solidFill>
                  <a:srgbClr val="02005E"/>
                </a:solidFill>
                <a:latin typeface="Pfizer Diatype" panose="020B0504040202060203" pitchFamily="34" charset="77"/>
                <a:ea typeface="+mn-ea"/>
                <a:cs typeface="+mn-cs"/>
              </a:defRPr>
            </a:lvl3pPr>
            <a:lvl4pPr>
              <a:defRPr lang="en-US" sz="1600" kern="1200" spc="-50" dirty="0" smtClean="0">
                <a:solidFill>
                  <a:srgbClr val="02005E"/>
                </a:solidFill>
                <a:latin typeface="Pfizer Diatype" panose="020B0504040202060203" pitchFamily="34" charset="77"/>
                <a:ea typeface="+mn-ea"/>
                <a:cs typeface="+mn-cs"/>
              </a:defRPr>
            </a:lvl4pPr>
            <a:lvl5pPr>
              <a:defRPr lang="en-US" sz="1600" kern="1200" spc="-50" dirty="0">
                <a:solidFill>
                  <a:srgbClr val="02005E"/>
                </a:solidFill>
                <a:latin typeface="Pfizer Diatype" panose="020B0504040202060203" pitchFamily="34" charset="77"/>
                <a:ea typeface="+mn-ea"/>
                <a:cs typeface="+mn-cs"/>
              </a:defRPr>
            </a:lvl5pPr>
          </a:lstStyle>
          <a:p>
            <a:pPr lvl="0"/>
            <a:r>
              <a:rPr lang="en-US" dirty="0"/>
              <a:t>Body copy here</a:t>
            </a:r>
          </a:p>
          <a:p>
            <a:pPr lvl="1"/>
            <a:r>
              <a:rPr lang="en-US" dirty="0"/>
              <a:t>Second level</a:t>
            </a:r>
          </a:p>
        </p:txBody>
      </p:sp>
      <p:sp>
        <p:nvSpPr>
          <p:cNvPr id="64" name="Text Placeholder 10">
            <a:extLst>
              <a:ext uri="{FF2B5EF4-FFF2-40B4-BE49-F238E27FC236}">
                <a16:creationId xmlns:a16="http://schemas.microsoft.com/office/drawing/2014/main" id="{C8DC9D53-036F-766C-73ED-2DA6E533C7A8}"/>
              </a:ext>
            </a:extLst>
          </p:cNvPr>
          <p:cNvSpPr>
            <a:spLocks noGrp="1"/>
          </p:cNvSpPr>
          <p:nvPr>
            <p:ph type="body" sz="quarter" idx="42" hasCustomPrompt="1"/>
          </p:nvPr>
        </p:nvSpPr>
        <p:spPr>
          <a:xfrm>
            <a:off x="9111909" y="4768276"/>
            <a:ext cx="2316808" cy="861816"/>
          </a:xfrm>
          <a:prstGeom prst="rect">
            <a:avLst/>
          </a:prstGeom>
        </p:spPr>
        <p:txBody>
          <a:bodyPr/>
          <a:lstStyle>
            <a:lvl1pPr marL="0" indent="0">
              <a:buNone/>
              <a:defRPr lang="en-US" sz="1000" b="0" i="0" kern="1200" spc="-50" dirty="0" smtClean="0">
                <a:solidFill>
                  <a:schemeClr val="accent2"/>
                </a:solidFill>
                <a:latin typeface="+mn-lt"/>
                <a:ea typeface="+mn-ea"/>
                <a:cs typeface="+mn-cs"/>
              </a:defRPr>
            </a:lvl1pPr>
            <a:lvl2pPr marL="231775" indent="-169863">
              <a:tabLst/>
              <a:defRPr lang="en-US" sz="1000" b="0" i="0" kern="1200" spc="-50" dirty="0" smtClean="0">
                <a:solidFill>
                  <a:schemeClr val="accent2"/>
                </a:solidFill>
                <a:latin typeface="+mn-lt"/>
                <a:ea typeface="+mn-ea"/>
                <a:cs typeface="+mn-cs"/>
              </a:defRPr>
            </a:lvl2pPr>
            <a:lvl3pPr marL="914171" indent="0">
              <a:buNone/>
              <a:defRPr lang="en-US" sz="1600" kern="1200" spc="-50" dirty="0" smtClean="0">
                <a:solidFill>
                  <a:srgbClr val="02005E"/>
                </a:solidFill>
                <a:latin typeface="Pfizer Diatype" panose="020B0504040202060203" pitchFamily="34" charset="77"/>
                <a:ea typeface="+mn-ea"/>
                <a:cs typeface="+mn-cs"/>
              </a:defRPr>
            </a:lvl3pPr>
            <a:lvl4pPr>
              <a:defRPr lang="en-US" sz="1600" kern="1200" spc="-50" dirty="0" smtClean="0">
                <a:solidFill>
                  <a:srgbClr val="02005E"/>
                </a:solidFill>
                <a:latin typeface="Pfizer Diatype" panose="020B0504040202060203" pitchFamily="34" charset="77"/>
                <a:ea typeface="+mn-ea"/>
                <a:cs typeface="+mn-cs"/>
              </a:defRPr>
            </a:lvl4pPr>
            <a:lvl5pPr>
              <a:defRPr lang="en-US" sz="1600" kern="1200" spc="-50" dirty="0">
                <a:solidFill>
                  <a:srgbClr val="02005E"/>
                </a:solidFill>
                <a:latin typeface="Pfizer Diatype" panose="020B0504040202060203" pitchFamily="34" charset="77"/>
                <a:ea typeface="+mn-ea"/>
                <a:cs typeface="+mn-cs"/>
              </a:defRPr>
            </a:lvl5pPr>
          </a:lstStyle>
          <a:p>
            <a:pPr lvl="0"/>
            <a:r>
              <a:rPr lang="en-US" dirty="0"/>
              <a:t>Body copy here</a:t>
            </a:r>
          </a:p>
          <a:p>
            <a:pPr lvl="1"/>
            <a:r>
              <a:rPr lang="en-US" dirty="0"/>
              <a:t>Second level</a:t>
            </a:r>
          </a:p>
        </p:txBody>
      </p:sp>
      <p:sp>
        <p:nvSpPr>
          <p:cNvPr id="65" name="Text Placeholder 10">
            <a:extLst>
              <a:ext uri="{FF2B5EF4-FFF2-40B4-BE49-F238E27FC236}">
                <a16:creationId xmlns:a16="http://schemas.microsoft.com/office/drawing/2014/main" id="{0255790B-F399-6037-2B00-A4CC020440B5}"/>
              </a:ext>
            </a:extLst>
          </p:cNvPr>
          <p:cNvSpPr>
            <a:spLocks noGrp="1"/>
          </p:cNvSpPr>
          <p:nvPr>
            <p:ph type="body" sz="quarter" idx="43" hasCustomPrompt="1"/>
          </p:nvPr>
        </p:nvSpPr>
        <p:spPr>
          <a:xfrm>
            <a:off x="9110150" y="2950772"/>
            <a:ext cx="2353202" cy="184666"/>
          </a:xfrm>
          <a:prstGeom prst="rect">
            <a:avLst/>
          </a:prstGeom>
        </p:spPr>
        <p:txBody>
          <a:bodyPr/>
          <a:lstStyle>
            <a:lvl1pPr marL="0" indent="0">
              <a:buNone/>
              <a:defRPr lang="en-US" sz="1200" b="0" i="0" kern="1200" spc="-25" dirty="0">
                <a:solidFill>
                  <a:schemeClr val="accent2"/>
                </a:solidFill>
                <a:latin typeface="+mn-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a:t>Headline</a:t>
            </a:r>
          </a:p>
        </p:txBody>
      </p:sp>
      <p:sp>
        <p:nvSpPr>
          <p:cNvPr id="66" name="Text Placeholder 10">
            <a:extLst>
              <a:ext uri="{FF2B5EF4-FFF2-40B4-BE49-F238E27FC236}">
                <a16:creationId xmlns:a16="http://schemas.microsoft.com/office/drawing/2014/main" id="{06D4D0BB-7F9B-4509-03C7-5619A2FA8270}"/>
              </a:ext>
            </a:extLst>
          </p:cNvPr>
          <p:cNvSpPr>
            <a:spLocks noGrp="1"/>
          </p:cNvSpPr>
          <p:nvPr>
            <p:ph type="body" sz="quarter" idx="44" hasCustomPrompt="1"/>
          </p:nvPr>
        </p:nvSpPr>
        <p:spPr>
          <a:xfrm>
            <a:off x="9110150" y="4557503"/>
            <a:ext cx="2353202" cy="184666"/>
          </a:xfrm>
          <a:prstGeom prst="rect">
            <a:avLst/>
          </a:prstGeom>
        </p:spPr>
        <p:txBody>
          <a:bodyPr/>
          <a:lstStyle>
            <a:lvl1pPr marL="0" indent="0">
              <a:buNone/>
              <a:defRPr lang="en-US" sz="1200" b="0" i="0" kern="1200" spc="-25" dirty="0">
                <a:solidFill>
                  <a:schemeClr val="accent2"/>
                </a:solidFill>
                <a:latin typeface="+mn-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a:t>Headline</a:t>
            </a:r>
          </a:p>
        </p:txBody>
      </p:sp>
      <p:grpSp>
        <p:nvGrpSpPr>
          <p:cNvPr id="3" name="Group 2">
            <a:extLst>
              <a:ext uri="{FF2B5EF4-FFF2-40B4-BE49-F238E27FC236}">
                <a16:creationId xmlns:a16="http://schemas.microsoft.com/office/drawing/2014/main" id="{670AA562-9ADE-62CD-57F6-C2A6F17CF234}"/>
              </a:ext>
            </a:extLst>
          </p:cNvPr>
          <p:cNvGrpSpPr/>
          <p:nvPr/>
        </p:nvGrpSpPr>
        <p:grpSpPr>
          <a:xfrm>
            <a:off x="606162" y="1501332"/>
            <a:ext cx="2611618" cy="4283242"/>
            <a:chOff x="1212167" y="7796463"/>
            <a:chExt cx="4206238" cy="8566483"/>
          </a:xfrm>
        </p:grpSpPr>
        <p:sp>
          <p:nvSpPr>
            <p:cNvPr id="4" name="Rounded Rectangle 35">
              <a:extLst>
                <a:ext uri="{FF2B5EF4-FFF2-40B4-BE49-F238E27FC236}">
                  <a16:creationId xmlns:a16="http://schemas.microsoft.com/office/drawing/2014/main" id="{73908A06-19A8-D432-FF16-6195133776DF}"/>
                </a:ext>
              </a:extLst>
            </p:cNvPr>
            <p:cNvSpPr/>
            <p:nvPr/>
          </p:nvSpPr>
          <p:spPr>
            <a:xfrm>
              <a:off x="1220788" y="7796463"/>
              <a:ext cx="4197617" cy="8566483"/>
            </a:xfrm>
            <a:prstGeom prst="roundRect">
              <a:avLst>
                <a:gd name="adj" fmla="val 6397"/>
              </a:avLst>
            </a:prstGeom>
            <a:solidFill>
              <a:schemeClr val="bg2"/>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b="0" i="0" dirty="0">
                <a:latin typeface="+mn-lt"/>
              </a:endParaRPr>
            </a:p>
          </p:txBody>
        </p:sp>
        <p:sp>
          <p:nvSpPr>
            <p:cNvPr id="5" name="Round Same Side Corner Rectangle 36">
              <a:extLst>
                <a:ext uri="{FF2B5EF4-FFF2-40B4-BE49-F238E27FC236}">
                  <a16:creationId xmlns:a16="http://schemas.microsoft.com/office/drawing/2014/main" id="{5EAF8A3D-D1FB-C3E1-1C61-3E2A87512EAE}"/>
                </a:ext>
              </a:extLst>
            </p:cNvPr>
            <p:cNvSpPr/>
            <p:nvPr/>
          </p:nvSpPr>
          <p:spPr>
            <a:xfrm>
              <a:off x="1212167" y="7796463"/>
              <a:ext cx="4197617" cy="923331"/>
            </a:xfrm>
            <a:prstGeom prst="round2SameRect">
              <a:avLst>
                <a:gd name="adj1" fmla="val 29698"/>
                <a:gd name="adj2"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b="0" i="0" dirty="0">
                <a:latin typeface="+mn-lt"/>
              </a:endParaRPr>
            </a:p>
          </p:txBody>
        </p:sp>
      </p:grpSp>
      <p:grpSp>
        <p:nvGrpSpPr>
          <p:cNvPr id="6" name="Group 5">
            <a:extLst>
              <a:ext uri="{FF2B5EF4-FFF2-40B4-BE49-F238E27FC236}">
                <a16:creationId xmlns:a16="http://schemas.microsoft.com/office/drawing/2014/main" id="{4132C18C-D286-8256-8BA1-AD06AC8AF934}"/>
              </a:ext>
            </a:extLst>
          </p:cNvPr>
          <p:cNvGrpSpPr/>
          <p:nvPr/>
        </p:nvGrpSpPr>
        <p:grpSpPr>
          <a:xfrm>
            <a:off x="3396574" y="1501332"/>
            <a:ext cx="2611618" cy="4283242"/>
            <a:chOff x="1212167" y="7796463"/>
            <a:chExt cx="4206238" cy="8566483"/>
          </a:xfrm>
        </p:grpSpPr>
        <p:sp>
          <p:nvSpPr>
            <p:cNvPr id="7" name="Rounded Rectangle 43">
              <a:extLst>
                <a:ext uri="{FF2B5EF4-FFF2-40B4-BE49-F238E27FC236}">
                  <a16:creationId xmlns:a16="http://schemas.microsoft.com/office/drawing/2014/main" id="{AEF8EB52-B809-210D-4CB1-9ED41ECB72F2}"/>
                </a:ext>
              </a:extLst>
            </p:cNvPr>
            <p:cNvSpPr/>
            <p:nvPr/>
          </p:nvSpPr>
          <p:spPr>
            <a:xfrm>
              <a:off x="1220788" y="7796463"/>
              <a:ext cx="4197617" cy="8566483"/>
            </a:xfrm>
            <a:prstGeom prst="roundRect">
              <a:avLst>
                <a:gd name="adj" fmla="val 6397"/>
              </a:avLst>
            </a:prstGeom>
            <a:solidFill>
              <a:schemeClr val="bg2"/>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b="0" i="0" dirty="0">
                <a:latin typeface="+mn-lt"/>
              </a:endParaRPr>
            </a:p>
          </p:txBody>
        </p:sp>
        <p:sp>
          <p:nvSpPr>
            <p:cNvPr id="8" name="Round Same Side Corner Rectangle 44">
              <a:extLst>
                <a:ext uri="{FF2B5EF4-FFF2-40B4-BE49-F238E27FC236}">
                  <a16:creationId xmlns:a16="http://schemas.microsoft.com/office/drawing/2014/main" id="{7E8765B5-343C-FA0C-2145-787A540CA07B}"/>
                </a:ext>
              </a:extLst>
            </p:cNvPr>
            <p:cNvSpPr/>
            <p:nvPr/>
          </p:nvSpPr>
          <p:spPr>
            <a:xfrm>
              <a:off x="1212167" y="7796463"/>
              <a:ext cx="4197617" cy="923331"/>
            </a:xfrm>
            <a:prstGeom prst="round2SameRect">
              <a:avLst>
                <a:gd name="adj1" fmla="val 29698"/>
                <a:gd name="adj2"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b="0" i="0">
                <a:latin typeface="+mn-lt"/>
              </a:endParaRPr>
            </a:p>
          </p:txBody>
        </p:sp>
      </p:grpSp>
      <p:grpSp>
        <p:nvGrpSpPr>
          <p:cNvPr id="9" name="Group 8">
            <a:extLst>
              <a:ext uri="{FF2B5EF4-FFF2-40B4-BE49-F238E27FC236}">
                <a16:creationId xmlns:a16="http://schemas.microsoft.com/office/drawing/2014/main" id="{6B7FF342-B621-067E-7DFD-0F436D250D10}"/>
              </a:ext>
            </a:extLst>
          </p:cNvPr>
          <p:cNvGrpSpPr/>
          <p:nvPr/>
        </p:nvGrpSpPr>
        <p:grpSpPr>
          <a:xfrm>
            <a:off x="6186985" y="1501332"/>
            <a:ext cx="2611618" cy="4283242"/>
            <a:chOff x="1212167" y="7796463"/>
            <a:chExt cx="4206238" cy="8566483"/>
          </a:xfrm>
        </p:grpSpPr>
        <p:sp>
          <p:nvSpPr>
            <p:cNvPr id="10" name="Rounded Rectangle 46">
              <a:extLst>
                <a:ext uri="{FF2B5EF4-FFF2-40B4-BE49-F238E27FC236}">
                  <a16:creationId xmlns:a16="http://schemas.microsoft.com/office/drawing/2014/main" id="{3FE4926C-72BA-B1DF-EF73-82D200388F0B}"/>
                </a:ext>
              </a:extLst>
            </p:cNvPr>
            <p:cNvSpPr/>
            <p:nvPr/>
          </p:nvSpPr>
          <p:spPr>
            <a:xfrm>
              <a:off x="1220788" y="7796463"/>
              <a:ext cx="4197617" cy="8566483"/>
            </a:xfrm>
            <a:prstGeom prst="roundRect">
              <a:avLst>
                <a:gd name="adj" fmla="val 6397"/>
              </a:avLst>
            </a:prstGeom>
            <a:solidFill>
              <a:schemeClr val="bg2"/>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b="0" i="0">
                <a:latin typeface="+mn-lt"/>
              </a:endParaRPr>
            </a:p>
          </p:txBody>
        </p:sp>
        <p:sp>
          <p:nvSpPr>
            <p:cNvPr id="11" name="Round Same Side Corner Rectangle 47">
              <a:extLst>
                <a:ext uri="{FF2B5EF4-FFF2-40B4-BE49-F238E27FC236}">
                  <a16:creationId xmlns:a16="http://schemas.microsoft.com/office/drawing/2014/main" id="{398F823D-643F-846E-A461-D5B39ADE6C2B}"/>
                </a:ext>
              </a:extLst>
            </p:cNvPr>
            <p:cNvSpPr/>
            <p:nvPr/>
          </p:nvSpPr>
          <p:spPr>
            <a:xfrm>
              <a:off x="1212167" y="7796463"/>
              <a:ext cx="4197617" cy="923331"/>
            </a:xfrm>
            <a:prstGeom prst="round2SameRect">
              <a:avLst>
                <a:gd name="adj1" fmla="val 29698"/>
                <a:gd name="adj2"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b="0" i="0">
                <a:latin typeface="+mn-lt"/>
              </a:endParaRPr>
            </a:p>
          </p:txBody>
        </p:sp>
      </p:grpSp>
      <p:grpSp>
        <p:nvGrpSpPr>
          <p:cNvPr id="12" name="Group 11">
            <a:extLst>
              <a:ext uri="{FF2B5EF4-FFF2-40B4-BE49-F238E27FC236}">
                <a16:creationId xmlns:a16="http://schemas.microsoft.com/office/drawing/2014/main" id="{4256DA8B-0F6E-5277-BBFA-EAC704569E91}"/>
              </a:ext>
            </a:extLst>
          </p:cNvPr>
          <p:cNvGrpSpPr/>
          <p:nvPr/>
        </p:nvGrpSpPr>
        <p:grpSpPr>
          <a:xfrm>
            <a:off x="8977396" y="1501332"/>
            <a:ext cx="2611618" cy="4283242"/>
            <a:chOff x="1212167" y="7796463"/>
            <a:chExt cx="4206238" cy="8566483"/>
          </a:xfrm>
        </p:grpSpPr>
        <p:sp>
          <p:nvSpPr>
            <p:cNvPr id="13" name="Rounded Rectangle 49">
              <a:extLst>
                <a:ext uri="{FF2B5EF4-FFF2-40B4-BE49-F238E27FC236}">
                  <a16:creationId xmlns:a16="http://schemas.microsoft.com/office/drawing/2014/main" id="{FFEE58E7-0466-111C-5F2F-2B79DABD1769}"/>
                </a:ext>
              </a:extLst>
            </p:cNvPr>
            <p:cNvSpPr/>
            <p:nvPr/>
          </p:nvSpPr>
          <p:spPr>
            <a:xfrm>
              <a:off x="1220788" y="7796463"/>
              <a:ext cx="4197617" cy="8566483"/>
            </a:xfrm>
            <a:prstGeom prst="roundRect">
              <a:avLst>
                <a:gd name="adj" fmla="val 6397"/>
              </a:avLst>
            </a:prstGeom>
            <a:solidFill>
              <a:schemeClr val="bg2"/>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b="0" i="0">
                <a:latin typeface="+mn-lt"/>
              </a:endParaRPr>
            </a:p>
          </p:txBody>
        </p:sp>
        <p:sp>
          <p:nvSpPr>
            <p:cNvPr id="14" name="Round Same Side Corner Rectangle 50">
              <a:extLst>
                <a:ext uri="{FF2B5EF4-FFF2-40B4-BE49-F238E27FC236}">
                  <a16:creationId xmlns:a16="http://schemas.microsoft.com/office/drawing/2014/main" id="{E7BBA16C-0B08-83C2-8A9C-A0CBAAA82E83}"/>
                </a:ext>
              </a:extLst>
            </p:cNvPr>
            <p:cNvSpPr/>
            <p:nvPr/>
          </p:nvSpPr>
          <p:spPr>
            <a:xfrm>
              <a:off x="1212167" y="7796463"/>
              <a:ext cx="4197617" cy="923331"/>
            </a:xfrm>
            <a:prstGeom prst="round2SameRect">
              <a:avLst>
                <a:gd name="adj1" fmla="val 29698"/>
                <a:gd name="adj2"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b="0" i="0">
                <a:latin typeface="+mn-lt"/>
              </a:endParaRPr>
            </a:p>
          </p:txBody>
        </p:sp>
      </p:grpSp>
      <p:grpSp>
        <p:nvGrpSpPr>
          <p:cNvPr id="15" name="Group 14">
            <a:extLst>
              <a:ext uri="{FF2B5EF4-FFF2-40B4-BE49-F238E27FC236}">
                <a16:creationId xmlns:a16="http://schemas.microsoft.com/office/drawing/2014/main" id="{E87CE34E-7D19-E114-AE33-A9D4A707FA06}"/>
              </a:ext>
            </a:extLst>
          </p:cNvPr>
          <p:cNvGrpSpPr/>
          <p:nvPr/>
        </p:nvGrpSpPr>
        <p:grpSpPr>
          <a:xfrm>
            <a:off x="606162" y="1501332"/>
            <a:ext cx="2611618" cy="4283242"/>
            <a:chOff x="1212167" y="7796463"/>
            <a:chExt cx="4206238" cy="8566483"/>
          </a:xfrm>
        </p:grpSpPr>
        <p:sp>
          <p:nvSpPr>
            <p:cNvPr id="16" name="Rounded Rectangle 35">
              <a:extLst>
                <a:ext uri="{FF2B5EF4-FFF2-40B4-BE49-F238E27FC236}">
                  <a16:creationId xmlns:a16="http://schemas.microsoft.com/office/drawing/2014/main" id="{5289802F-C144-5057-B322-3E80BD0E386E}"/>
                </a:ext>
              </a:extLst>
            </p:cNvPr>
            <p:cNvSpPr/>
            <p:nvPr/>
          </p:nvSpPr>
          <p:spPr>
            <a:xfrm>
              <a:off x="1220788" y="7796463"/>
              <a:ext cx="4197617" cy="8566483"/>
            </a:xfrm>
            <a:prstGeom prst="roundRect">
              <a:avLst>
                <a:gd name="adj" fmla="val 6397"/>
              </a:avLst>
            </a:prstGeom>
            <a:solidFill>
              <a:schemeClr val="bg2"/>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b="0" i="0" dirty="0">
                <a:latin typeface="+mn-lt"/>
              </a:endParaRPr>
            </a:p>
          </p:txBody>
        </p:sp>
        <p:sp>
          <p:nvSpPr>
            <p:cNvPr id="17" name="Round Same Side Corner Rectangle 36">
              <a:extLst>
                <a:ext uri="{FF2B5EF4-FFF2-40B4-BE49-F238E27FC236}">
                  <a16:creationId xmlns:a16="http://schemas.microsoft.com/office/drawing/2014/main" id="{9B59FB8E-EC97-604D-C16F-A19957421C9C}"/>
                </a:ext>
              </a:extLst>
            </p:cNvPr>
            <p:cNvSpPr/>
            <p:nvPr/>
          </p:nvSpPr>
          <p:spPr>
            <a:xfrm>
              <a:off x="1212167" y="7796463"/>
              <a:ext cx="4197617" cy="923331"/>
            </a:xfrm>
            <a:prstGeom prst="round2SameRect">
              <a:avLst>
                <a:gd name="adj1" fmla="val 29698"/>
                <a:gd name="adj2"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b="0" i="0" dirty="0">
                <a:latin typeface="+mn-lt"/>
              </a:endParaRPr>
            </a:p>
          </p:txBody>
        </p:sp>
      </p:grpSp>
      <p:grpSp>
        <p:nvGrpSpPr>
          <p:cNvPr id="18" name="Group 17">
            <a:extLst>
              <a:ext uri="{FF2B5EF4-FFF2-40B4-BE49-F238E27FC236}">
                <a16:creationId xmlns:a16="http://schemas.microsoft.com/office/drawing/2014/main" id="{E6B90253-1986-51D6-9A8D-0FE6F27BA776}"/>
              </a:ext>
            </a:extLst>
          </p:cNvPr>
          <p:cNvGrpSpPr/>
          <p:nvPr/>
        </p:nvGrpSpPr>
        <p:grpSpPr>
          <a:xfrm>
            <a:off x="3396574" y="1501332"/>
            <a:ext cx="2611618" cy="4283242"/>
            <a:chOff x="1212167" y="7796463"/>
            <a:chExt cx="4206238" cy="8566483"/>
          </a:xfrm>
        </p:grpSpPr>
        <p:sp>
          <p:nvSpPr>
            <p:cNvPr id="19" name="Rounded Rectangle 43">
              <a:extLst>
                <a:ext uri="{FF2B5EF4-FFF2-40B4-BE49-F238E27FC236}">
                  <a16:creationId xmlns:a16="http://schemas.microsoft.com/office/drawing/2014/main" id="{569E3584-5BE7-D932-D831-53CF626CECC7}"/>
                </a:ext>
              </a:extLst>
            </p:cNvPr>
            <p:cNvSpPr/>
            <p:nvPr/>
          </p:nvSpPr>
          <p:spPr>
            <a:xfrm>
              <a:off x="1220788" y="7796463"/>
              <a:ext cx="4197617" cy="8566483"/>
            </a:xfrm>
            <a:prstGeom prst="roundRect">
              <a:avLst>
                <a:gd name="adj" fmla="val 6397"/>
              </a:avLst>
            </a:prstGeom>
            <a:solidFill>
              <a:schemeClr val="bg2"/>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b="0" i="0" dirty="0">
                <a:latin typeface="+mn-lt"/>
              </a:endParaRPr>
            </a:p>
          </p:txBody>
        </p:sp>
        <p:sp>
          <p:nvSpPr>
            <p:cNvPr id="20" name="Round Same Side Corner Rectangle 44">
              <a:extLst>
                <a:ext uri="{FF2B5EF4-FFF2-40B4-BE49-F238E27FC236}">
                  <a16:creationId xmlns:a16="http://schemas.microsoft.com/office/drawing/2014/main" id="{152BAA14-FDD4-A3BD-2A35-1BCB5F48A493}"/>
                </a:ext>
              </a:extLst>
            </p:cNvPr>
            <p:cNvSpPr/>
            <p:nvPr/>
          </p:nvSpPr>
          <p:spPr>
            <a:xfrm>
              <a:off x="1212167" y="7796463"/>
              <a:ext cx="4197617" cy="923331"/>
            </a:xfrm>
            <a:prstGeom prst="round2SameRect">
              <a:avLst>
                <a:gd name="adj1" fmla="val 29698"/>
                <a:gd name="adj2"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b="0" i="0">
                <a:latin typeface="+mn-lt"/>
              </a:endParaRPr>
            </a:p>
          </p:txBody>
        </p:sp>
      </p:grpSp>
      <p:grpSp>
        <p:nvGrpSpPr>
          <p:cNvPr id="21" name="Group 20">
            <a:extLst>
              <a:ext uri="{FF2B5EF4-FFF2-40B4-BE49-F238E27FC236}">
                <a16:creationId xmlns:a16="http://schemas.microsoft.com/office/drawing/2014/main" id="{012BF07F-11E5-02DD-DBA5-4E8D4FF30A75}"/>
              </a:ext>
            </a:extLst>
          </p:cNvPr>
          <p:cNvGrpSpPr/>
          <p:nvPr/>
        </p:nvGrpSpPr>
        <p:grpSpPr>
          <a:xfrm>
            <a:off x="6186985" y="1501332"/>
            <a:ext cx="2611618" cy="4283242"/>
            <a:chOff x="1212167" y="7796463"/>
            <a:chExt cx="4206238" cy="8566483"/>
          </a:xfrm>
        </p:grpSpPr>
        <p:sp>
          <p:nvSpPr>
            <p:cNvPr id="22" name="Rounded Rectangle 46">
              <a:extLst>
                <a:ext uri="{FF2B5EF4-FFF2-40B4-BE49-F238E27FC236}">
                  <a16:creationId xmlns:a16="http://schemas.microsoft.com/office/drawing/2014/main" id="{49E6E43E-0B07-D508-977E-D1A15444CDC5}"/>
                </a:ext>
              </a:extLst>
            </p:cNvPr>
            <p:cNvSpPr/>
            <p:nvPr/>
          </p:nvSpPr>
          <p:spPr>
            <a:xfrm>
              <a:off x="1220788" y="7796463"/>
              <a:ext cx="4197617" cy="8566483"/>
            </a:xfrm>
            <a:prstGeom prst="roundRect">
              <a:avLst>
                <a:gd name="adj" fmla="val 6397"/>
              </a:avLst>
            </a:prstGeom>
            <a:solidFill>
              <a:schemeClr val="bg2"/>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b="0" i="0">
                <a:latin typeface="+mn-lt"/>
              </a:endParaRPr>
            </a:p>
          </p:txBody>
        </p:sp>
        <p:sp>
          <p:nvSpPr>
            <p:cNvPr id="23" name="Round Same Side Corner Rectangle 47">
              <a:extLst>
                <a:ext uri="{FF2B5EF4-FFF2-40B4-BE49-F238E27FC236}">
                  <a16:creationId xmlns:a16="http://schemas.microsoft.com/office/drawing/2014/main" id="{7E3A7A18-9A4D-7D15-7F55-2ACA48057244}"/>
                </a:ext>
              </a:extLst>
            </p:cNvPr>
            <p:cNvSpPr/>
            <p:nvPr/>
          </p:nvSpPr>
          <p:spPr>
            <a:xfrm>
              <a:off x="1212167" y="7796463"/>
              <a:ext cx="4197617" cy="923331"/>
            </a:xfrm>
            <a:prstGeom prst="round2SameRect">
              <a:avLst>
                <a:gd name="adj1" fmla="val 29698"/>
                <a:gd name="adj2"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b="0" i="0">
                <a:latin typeface="+mn-lt"/>
              </a:endParaRPr>
            </a:p>
          </p:txBody>
        </p:sp>
      </p:grpSp>
      <p:grpSp>
        <p:nvGrpSpPr>
          <p:cNvPr id="24" name="Group 23">
            <a:extLst>
              <a:ext uri="{FF2B5EF4-FFF2-40B4-BE49-F238E27FC236}">
                <a16:creationId xmlns:a16="http://schemas.microsoft.com/office/drawing/2014/main" id="{F5E83FC7-269A-F042-36CB-92851203EBE7}"/>
              </a:ext>
            </a:extLst>
          </p:cNvPr>
          <p:cNvGrpSpPr/>
          <p:nvPr/>
        </p:nvGrpSpPr>
        <p:grpSpPr>
          <a:xfrm>
            <a:off x="8977396" y="1501332"/>
            <a:ext cx="2611618" cy="4283242"/>
            <a:chOff x="1212167" y="7796463"/>
            <a:chExt cx="4206238" cy="8566483"/>
          </a:xfrm>
        </p:grpSpPr>
        <p:sp>
          <p:nvSpPr>
            <p:cNvPr id="25" name="Rounded Rectangle 49">
              <a:extLst>
                <a:ext uri="{FF2B5EF4-FFF2-40B4-BE49-F238E27FC236}">
                  <a16:creationId xmlns:a16="http://schemas.microsoft.com/office/drawing/2014/main" id="{529D84C7-07CB-84C3-4064-30BCEFAA21C4}"/>
                </a:ext>
              </a:extLst>
            </p:cNvPr>
            <p:cNvSpPr/>
            <p:nvPr/>
          </p:nvSpPr>
          <p:spPr>
            <a:xfrm>
              <a:off x="1220788" y="7796463"/>
              <a:ext cx="4197617" cy="8566483"/>
            </a:xfrm>
            <a:prstGeom prst="roundRect">
              <a:avLst>
                <a:gd name="adj" fmla="val 6397"/>
              </a:avLst>
            </a:prstGeom>
            <a:solidFill>
              <a:schemeClr val="bg2"/>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b="0" i="0">
                <a:latin typeface="+mn-lt"/>
              </a:endParaRPr>
            </a:p>
          </p:txBody>
        </p:sp>
        <p:sp>
          <p:nvSpPr>
            <p:cNvPr id="26" name="Round Same Side Corner Rectangle 50">
              <a:extLst>
                <a:ext uri="{FF2B5EF4-FFF2-40B4-BE49-F238E27FC236}">
                  <a16:creationId xmlns:a16="http://schemas.microsoft.com/office/drawing/2014/main" id="{4AF908B7-C566-FF2C-0383-E53BEFB4C67D}"/>
                </a:ext>
              </a:extLst>
            </p:cNvPr>
            <p:cNvSpPr/>
            <p:nvPr/>
          </p:nvSpPr>
          <p:spPr>
            <a:xfrm>
              <a:off x="1212167" y="7796463"/>
              <a:ext cx="4197617" cy="923331"/>
            </a:xfrm>
            <a:prstGeom prst="round2SameRect">
              <a:avLst>
                <a:gd name="adj1" fmla="val 29698"/>
                <a:gd name="adj2"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b="0" i="0">
                <a:latin typeface="+mn-lt"/>
              </a:endParaRPr>
            </a:p>
          </p:txBody>
        </p:sp>
      </p:grpSp>
    </p:spTree>
    <p:extLst>
      <p:ext uri="{BB962C8B-B14F-4D97-AF65-F5344CB8AC3E}">
        <p14:creationId xmlns:p14="http://schemas.microsoft.com/office/powerpoint/2010/main" val="1521450480"/>
      </p:ext>
    </p:extLst>
  </p:cSld>
  <p:clrMapOvr>
    <a:masterClrMapping/>
  </p:clrMapOvr>
  <p:hf sldNum="0" hdr="0" ftr="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ustom Layout - Lis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FF97C-2908-17BF-53D2-2CEA0DD5200E}"/>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D24DCE5D-9297-E391-FE34-B09869D00FC8}"/>
              </a:ext>
            </a:extLst>
          </p:cNvPr>
          <p:cNvSpPr>
            <a:spLocks noGrp="1"/>
          </p:cNvSpPr>
          <p:nvPr>
            <p:ph sz="quarter" idx="10" hasCustomPrompt="1"/>
          </p:nvPr>
        </p:nvSpPr>
        <p:spPr>
          <a:xfrm>
            <a:off x="457319" y="1690689"/>
            <a:ext cx="2561305" cy="484621"/>
          </a:xfrm>
          <a:solidFill>
            <a:schemeClr val="bg2"/>
          </a:solidFill>
        </p:spPr>
        <p:txBody>
          <a:bodyPr lIns="137160" tIns="137160" anchor="t" anchorCtr="0"/>
          <a:lstStyle>
            <a:lvl1pPr marL="0" indent="0">
              <a:buNone/>
              <a:defRPr sz="1400" b="1">
                <a:solidFill>
                  <a:schemeClr val="accent1"/>
                </a:solidFill>
              </a:defRPr>
            </a:lvl1pPr>
          </a:lstStyle>
          <a:p>
            <a:pPr lvl="0"/>
            <a:r>
              <a:rPr lang="en-US" dirty="0"/>
              <a:t>Headline</a:t>
            </a:r>
          </a:p>
        </p:txBody>
      </p:sp>
      <p:sp>
        <p:nvSpPr>
          <p:cNvPr id="6" name="Content Placeholder 4">
            <a:extLst>
              <a:ext uri="{FF2B5EF4-FFF2-40B4-BE49-F238E27FC236}">
                <a16:creationId xmlns:a16="http://schemas.microsoft.com/office/drawing/2014/main" id="{920E944A-BB56-E105-B1A9-E3B54DFE1A40}"/>
              </a:ext>
            </a:extLst>
          </p:cNvPr>
          <p:cNvSpPr>
            <a:spLocks noGrp="1"/>
          </p:cNvSpPr>
          <p:nvPr>
            <p:ph sz="quarter" idx="11" hasCustomPrompt="1"/>
          </p:nvPr>
        </p:nvSpPr>
        <p:spPr>
          <a:xfrm>
            <a:off x="3374534" y="1690689"/>
            <a:ext cx="2561305" cy="484621"/>
          </a:xfrm>
          <a:solidFill>
            <a:schemeClr val="bg2"/>
          </a:solidFill>
        </p:spPr>
        <p:txBody>
          <a:bodyPr lIns="137160" tIns="137160" anchor="t" anchorCtr="0"/>
          <a:lstStyle>
            <a:lvl1pPr marL="0" indent="0">
              <a:buNone/>
              <a:defRPr sz="1400" b="1">
                <a:solidFill>
                  <a:schemeClr val="accent1"/>
                </a:solidFill>
              </a:defRPr>
            </a:lvl1pPr>
          </a:lstStyle>
          <a:p>
            <a:pPr lvl="0"/>
            <a:r>
              <a:rPr lang="en-US" dirty="0"/>
              <a:t>Headline</a:t>
            </a:r>
          </a:p>
        </p:txBody>
      </p:sp>
      <p:sp>
        <p:nvSpPr>
          <p:cNvPr id="10" name="Content Placeholder 9">
            <a:extLst>
              <a:ext uri="{FF2B5EF4-FFF2-40B4-BE49-F238E27FC236}">
                <a16:creationId xmlns:a16="http://schemas.microsoft.com/office/drawing/2014/main" id="{C348AFB4-3ABA-AB2C-4D82-568574CA1694}"/>
              </a:ext>
            </a:extLst>
          </p:cNvPr>
          <p:cNvSpPr>
            <a:spLocks noGrp="1"/>
          </p:cNvSpPr>
          <p:nvPr>
            <p:ph sz="quarter" idx="14"/>
          </p:nvPr>
        </p:nvSpPr>
        <p:spPr>
          <a:xfrm>
            <a:off x="457319" y="2290814"/>
            <a:ext cx="2561305" cy="3032075"/>
          </a:xfrm>
        </p:spPr>
        <p:txBody>
          <a:bodyPr/>
          <a:lstStyle>
            <a:lvl1pPr>
              <a:lnSpc>
                <a:spcPct val="100000"/>
              </a:lnSpc>
              <a:defRPr sz="1200"/>
            </a:lvl1pPr>
            <a:lvl2pPr>
              <a:defRPr sz="1050"/>
            </a:lvl2pPr>
            <a:lvl3pPr>
              <a:defRPr sz="900"/>
            </a:lvl3pPr>
            <a:lvl4pPr>
              <a:defRPr sz="800"/>
            </a:lvl4pPr>
            <a:lvl5pPr>
              <a:defRPr sz="800"/>
            </a:lvl5pPr>
          </a:lstStyle>
          <a:p>
            <a:pPr lvl="0"/>
            <a:r>
              <a:rPr lang="en-US"/>
              <a:t>Click to edit Master text styles</a:t>
            </a:r>
          </a:p>
          <a:p>
            <a:pPr lvl="1"/>
            <a:r>
              <a:rPr lang="en-US"/>
              <a:t>Second level</a:t>
            </a:r>
          </a:p>
          <a:p>
            <a:pPr lvl="2"/>
            <a:r>
              <a:rPr lang="en-US"/>
              <a:t>Third level</a:t>
            </a:r>
          </a:p>
        </p:txBody>
      </p:sp>
      <p:sp>
        <p:nvSpPr>
          <p:cNvPr id="11" name="Content Placeholder 9">
            <a:extLst>
              <a:ext uri="{FF2B5EF4-FFF2-40B4-BE49-F238E27FC236}">
                <a16:creationId xmlns:a16="http://schemas.microsoft.com/office/drawing/2014/main" id="{CC99DD03-A1D6-3DBE-08B2-180AEF31DFA4}"/>
              </a:ext>
            </a:extLst>
          </p:cNvPr>
          <p:cNvSpPr>
            <a:spLocks noGrp="1"/>
          </p:cNvSpPr>
          <p:nvPr>
            <p:ph sz="quarter" idx="15"/>
          </p:nvPr>
        </p:nvSpPr>
        <p:spPr>
          <a:xfrm>
            <a:off x="3374534" y="2290814"/>
            <a:ext cx="2561305" cy="3032075"/>
          </a:xfrm>
        </p:spPr>
        <p:txBody>
          <a:bodyPr/>
          <a:lstStyle>
            <a:lvl1pPr>
              <a:lnSpc>
                <a:spcPct val="100000"/>
              </a:lnSpc>
              <a:defRPr sz="1200"/>
            </a:lvl1pPr>
            <a:lvl2pPr>
              <a:defRPr sz="1050"/>
            </a:lvl2pPr>
            <a:lvl3pPr>
              <a:defRPr sz="900"/>
            </a:lvl3pPr>
          </a:lstStyle>
          <a:p>
            <a:pPr lvl="0"/>
            <a:r>
              <a:rPr lang="en-US"/>
              <a:t>Click to edit Master text styles</a:t>
            </a:r>
          </a:p>
          <a:p>
            <a:pPr lvl="1"/>
            <a:r>
              <a:rPr lang="en-US"/>
              <a:t>Second level</a:t>
            </a:r>
          </a:p>
          <a:p>
            <a:pPr lvl="2"/>
            <a:r>
              <a:rPr lang="en-US"/>
              <a:t>Third level</a:t>
            </a:r>
          </a:p>
        </p:txBody>
      </p:sp>
      <p:sp>
        <p:nvSpPr>
          <p:cNvPr id="3" name="Content Placeholder 4">
            <a:extLst>
              <a:ext uri="{FF2B5EF4-FFF2-40B4-BE49-F238E27FC236}">
                <a16:creationId xmlns:a16="http://schemas.microsoft.com/office/drawing/2014/main" id="{D6D6736C-C7CC-B078-341C-4284C75379FA}"/>
              </a:ext>
            </a:extLst>
          </p:cNvPr>
          <p:cNvSpPr>
            <a:spLocks noGrp="1"/>
          </p:cNvSpPr>
          <p:nvPr>
            <p:ph sz="quarter" idx="16" hasCustomPrompt="1"/>
          </p:nvPr>
        </p:nvSpPr>
        <p:spPr>
          <a:xfrm>
            <a:off x="6268116" y="1690689"/>
            <a:ext cx="2561305" cy="484621"/>
          </a:xfrm>
          <a:solidFill>
            <a:schemeClr val="bg2"/>
          </a:solidFill>
        </p:spPr>
        <p:txBody>
          <a:bodyPr lIns="137160" tIns="137160" anchor="t" anchorCtr="0"/>
          <a:lstStyle>
            <a:lvl1pPr marL="0" indent="0">
              <a:buNone/>
              <a:defRPr sz="1400" b="1">
                <a:solidFill>
                  <a:schemeClr val="accent1"/>
                </a:solidFill>
              </a:defRPr>
            </a:lvl1pPr>
          </a:lstStyle>
          <a:p>
            <a:pPr lvl="0"/>
            <a:r>
              <a:rPr lang="en-US" dirty="0"/>
              <a:t>Headline</a:t>
            </a:r>
          </a:p>
        </p:txBody>
      </p:sp>
      <p:sp>
        <p:nvSpPr>
          <p:cNvPr id="4" name="Content Placeholder 9">
            <a:extLst>
              <a:ext uri="{FF2B5EF4-FFF2-40B4-BE49-F238E27FC236}">
                <a16:creationId xmlns:a16="http://schemas.microsoft.com/office/drawing/2014/main" id="{4B650904-E19B-DCC1-4E68-3F333BE7845C}"/>
              </a:ext>
            </a:extLst>
          </p:cNvPr>
          <p:cNvSpPr>
            <a:spLocks noGrp="1"/>
          </p:cNvSpPr>
          <p:nvPr>
            <p:ph sz="quarter" idx="17"/>
          </p:nvPr>
        </p:nvSpPr>
        <p:spPr>
          <a:xfrm>
            <a:off x="6268116" y="2290814"/>
            <a:ext cx="2561305" cy="3032075"/>
          </a:xfrm>
        </p:spPr>
        <p:txBody>
          <a:bodyPr/>
          <a:lstStyle>
            <a:lvl1pPr>
              <a:lnSpc>
                <a:spcPct val="100000"/>
              </a:lnSpc>
              <a:defRPr sz="1200"/>
            </a:lvl1pPr>
            <a:lvl2pPr>
              <a:defRPr sz="1050"/>
            </a:lvl2pPr>
            <a:lvl3pPr>
              <a:defRPr sz="900"/>
            </a:lvl3pPr>
          </a:lstStyle>
          <a:p>
            <a:pPr lvl="0"/>
            <a:r>
              <a:rPr lang="en-US"/>
              <a:t>Click to edit Master text styles</a:t>
            </a:r>
          </a:p>
          <a:p>
            <a:pPr lvl="1"/>
            <a:r>
              <a:rPr lang="en-US"/>
              <a:t>Second level</a:t>
            </a:r>
          </a:p>
          <a:p>
            <a:pPr lvl="2"/>
            <a:r>
              <a:rPr lang="en-US"/>
              <a:t>Third level</a:t>
            </a:r>
          </a:p>
        </p:txBody>
      </p:sp>
      <p:sp>
        <p:nvSpPr>
          <p:cNvPr id="7" name="Content Placeholder 4">
            <a:extLst>
              <a:ext uri="{FF2B5EF4-FFF2-40B4-BE49-F238E27FC236}">
                <a16:creationId xmlns:a16="http://schemas.microsoft.com/office/drawing/2014/main" id="{787F8F6B-0565-EA0E-2EF4-ED921D661DA9}"/>
              </a:ext>
            </a:extLst>
          </p:cNvPr>
          <p:cNvSpPr>
            <a:spLocks noGrp="1"/>
          </p:cNvSpPr>
          <p:nvPr>
            <p:ph sz="quarter" idx="18" hasCustomPrompt="1"/>
          </p:nvPr>
        </p:nvSpPr>
        <p:spPr>
          <a:xfrm>
            <a:off x="9161699" y="1690689"/>
            <a:ext cx="2561305" cy="484621"/>
          </a:xfrm>
          <a:solidFill>
            <a:schemeClr val="bg2"/>
          </a:solidFill>
        </p:spPr>
        <p:txBody>
          <a:bodyPr lIns="137160" tIns="137160" anchor="t" anchorCtr="0"/>
          <a:lstStyle>
            <a:lvl1pPr marL="0" indent="0">
              <a:buNone/>
              <a:defRPr sz="1400" b="1">
                <a:solidFill>
                  <a:schemeClr val="accent1"/>
                </a:solidFill>
              </a:defRPr>
            </a:lvl1pPr>
          </a:lstStyle>
          <a:p>
            <a:pPr lvl="0"/>
            <a:r>
              <a:rPr lang="en-US" dirty="0"/>
              <a:t>Headline</a:t>
            </a:r>
          </a:p>
        </p:txBody>
      </p:sp>
      <p:sp>
        <p:nvSpPr>
          <p:cNvPr id="8" name="Content Placeholder 9">
            <a:extLst>
              <a:ext uri="{FF2B5EF4-FFF2-40B4-BE49-F238E27FC236}">
                <a16:creationId xmlns:a16="http://schemas.microsoft.com/office/drawing/2014/main" id="{C7251808-078C-4BAC-EB96-A91DA02E01C6}"/>
              </a:ext>
            </a:extLst>
          </p:cNvPr>
          <p:cNvSpPr>
            <a:spLocks noGrp="1"/>
          </p:cNvSpPr>
          <p:nvPr>
            <p:ph sz="quarter" idx="19"/>
          </p:nvPr>
        </p:nvSpPr>
        <p:spPr>
          <a:xfrm>
            <a:off x="9161699" y="2290814"/>
            <a:ext cx="2561305" cy="3032075"/>
          </a:xfrm>
        </p:spPr>
        <p:txBody>
          <a:bodyPr/>
          <a:lstStyle>
            <a:lvl1pPr>
              <a:lnSpc>
                <a:spcPct val="100000"/>
              </a:lnSpc>
              <a:defRPr sz="1200"/>
            </a:lvl1pPr>
            <a:lvl2pPr>
              <a:defRPr sz="1050"/>
            </a:lvl2pPr>
            <a:lvl3pPr>
              <a:defRPr sz="9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710572663"/>
      </p:ext>
    </p:extLst>
  </p:cSld>
  <p:clrMapOvr>
    <a:masterClrMapping/>
  </p:clrMapOvr>
  <p:hf sldNum="0" hdr="0" ftr="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Dark">
    <p:bg bwMode="gray">
      <p:bgPr>
        <a:solidFill>
          <a:schemeClr val="accent2"/>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F15F220E-1442-823D-C0CB-123C0505D7CD}"/>
              </a:ext>
              <a:ext uri="{C183D7F6-B498-43B3-948B-1728B52AA6E4}">
                <adec:decorative xmlns:adec="http://schemas.microsoft.com/office/drawing/2017/decorative" val="1"/>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31208" t="-6667" b="6667"/>
          <a:stretch/>
        </p:blipFill>
        <p:spPr>
          <a:xfrm>
            <a:off x="7473011" y="0"/>
            <a:ext cx="4718990" cy="6858000"/>
          </a:xfrm>
          <a:prstGeom prst="rect">
            <a:avLst/>
          </a:prstGeom>
        </p:spPr>
      </p:pic>
      <p:sp>
        <p:nvSpPr>
          <p:cNvPr id="4" name="Rectangle 3">
            <a:extLst>
              <a:ext uri="{FF2B5EF4-FFF2-40B4-BE49-F238E27FC236}">
                <a16:creationId xmlns:a16="http://schemas.microsoft.com/office/drawing/2014/main" id="{34373061-45D8-7DD4-41AF-36D53D59DA73}"/>
              </a:ext>
              <a:ext uri="{C183D7F6-B498-43B3-948B-1728B52AA6E4}">
                <adec:decorative xmlns:adec="http://schemas.microsoft.com/office/drawing/2017/decorative" val="1"/>
              </a:ext>
            </a:extLst>
          </p:cNvPr>
          <p:cNvSpPr/>
          <p:nvPr/>
        </p:nvSpPr>
        <p:spPr bwMode="gray">
          <a:xfrm>
            <a:off x="1" y="0"/>
            <a:ext cx="7473009" cy="6858000"/>
          </a:xfrm>
          <a:prstGeom prst="rect">
            <a:avLst/>
          </a:prstGeom>
          <a:solidFill>
            <a:srgbClr val="0A2999"/>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800" b="1" dirty="0">
              <a:solidFill>
                <a:schemeClr val="accent1"/>
              </a:solidFill>
              <a:latin typeface="+mj-lt"/>
            </a:endParaRPr>
          </a:p>
        </p:txBody>
      </p:sp>
      <p:sp>
        <p:nvSpPr>
          <p:cNvPr id="55" name="Slide Number Placeholder 5">
            <a:extLst>
              <a:ext uri="{FF2B5EF4-FFF2-40B4-BE49-F238E27FC236}">
                <a16:creationId xmlns:a16="http://schemas.microsoft.com/office/drawing/2014/main" id="{F466006E-96B1-4AD4-A9B9-84F544D50C40}"/>
              </a:ext>
            </a:extLst>
          </p:cNvPr>
          <p:cNvSpPr txBox="1">
            <a:spLocks/>
          </p:cNvSpPr>
          <p:nvPr/>
        </p:nvSpPr>
        <p:spPr bwMode="gray">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dirty="0">
              <a:solidFill>
                <a:srgbClr val="A1AAB1"/>
              </a:solidFill>
              <a:latin typeface="+mn-lt"/>
            </a:endParaRPr>
          </a:p>
        </p:txBody>
      </p:sp>
      <p:sp>
        <p:nvSpPr>
          <p:cNvPr id="2" name="Title 1">
            <a:extLst>
              <a:ext uri="{FF2B5EF4-FFF2-40B4-BE49-F238E27FC236}">
                <a16:creationId xmlns:a16="http://schemas.microsoft.com/office/drawing/2014/main" id="{DA94A963-C850-E282-B7DA-BC0F263CA1CE}"/>
              </a:ext>
            </a:extLst>
          </p:cNvPr>
          <p:cNvSpPr>
            <a:spLocks noGrp="1"/>
          </p:cNvSpPr>
          <p:nvPr>
            <p:ph type="ctrTitle"/>
          </p:nvPr>
        </p:nvSpPr>
        <p:spPr bwMode="gray">
          <a:xfrm>
            <a:off x="457318" y="2193926"/>
            <a:ext cx="6553320" cy="1235074"/>
          </a:xfrm>
        </p:spPr>
        <p:txBody>
          <a:bodyPr vert="horz" lIns="0" tIns="0" rIns="0" bIns="0" rtlCol="0" anchor="b" anchorCtr="0">
            <a:noAutofit/>
          </a:bodyPr>
          <a:lstStyle>
            <a:lvl1pPr>
              <a:spcBef>
                <a:spcPts val="0"/>
              </a:spcBef>
              <a:defRPr lang="en-US" sz="3400" b="1" dirty="0">
                <a:solidFill>
                  <a:schemeClr val="bg1"/>
                </a:solidFill>
                <a:latin typeface="+mj-lt"/>
              </a:defRPr>
            </a:lvl1pPr>
          </a:lstStyle>
          <a:p>
            <a:pPr lvl="0"/>
            <a:r>
              <a:rPr lang="en-US"/>
              <a:t>Click to edit Master title style</a:t>
            </a:r>
            <a:endParaRPr lang="en-US" dirty="0"/>
          </a:p>
        </p:txBody>
      </p:sp>
      <p:sp>
        <p:nvSpPr>
          <p:cNvPr id="5" name="Text Placeholder 5">
            <a:extLst>
              <a:ext uri="{FF2B5EF4-FFF2-40B4-BE49-F238E27FC236}">
                <a16:creationId xmlns:a16="http://schemas.microsoft.com/office/drawing/2014/main" id="{9C6A64CE-3F9B-820E-DFED-E239AB1B011C}"/>
              </a:ext>
            </a:extLst>
          </p:cNvPr>
          <p:cNvSpPr>
            <a:spLocks noGrp="1"/>
          </p:cNvSpPr>
          <p:nvPr>
            <p:ph type="body" sz="quarter" idx="10"/>
          </p:nvPr>
        </p:nvSpPr>
        <p:spPr bwMode="gray">
          <a:xfrm>
            <a:off x="484216" y="3585672"/>
            <a:ext cx="4234775" cy="876363"/>
          </a:xfrm>
        </p:spPr>
        <p:txBody>
          <a:bodyPr lIns="0" tIns="0" rIns="0" bIns="0" anchor="t" anchorCtr="0"/>
          <a:lstStyle>
            <a:lvl1pPr marL="0" indent="0">
              <a:spcBef>
                <a:spcPts val="600"/>
              </a:spcBef>
              <a:buNone/>
              <a:defRPr sz="1800">
                <a:solidFill>
                  <a:schemeClr val="bg1"/>
                </a:solidFill>
                <a:latin typeface="+mn-lt"/>
              </a:defRPr>
            </a:lvl1pPr>
            <a:lvl2pPr marL="400050" indent="0">
              <a:buNone/>
              <a:defRPr/>
            </a:lvl2pPr>
            <a:lvl3pPr marL="742950" indent="0">
              <a:buNone/>
              <a:defRPr/>
            </a:lvl3pPr>
            <a:lvl4pPr marL="1095375" indent="0">
              <a:buNone/>
              <a:defRPr/>
            </a:lvl4pPr>
            <a:lvl5pPr marL="1370012" indent="0">
              <a:buNone/>
              <a:defRPr/>
            </a:lvl5pPr>
          </a:lstStyle>
          <a:p>
            <a:pPr lvl="0"/>
            <a:r>
              <a:rPr lang="en-US"/>
              <a:t>Click to edit Master text styles</a:t>
            </a:r>
          </a:p>
        </p:txBody>
      </p:sp>
      <p:sp>
        <p:nvSpPr>
          <p:cNvPr id="9" name="Text Placeholder 2">
            <a:extLst>
              <a:ext uri="{FF2B5EF4-FFF2-40B4-BE49-F238E27FC236}">
                <a16:creationId xmlns:a16="http://schemas.microsoft.com/office/drawing/2014/main" id="{1FAFD5B1-7597-7F37-59FC-A85E019E7331}"/>
              </a:ext>
            </a:extLst>
          </p:cNvPr>
          <p:cNvSpPr>
            <a:spLocks noGrp="1"/>
          </p:cNvSpPr>
          <p:nvPr>
            <p:ph type="body" sz="quarter" idx="11"/>
          </p:nvPr>
        </p:nvSpPr>
        <p:spPr bwMode="gray">
          <a:xfrm>
            <a:off x="484216" y="5865446"/>
            <a:ext cx="6526422" cy="438150"/>
          </a:xfrm>
        </p:spPr>
        <p:txBody>
          <a:bodyPr lIns="0" tIns="0" rIns="0" bIns="0" anchor="b" anchorCtr="0"/>
          <a:lstStyle>
            <a:lvl1pPr marL="0" indent="0">
              <a:spcBef>
                <a:spcPts val="300"/>
              </a:spcBef>
              <a:buNone/>
              <a:defRPr sz="1200">
                <a:solidFill>
                  <a:schemeClr val="bg1">
                    <a:lumMod val="75000"/>
                  </a:schemeClr>
                </a:solidFill>
              </a:defRPr>
            </a:lvl1pPr>
          </a:lstStyle>
          <a:p>
            <a:pPr lvl="0"/>
            <a:r>
              <a:rPr lang="en-US"/>
              <a:t>Click to edit Master text styles</a:t>
            </a:r>
          </a:p>
        </p:txBody>
      </p:sp>
      <p:pic>
        <p:nvPicPr>
          <p:cNvPr id="6" name="Graphic 5" descr="ASTP logo">
            <a:extLst>
              <a:ext uri="{FF2B5EF4-FFF2-40B4-BE49-F238E27FC236}">
                <a16:creationId xmlns:a16="http://schemas.microsoft.com/office/drawing/2014/main" id="{9826F96B-BF7D-1670-DA32-830BE7676E9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57320" y="457200"/>
            <a:ext cx="2561306" cy="409402"/>
          </a:xfrm>
          <a:prstGeom prst="rect">
            <a:avLst/>
          </a:prstGeom>
        </p:spPr>
      </p:pic>
      <p:pic>
        <p:nvPicPr>
          <p:cNvPr id="3" name="Graphic 2">
            <a:extLst>
              <a:ext uri="{FF2B5EF4-FFF2-40B4-BE49-F238E27FC236}">
                <a16:creationId xmlns:a16="http://schemas.microsoft.com/office/drawing/2014/main" id="{AE7ED7EB-7576-A631-356B-04FCC9C53F9E}"/>
              </a:ext>
              <a:ext uri="{C183D7F6-B498-43B3-948B-1728B52AA6E4}">
                <adec:decorative xmlns:adec="http://schemas.microsoft.com/office/drawing/2017/decorative" val="1"/>
              </a:ext>
            </a:extLst>
          </p:cNvPr>
          <p:cNvPicPr>
            <a:picLocks noChangeAspect="1"/>
          </p:cNvPicPr>
          <p:nvPr/>
        </p:nvPicPr>
        <p:blipFill rotWithShape="1">
          <a:blip r:embed="rId3">
            <a:extLst>
              <a:ext uri="{96DAC541-7B7A-43D3-8B79-37D633B846F1}">
                <asvg:svgBlip xmlns:asvg="http://schemas.microsoft.com/office/drawing/2016/SVG/main" r:embed="rId7"/>
              </a:ext>
            </a:extLst>
          </a:blip>
          <a:srcRect l="31208" t="-6667" b="6667"/>
          <a:stretch/>
        </p:blipFill>
        <p:spPr>
          <a:xfrm>
            <a:off x="7473011" y="0"/>
            <a:ext cx="4718990" cy="6858000"/>
          </a:xfrm>
          <a:prstGeom prst="rect">
            <a:avLst/>
          </a:prstGeom>
        </p:spPr>
      </p:pic>
      <p:sp>
        <p:nvSpPr>
          <p:cNvPr id="8" name="Rectangle 7">
            <a:extLst>
              <a:ext uri="{FF2B5EF4-FFF2-40B4-BE49-F238E27FC236}">
                <a16:creationId xmlns:a16="http://schemas.microsoft.com/office/drawing/2014/main" id="{B31B6CA1-9F14-30AB-43DD-A791E4D2B24E}"/>
              </a:ext>
              <a:ext uri="{C183D7F6-B498-43B3-948B-1728B52AA6E4}">
                <adec:decorative xmlns:adec="http://schemas.microsoft.com/office/drawing/2017/decorative" val="1"/>
              </a:ext>
            </a:extLst>
          </p:cNvPr>
          <p:cNvSpPr/>
          <p:nvPr/>
        </p:nvSpPr>
        <p:spPr bwMode="gray">
          <a:xfrm>
            <a:off x="1" y="0"/>
            <a:ext cx="7473009" cy="6858000"/>
          </a:xfrm>
          <a:prstGeom prst="rect">
            <a:avLst/>
          </a:prstGeom>
          <a:solidFill>
            <a:srgbClr val="0A2999"/>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800" b="1" dirty="0">
              <a:solidFill>
                <a:schemeClr val="accent1"/>
              </a:solidFill>
              <a:latin typeface="+mj-lt"/>
            </a:endParaRPr>
          </a:p>
        </p:txBody>
      </p:sp>
      <p:sp>
        <p:nvSpPr>
          <p:cNvPr id="10" name="Slide Number Placeholder 5">
            <a:extLst>
              <a:ext uri="{FF2B5EF4-FFF2-40B4-BE49-F238E27FC236}">
                <a16:creationId xmlns:a16="http://schemas.microsoft.com/office/drawing/2014/main" id="{9B9F8611-F2DE-CA62-FA57-214B1D2D38DD}"/>
              </a:ext>
            </a:extLst>
          </p:cNvPr>
          <p:cNvSpPr txBox="1">
            <a:spLocks/>
          </p:cNvSpPr>
          <p:nvPr/>
        </p:nvSpPr>
        <p:spPr bwMode="gray">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dirty="0">
              <a:solidFill>
                <a:srgbClr val="A1AAB1"/>
              </a:solidFill>
              <a:latin typeface="+mn-lt"/>
            </a:endParaRPr>
          </a:p>
        </p:txBody>
      </p:sp>
      <p:pic>
        <p:nvPicPr>
          <p:cNvPr id="11" name="Graphic 10" descr="ASTP logo">
            <a:extLst>
              <a:ext uri="{FF2B5EF4-FFF2-40B4-BE49-F238E27FC236}">
                <a16:creationId xmlns:a16="http://schemas.microsoft.com/office/drawing/2014/main" id="{B8D985CF-9058-0CBF-319F-B3134F9029B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57320" y="457200"/>
            <a:ext cx="2561306" cy="409402"/>
          </a:xfrm>
          <a:prstGeom prst="rect">
            <a:avLst/>
          </a:prstGeom>
        </p:spPr>
      </p:pic>
      <p:pic>
        <p:nvPicPr>
          <p:cNvPr id="12" name="Graphic 11">
            <a:extLst>
              <a:ext uri="{FF2B5EF4-FFF2-40B4-BE49-F238E27FC236}">
                <a16:creationId xmlns:a16="http://schemas.microsoft.com/office/drawing/2014/main" id="{8D369975-91AD-EFD4-18BB-314F62795C19}"/>
              </a:ext>
              <a:ext uri="{C183D7F6-B498-43B3-948B-1728B52AA6E4}">
                <adec:decorative xmlns:adec="http://schemas.microsoft.com/office/drawing/2017/decorative" val="1"/>
              </a:ext>
            </a:extLst>
          </p:cNvPr>
          <p:cNvPicPr>
            <a:picLocks noChangeAspect="1"/>
          </p:cNvPicPr>
          <p:nvPr/>
        </p:nvPicPr>
        <p:blipFill rotWithShape="1">
          <a:blip r:embed="rId3">
            <a:extLst>
              <a:ext uri="{96DAC541-7B7A-43D3-8B79-37D633B846F1}">
                <asvg:svgBlip xmlns:asvg="http://schemas.microsoft.com/office/drawing/2016/SVG/main" r:embed="rId7"/>
              </a:ext>
            </a:extLst>
          </a:blip>
          <a:srcRect l="31208" t="-6667" b="6667"/>
          <a:stretch/>
        </p:blipFill>
        <p:spPr>
          <a:xfrm>
            <a:off x="7473011" y="0"/>
            <a:ext cx="4718990" cy="6858000"/>
          </a:xfrm>
          <a:prstGeom prst="rect">
            <a:avLst/>
          </a:prstGeom>
        </p:spPr>
      </p:pic>
      <p:sp>
        <p:nvSpPr>
          <p:cNvPr id="13" name="Rectangle 12">
            <a:extLst>
              <a:ext uri="{FF2B5EF4-FFF2-40B4-BE49-F238E27FC236}">
                <a16:creationId xmlns:a16="http://schemas.microsoft.com/office/drawing/2014/main" id="{539AE194-02DD-608F-36EB-44631C368D77}"/>
              </a:ext>
              <a:ext uri="{C183D7F6-B498-43B3-948B-1728B52AA6E4}">
                <adec:decorative xmlns:adec="http://schemas.microsoft.com/office/drawing/2017/decorative" val="1"/>
              </a:ext>
            </a:extLst>
          </p:cNvPr>
          <p:cNvSpPr/>
          <p:nvPr/>
        </p:nvSpPr>
        <p:spPr bwMode="gray">
          <a:xfrm>
            <a:off x="1" y="0"/>
            <a:ext cx="7473009" cy="6858000"/>
          </a:xfrm>
          <a:prstGeom prst="rect">
            <a:avLst/>
          </a:prstGeom>
          <a:solidFill>
            <a:srgbClr val="0A2999"/>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800" b="1" dirty="0">
              <a:solidFill>
                <a:schemeClr val="accent1"/>
              </a:solidFill>
              <a:latin typeface="+mj-lt"/>
            </a:endParaRPr>
          </a:p>
        </p:txBody>
      </p:sp>
      <p:sp>
        <p:nvSpPr>
          <p:cNvPr id="14" name="Slide Number Placeholder 5">
            <a:extLst>
              <a:ext uri="{FF2B5EF4-FFF2-40B4-BE49-F238E27FC236}">
                <a16:creationId xmlns:a16="http://schemas.microsoft.com/office/drawing/2014/main" id="{122AEC02-D01B-2FAD-8074-8478EE1584B4}"/>
              </a:ext>
            </a:extLst>
          </p:cNvPr>
          <p:cNvSpPr txBox="1">
            <a:spLocks/>
          </p:cNvSpPr>
          <p:nvPr/>
        </p:nvSpPr>
        <p:spPr bwMode="gray">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dirty="0">
              <a:solidFill>
                <a:srgbClr val="A1AAB1"/>
              </a:solidFill>
              <a:latin typeface="+mn-lt"/>
            </a:endParaRPr>
          </a:p>
        </p:txBody>
      </p:sp>
      <p:pic>
        <p:nvPicPr>
          <p:cNvPr id="15" name="Graphic 14" descr="ASTP logo">
            <a:extLst>
              <a:ext uri="{FF2B5EF4-FFF2-40B4-BE49-F238E27FC236}">
                <a16:creationId xmlns:a16="http://schemas.microsoft.com/office/drawing/2014/main" id="{7B63C5C1-CCFE-FEF6-7AAD-E0598B03867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57320" y="457200"/>
            <a:ext cx="2561306" cy="409402"/>
          </a:xfrm>
          <a:prstGeom prst="rect">
            <a:avLst/>
          </a:prstGeom>
        </p:spPr>
      </p:pic>
    </p:spTree>
    <p:custDataLst>
      <p:tags r:id="rId1"/>
    </p:custDataLst>
    <p:extLst>
      <p:ext uri="{BB962C8B-B14F-4D97-AF65-F5344CB8AC3E}">
        <p14:creationId xmlns:p14="http://schemas.microsoft.com/office/powerpoint/2010/main" val="3480848284"/>
      </p:ext>
    </p:extLst>
  </p:cSld>
  <p:clrMapOvr>
    <a:masterClrMapping/>
  </p:clrMapOvr>
  <p:hf sldNum="0" hdr="0" ftr="0"/>
  <p:extLst>
    <p:ext uri="{DCECCB84-F9BA-43D5-87BE-67443E8EF086}">
      <p15:sldGuideLst xmlns:p15="http://schemas.microsoft.com/office/powerpoint/2012/main">
        <p15:guide id="1" orient="horz" pos="2160">
          <p15:clr>
            <a:srgbClr val="FBAE40"/>
          </p15:clr>
        </p15:guide>
        <p15:guide id="2" pos="4415">
          <p15:clr>
            <a:srgbClr val="FBAE40"/>
          </p15:clr>
        </p15:guide>
        <p15:guide id="3" pos="4703">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2_Closin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721D1736-F448-387E-D060-35654F3C5272}"/>
              </a:ext>
            </a:extLst>
          </p:cNvPr>
          <p:cNvSpPr>
            <a:spLocks noGrp="1"/>
          </p:cNvSpPr>
          <p:nvPr>
            <p:ph type="body" sz="quarter" idx="10"/>
          </p:nvPr>
        </p:nvSpPr>
        <p:spPr>
          <a:xfrm>
            <a:off x="4870924" y="2937431"/>
            <a:ext cx="6591429" cy="366486"/>
          </a:xfrm>
          <a:solidFill>
            <a:schemeClr val="bg1"/>
          </a:solidFill>
          <a:effectLst>
            <a:outerShdw dist="12700" dir="16200000" rotWithShape="0">
              <a:schemeClr val="bg1">
                <a:lumMod val="75000"/>
              </a:schemeClr>
            </a:outerShdw>
          </a:effectLst>
        </p:spPr>
        <p:txBody>
          <a:bodyPr/>
          <a:lstStyle>
            <a:lvl1pPr marL="0" indent="0">
              <a:buNone/>
              <a:defRPr sz="1500" b="1">
                <a:solidFill>
                  <a:schemeClr val="accent2"/>
                </a:solidFill>
              </a:defRPr>
            </a:lvl1pPr>
            <a:lvl2pPr marL="287337" indent="0">
              <a:buNone/>
              <a:defRPr/>
            </a:lvl2pPr>
          </a:lstStyle>
          <a:p>
            <a:pPr lvl="0"/>
            <a:r>
              <a:rPr lang="en-US"/>
              <a:t>Click to edit Master text styles</a:t>
            </a:r>
          </a:p>
        </p:txBody>
      </p:sp>
      <p:sp>
        <p:nvSpPr>
          <p:cNvPr id="9" name="Text Placeholder 7">
            <a:extLst>
              <a:ext uri="{FF2B5EF4-FFF2-40B4-BE49-F238E27FC236}">
                <a16:creationId xmlns:a16="http://schemas.microsoft.com/office/drawing/2014/main" id="{8550CA50-2BCA-3324-6A41-4D1EDFBE8C36}"/>
              </a:ext>
            </a:extLst>
          </p:cNvPr>
          <p:cNvSpPr>
            <a:spLocks noGrp="1"/>
          </p:cNvSpPr>
          <p:nvPr>
            <p:ph type="body" sz="quarter" idx="11"/>
          </p:nvPr>
        </p:nvSpPr>
        <p:spPr>
          <a:xfrm>
            <a:off x="4870924" y="904299"/>
            <a:ext cx="6591429" cy="366486"/>
          </a:xfrm>
          <a:solidFill>
            <a:schemeClr val="bg1"/>
          </a:solidFill>
          <a:effectLst>
            <a:outerShdw dist="12700" dir="16200000" rotWithShape="0">
              <a:schemeClr val="bg1">
                <a:lumMod val="75000"/>
              </a:schemeClr>
            </a:outerShdw>
          </a:effectLst>
        </p:spPr>
        <p:txBody>
          <a:bodyPr/>
          <a:lstStyle>
            <a:lvl1pPr marL="0" indent="0">
              <a:buNone/>
              <a:defRPr sz="1500" b="1">
                <a:solidFill>
                  <a:schemeClr val="accent2"/>
                </a:solidFill>
              </a:defRPr>
            </a:lvl1pPr>
            <a:lvl2pPr marL="287337" indent="0">
              <a:buNone/>
              <a:defRPr/>
            </a:lvl2pPr>
          </a:lstStyle>
          <a:p>
            <a:pPr lvl="0"/>
            <a:r>
              <a:rPr lang="en-US"/>
              <a:t>Click to edit Master text styles</a:t>
            </a:r>
          </a:p>
        </p:txBody>
      </p:sp>
      <p:sp>
        <p:nvSpPr>
          <p:cNvPr id="2" name="Rectangle 1">
            <a:extLst>
              <a:ext uri="{FF2B5EF4-FFF2-40B4-BE49-F238E27FC236}">
                <a16:creationId xmlns:a16="http://schemas.microsoft.com/office/drawing/2014/main" id="{DE726761-15ED-1C9F-009A-27DAD199FFA4}"/>
              </a:ext>
              <a:ext uri="{C183D7F6-B498-43B3-948B-1728B52AA6E4}">
                <adec:decorative xmlns:adec="http://schemas.microsoft.com/office/drawing/2017/decorative" val="1"/>
              </a:ext>
            </a:extLst>
          </p:cNvPr>
          <p:cNvSpPr/>
          <p:nvPr/>
        </p:nvSpPr>
        <p:spPr bwMode="gray">
          <a:xfrm>
            <a:off x="0" y="0"/>
            <a:ext cx="4141278" cy="6858000"/>
          </a:xfrm>
          <a:prstGeom prst="rect">
            <a:avLst/>
          </a:prstGeom>
          <a:solidFill>
            <a:srgbClr val="0A2999"/>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800" b="1" dirty="0">
              <a:solidFill>
                <a:schemeClr val="accent1"/>
              </a:solidFill>
              <a:latin typeface="+mj-lt"/>
            </a:endParaRPr>
          </a:p>
        </p:txBody>
      </p:sp>
      <p:sp>
        <p:nvSpPr>
          <p:cNvPr id="6" name="Rectangle 5">
            <a:extLst>
              <a:ext uri="{FF2B5EF4-FFF2-40B4-BE49-F238E27FC236}">
                <a16:creationId xmlns:a16="http://schemas.microsoft.com/office/drawing/2014/main" id="{4379C19C-0D35-E6D2-BF44-FC396C21A6C4}"/>
              </a:ext>
              <a:ext uri="{C183D7F6-B498-43B3-948B-1728B52AA6E4}">
                <adec:decorative xmlns:adec="http://schemas.microsoft.com/office/drawing/2017/decorative" val="1"/>
              </a:ext>
            </a:extLst>
          </p:cNvPr>
          <p:cNvSpPr/>
          <p:nvPr/>
        </p:nvSpPr>
        <p:spPr bwMode="gray">
          <a:xfrm>
            <a:off x="4141278" y="5953701"/>
            <a:ext cx="8050723" cy="904298"/>
          </a:xfrm>
          <a:prstGeom prst="rect">
            <a:avLst/>
          </a:prstGeom>
          <a:solidFill>
            <a:schemeClr val="bg2">
              <a:alpha val="74837"/>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800" b="1" dirty="0">
              <a:solidFill>
                <a:schemeClr val="accent1"/>
              </a:solidFill>
              <a:latin typeface="+mj-lt"/>
            </a:endParaRPr>
          </a:p>
        </p:txBody>
      </p:sp>
      <p:pic>
        <p:nvPicPr>
          <p:cNvPr id="11" name="Graphic 10">
            <a:extLst>
              <a:ext uri="{FF2B5EF4-FFF2-40B4-BE49-F238E27FC236}">
                <a16:creationId xmlns:a16="http://schemas.microsoft.com/office/drawing/2014/main" id="{A9913015-2B21-01FE-F90D-AA4E09410D7C}"/>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rcRect l="29262"/>
          <a:stretch/>
        </p:blipFill>
        <p:spPr>
          <a:xfrm>
            <a:off x="-1" y="502551"/>
            <a:ext cx="4141278" cy="5852899"/>
          </a:xfrm>
          <a:prstGeom prst="rect">
            <a:avLst/>
          </a:prstGeom>
        </p:spPr>
      </p:pic>
      <p:sp>
        <p:nvSpPr>
          <p:cNvPr id="3" name="Rectangle 2">
            <a:extLst>
              <a:ext uri="{FF2B5EF4-FFF2-40B4-BE49-F238E27FC236}">
                <a16:creationId xmlns:a16="http://schemas.microsoft.com/office/drawing/2014/main" id="{16BF80C2-40D0-4A6D-474F-97CCF7E41239}"/>
              </a:ext>
            </a:extLst>
          </p:cNvPr>
          <p:cNvSpPr/>
          <p:nvPr userDrawn="1"/>
        </p:nvSpPr>
        <p:spPr bwMode="gray">
          <a:xfrm>
            <a:off x="0" y="0"/>
            <a:ext cx="4141278" cy="6858000"/>
          </a:xfrm>
          <a:prstGeom prst="rect">
            <a:avLst/>
          </a:prstGeom>
          <a:solidFill>
            <a:srgbClr val="0A2999"/>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800" b="1" dirty="0">
              <a:solidFill>
                <a:schemeClr val="accent1"/>
              </a:solidFill>
              <a:latin typeface="+mj-lt"/>
            </a:endParaRPr>
          </a:p>
        </p:txBody>
      </p:sp>
      <p:sp>
        <p:nvSpPr>
          <p:cNvPr id="4" name="Rectangle 3">
            <a:extLst>
              <a:ext uri="{FF2B5EF4-FFF2-40B4-BE49-F238E27FC236}">
                <a16:creationId xmlns:a16="http://schemas.microsoft.com/office/drawing/2014/main" id="{B4AD541E-5F23-67E0-8133-6E8FDE0F4F26}"/>
              </a:ext>
            </a:extLst>
          </p:cNvPr>
          <p:cNvSpPr/>
          <p:nvPr userDrawn="1"/>
        </p:nvSpPr>
        <p:spPr bwMode="gray">
          <a:xfrm>
            <a:off x="4141278" y="5953701"/>
            <a:ext cx="8050723" cy="904298"/>
          </a:xfrm>
          <a:prstGeom prst="rect">
            <a:avLst/>
          </a:prstGeom>
          <a:solidFill>
            <a:schemeClr val="bg2">
              <a:alpha val="74837"/>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800" b="1" dirty="0">
              <a:solidFill>
                <a:schemeClr val="accent1"/>
              </a:solidFill>
              <a:latin typeface="+mj-lt"/>
            </a:endParaRPr>
          </a:p>
        </p:txBody>
      </p:sp>
      <p:pic>
        <p:nvPicPr>
          <p:cNvPr id="5" name="Graphic 4">
            <a:extLst>
              <a:ext uri="{FF2B5EF4-FFF2-40B4-BE49-F238E27FC236}">
                <a16:creationId xmlns:a16="http://schemas.microsoft.com/office/drawing/2014/main" id="{6D47275C-53C6-615E-9B68-C1DD750779F1}"/>
              </a:ext>
            </a:extLst>
          </p:cNvPr>
          <p:cNvPicPr>
            <a:picLocks noChangeAspect="1"/>
          </p:cNvPicPr>
          <p:nvPr userDrawn="1"/>
        </p:nvPicPr>
        <p:blipFill>
          <a:blip r:embed="rId2">
            <a:extLst>
              <a:ext uri="{96DAC541-7B7A-43D3-8B79-37D633B846F1}">
                <asvg:svgBlip xmlns:asvg="http://schemas.microsoft.com/office/drawing/2016/SVG/main" r:embed="rId4"/>
              </a:ext>
            </a:extLst>
          </a:blip>
          <a:srcRect l="29262"/>
          <a:stretch/>
        </p:blipFill>
        <p:spPr>
          <a:xfrm>
            <a:off x="0" y="502551"/>
            <a:ext cx="4141278" cy="5852899"/>
          </a:xfrm>
          <a:prstGeom prst="rect">
            <a:avLst/>
          </a:prstGeom>
        </p:spPr>
      </p:pic>
    </p:spTree>
    <p:extLst>
      <p:ext uri="{BB962C8B-B14F-4D97-AF65-F5344CB8AC3E}">
        <p14:creationId xmlns:p14="http://schemas.microsoft.com/office/powerpoint/2010/main" val="29684670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Title Slide Anniversary 02">
    <p:spTree>
      <p:nvGrpSpPr>
        <p:cNvPr id="1" name=""/>
        <p:cNvGrpSpPr/>
        <p:nvPr/>
      </p:nvGrpSpPr>
      <p:grpSpPr>
        <a:xfrm>
          <a:off x="0" y="0"/>
          <a:ext cx="0" cy="0"/>
          <a:chOff x="0" y="0"/>
          <a:chExt cx="0" cy="0"/>
        </a:xfrm>
      </p:grpSpPr>
      <p:sp>
        <p:nvSpPr>
          <p:cNvPr id="18" name="Text Placeholder 14">
            <a:extLst>
              <a:ext uri="{FF2B5EF4-FFF2-40B4-BE49-F238E27FC236}">
                <a16:creationId xmlns:a16="http://schemas.microsoft.com/office/drawing/2014/main" id="{DA2A3755-985E-A945-B10A-918D11062234}"/>
              </a:ext>
            </a:extLst>
          </p:cNvPr>
          <p:cNvSpPr>
            <a:spLocks noGrp="1"/>
          </p:cNvSpPr>
          <p:nvPr>
            <p:ph type="body" sz="quarter" idx="12" hasCustomPrompt="1"/>
          </p:nvPr>
        </p:nvSpPr>
        <p:spPr>
          <a:xfrm>
            <a:off x="4368119" y="5493957"/>
            <a:ext cx="3697970" cy="792543"/>
          </a:xfrm>
          <a:prstGeom prst="rect">
            <a:avLst/>
          </a:prstGeom>
        </p:spPr>
        <p:txBody>
          <a:bodyPr anchor="b" anchorCtr="0">
            <a:normAutofit/>
          </a:bodyPr>
          <a:lstStyle>
            <a:lvl1pPr marL="0" indent="0" algn="l">
              <a:lnSpc>
                <a:spcPts val="1800"/>
              </a:lnSpc>
              <a:spcBef>
                <a:spcPts val="1600"/>
              </a:spcBef>
              <a:spcAft>
                <a:spcPts val="0"/>
              </a:spcAft>
              <a:buNone/>
              <a:defRPr sz="1200" b="0" spc="0">
                <a:solidFill>
                  <a:schemeClr val="tx2">
                    <a:lumMod val="50000"/>
                  </a:schemeClr>
                </a:solidFill>
                <a:latin typeface="Arial" panose="020B0604020202020204" pitchFamily="34" charset="0"/>
                <a:cs typeface="Arial" panose="020B0604020202020204" pitchFamily="34" charset="0"/>
              </a:defRPr>
            </a:lvl1pPr>
          </a:lstStyle>
          <a:p>
            <a:pPr lvl="0"/>
            <a:r>
              <a:rPr lang="en-US"/>
              <a:t>Click to add optional presenter information</a:t>
            </a:r>
            <a:br>
              <a:rPr lang="en-US"/>
            </a:br>
            <a:r>
              <a:rPr lang="en-US"/>
              <a:t>name, title, organization</a:t>
            </a:r>
          </a:p>
        </p:txBody>
      </p:sp>
      <p:sp>
        <p:nvSpPr>
          <p:cNvPr id="11" name="Title 10">
            <a:extLst>
              <a:ext uri="{FF2B5EF4-FFF2-40B4-BE49-F238E27FC236}">
                <a16:creationId xmlns:a16="http://schemas.microsoft.com/office/drawing/2014/main" id="{8F6529F8-43B2-6346-AED6-5AB278A85078}"/>
              </a:ext>
            </a:extLst>
          </p:cNvPr>
          <p:cNvSpPr>
            <a:spLocks noGrp="1"/>
          </p:cNvSpPr>
          <p:nvPr>
            <p:ph type="title" hasCustomPrompt="1"/>
          </p:nvPr>
        </p:nvSpPr>
        <p:spPr>
          <a:xfrm>
            <a:off x="4352924" y="1848315"/>
            <a:ext cx="7197725" cy="1460829"/>
          </a:xfrm>
          <a:prstGeom prst="rect">
            <a:avLst/>
          </a:prstGeom>
        </p:spPr>
        <p:txBody>
          <a:bodyPr lIns="0" anchor="b" anchorCtr="0"/>
          <a:lstStyle>
            <a:lvl1pPr algn="l">
              <a:lnSpc>
                <a:spcPct val="100000"/>
              </a:lnSpc>
              <a:defRPr sz="2800" b="1">
                <a:solidFill>
                  <a:schemeClr val="accent2"/>
                </a:solidFill>
              </a:defRPr>
            </a:lvl1pPr>
          </a:lstStyle>
          <a:p>
            <a:r>
              <a:rPr lang="en-US"/>
              <a:t>Click to add title. </a:t>
            </a:r>
            <a:br>
              <a:rPr lang="en-US"/>
            </a:br>
            <a:r>
              <a:rPr lang="en-US"/>
              <a:t>Limit to title length 2 lines</a:t>
            </a:r>
          </a:p>
        </p:txBody>
      </p:sp>
      <p:sp>
        <p:nvSpPr>
          <p:cNvPr id="9" name="Rectangle 8">
            <a:extLst>
              <a:ext uri="{FF2B5EF4-FFF2-40B4-BE49-F238E27FC236}">
                <a16:creationId xmlns:a16="http://schemas.microsoft.com/office/drawing/2014/main" id="{56106E31-43F7-A05A-85E3-7FA2222B0D1B}"/>
              </a:ext>
              <a:ext uri="{C183D7F6-B498-43B3-948B-1728B52AA6E4}">
                <adec:decorative xmlns:adec="http://schemas.microsoft.com/office/drawing/2017/decorative" val="1"/>
              </a:ext>
            </a:extLst>
          </p:cNvPr>
          <p:cNvSpPr/>
          <p:nvPr userDrawn="1"/>
        </p:nvSpPr>
        <p:spPr bwMode="gray">
          <a:xfrm>
            <a:off x="1" y="0"/>
            <a:ext cx="3710498" cy="6858000"/>
          </a:xfrm>
          <a:prstGeom prst="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b="1" dirty="0">
              <a:solidFill>
                <a:schemeClr val="accent1"/>
              </a:solidFill>
              <a:latin typeface="+mj-lt"/>
            </a:endParaRPr>
          </a:p>
        </p:txBody>
      </p:sp>
      <p:pic>
        <p:nvPicPr>
          <p:cNvPr id="8" name="Graphic 7">
            <a:extLst>
              <a:ext uri="{FF2B5EF4-FFF2-40B4-BE49-F238E27FC236}">
                <a16:creationId xmlns:a16="http://schemas.microsoft.com/office/drawing/2014/main" id="{6B7BE73D-4382-6425-EB05-A078871D00E8}"/>
              </a:ext>
            </a:extLst>
          </p:cNvPr>
          <p:cNvPicPr>
            <a:picLocks noChangeAspect="1"/>
          </p:cNvPicPr>
          <p:nvPr userDrawn="1"/>
        </p:nvPicPr>
        <p:blipFill>
          <a:blip r:embed="rId2">
            <a:extLst>
              <a:ext uri="{96DAC541-7B7A-43D3-8B79-37D633B846F1}">
                <asvg:svgBlip xmlns:asvg="http://schemas.microsoft.com/office/drawing/2016/SVG/main" r:embed="rId3"/>
              </a:ext>
            </a:extLst>
          </a:blip>
          <a:srcRect l="30679" t="-1471" r="5535" b="-1085"/>
          <a:stretch/>
        </p:blipFill>
        <p:spPr>
          <a:xfrm>
            <a:off x="0" y="571500"/>
            <a:ext cx="3710498" cy="5965825"/>
          </a:xfrm>
          <a:prstGeom prst="rect">
            <a:avLst/>
          </a:prstGeom>
        </p:spPr>
      </p:pic>
      <p:sp>
        <p:nvSpPr>
          <p:cNvPr id="12" name="Text Placeholder 11">
            <a:extLst>
              <a:ext uri="{FF2B5EF4-FFF2-40B4-BE49-F238E27FC236}">
                <a16:creationId xmlns:a16="http://schemas.microsoft.com/office/drawing/2014/main" id="{81F316DC-4AA0-9073-B617-C0AD8C744F0F}"/>
              </a:ext>
            </a:extLst>
          </p:cNvPr>
          <p:cNvSpPr>
            <a:spLocks noGrp="1"/>
          </p:cNvSpPr>
          <p:nvPr>
            <p:ph type="body" sz="quarter" idx="13" hasCustomPrompt="1"/>
          </p:nvPr>
        </p:nvSpPr>
        <p:spPr>
          <a:xfrm>
            <a:off x="4368118" y="3548856"/>
            <a:ext cx="7197725" cy="923132"/>
          </a:xfrm>
        </p:spPr>
        <p:txBody>
          <a:bodyPr lIns="0"/>
          <a:lstStyle>
            <a:lvl1pPr marL="0" indent="0">
              <a:lnSpc>
                <a:spcPct val="100000"/>
              </a:lnSpc>
              <a:buNone/>
              <a:defRPr sz="2200">
                <a:solidFill>
                  <a:schemeClr val="accent1"/>
                </a:solidFill>
              </a:defRPr>
            </a:lvl1pPr>
            <a:lvl5pPr marL="1828755" indent="0">
              <a:buNone/>
              <a:defRPr/>
            </a:lvl5pPr>
          </a:lstStyle>
          <a:p>
            <a:pPr lvl="0"/>
            <a:r>
              <a:rPr lang="en-US"/>
              <a:t>Click to add subtitle</a:t>
            </a:r>
          </a:p>
        </p:txBody>
      </p:sp>
      <p:pic>
        <p:nvPicPr>
          <p:cNvPr id="13" name="Graphic 12">
            <a:extLst>
              <a:ext uri="{FF2B5EF4-FFF2-40B4-BE49-F238E27FC236}">
                <a16:creationId xmlns:a16="http://schemas.microsoft.com/office/drawing/2014/main" id="{59E667FE-2211-3F47-C083-BECC9A463AF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471690" y="5953492"/>
            <a:ext cx="2078959" cy="333008"/>
          </a:xfrm>
          <a:prstGeom prst="rect">
            <a:avLst/>
          </a:prstGeom>
        </p:spPr>
      </p:pic>
    </p:spTree>
    <p:extLst>
      <p:ext uri="{BB962C8B-B14F-4D97-AF65-F5344CB8AC3E}">
        <p14:creationId xmlns:p14="http://schemas.microsoft.com/office/powerpoint/2010/main" val="762710789"/>
      </p:ext>
    </p:extLst>
  </p:cSld>
  <p:clrMapOvr>
    <a:masterClrMapping/>
  </p:clrMapOvr>
  <p:extLst>
    <p:ext uri="{DCECCB84-F9BA-43D5-87BE-67443E8EF086}">
      <p15:sldGuideLst xmlns:p15="http://schemas.microsoft.com/office/powerpoint/2012/main">
        <p15:guide id="1" orient="horz" pos="396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Title Slide Anniversary 0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6106E31-43F7-A05A-85E3-7FA2222B0D1B}"/>
              </a:ext>
              <a:ext uri="{C183D7F6-B498-43B3-948B-1728B52AA6E4}">
                <adec:decorative xmlns:adec="http://schemas.microsoft.com/office/drawing/2017/decorative" val="1"/>
              </a:ext>
            </a:extLst>
          </p:cNvPr>
          <p:cNvSpPr/>
          <p:nvPr userDrawn="1"/>
        </p:nvSpPr>
        <p:spPr bwMode="gray">
          <a:xfrm>
            <a:off x="1" y="0"/>
            <a:ext cx="4397828" cy="6858000"/>
          </a:xfrm>
          <a:prstGeom prst="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b="1" dirty="0">
              <a:solidFill>
                <a:schemeClr val="accent1"/>
              </a:solidFill>
              <a:latin typeface="+mj-lt"/>
            </a:endParaRPr>
          </a:p>
        </p:txBody>
      </p:sp>
      <p:sp>
        <p:nvSpPr>
          <p:cNvPr id="3" name="Rectangle 2">
            <a:extLst>
              <a:ext uri="{FF2B5EF4-FFF2-40B4-BE49-F238E27FC236}">
                <a16:creationId xmlns:a16="http://schemas.microsoft.com/office/drawing/2014/main" id="{6D646140-0955-ADBD-71F8-22A7B9D8AA40}"/>
              </a:ext>
              <a:ext uri="{C183D7F6-B498-43B3-948B-1728B52AA6E4}">
                <adec:decorative xmlns:adec="http://schemas.microsoft.com/office/drawing/2017/decorative" val="1"/>
              </a:ext>
            </a:extLst>
          </p:cNvPr>
          <p:cNvSpPr/>
          <p:nvPr userDrawn="1"/>
        </p:nvSpPr>
        <p:spPr bwMode="gray">
          <a:xfrm rot="10800000">
            <a:off x="0" y="0"/>
            <a:ext cx="4397828" cy="6858000"/>
          </a:xfrm>
          <a:prstGeom prst="rect">
            <a:avLst/>
          </a:prstGeom>
          <a:gradFill flip="none" rotWithShape="1">
            <a:gsLst>
              <a:gs pos="0">
                <a:schemeClr val="accent2"/>
              </a:gs>
              <a:gs pos="82000">
                <a:schemeClr val="accent3">
                  <a:alpha val="32097"/>
                </a:schemeClr>
              </a:gs>
            </a:gsLst>
            <a:lin ang="13500000" scaled="1"/>
            <a:tileRect/>
          </a:gra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r>
              <a:rPr lang="en-US" b="1" dirty="0">
                <a:solidFill>
                  <a:schemeClr val="accent1"/>
                </a:solidFill>
                <a:latin typeface="+mj-lt"/>
              </a:rPr>
              <a:t>””””</a:t>
            </a:r>
          </a:p>
        </p:txBody>
      </p:sp>
      <p:sp>
        <p:nvSpPr>
          <p:cNvPr id="18" name="Text Placeholder 14">
            <a:extLst>
              <a:ext uri="{FF2B5EF4-FFF2-40B4-BE49-F238E27FC236}">
                <a16:creationId xmlns:a16="http://schemas.microsoft.com/office/drawing/2014/main" id="{DA2A3755-985E-A945-B10A-918D11062234}"/>
              </a:ext>
            </a:extLst>
          </p:cNvPr>
          <p:cNvSpPr>
            <a:spLocks noGrp="1"/>
          </p:cNvSpPr>
          <p:nvPr>
            <p:ph type="body" sz="quarter" idx="12" hasCustomPrompt="1"/>
          </p:nvPr>
        </p:nvSpPr>
        <p:spPr>
          <a:xfrm>
            <a:off x="5205503" y="5493957"/>
            <a:ext cx="3697970" cy="792543"/>
          </a:xfrm>
          <a:prstGeom prst="rect">
            <a:avLst/>
          </a:prstGeom>
        </p:spPr>
        <p:txBody>
          <a:bodyPr anchor="b" anchorCtr="0">
            <a:normAutofit/>
          </a:bodyPr>
          <a:lstStyle>
            <a:lvl1pPr marL="0" indent="0" algn="l">
              <a:lnSpc>
                <a:spcPts val="1800"/>
              </a:lnSpc>
              <a:spcBef>
                <a:spcPts val="1600"/>
              </a:spcBef>
              <a:spcAft>
                <a:spcPts val="0"/>
              </a:spcAft>
              <a:buNone/>
              <a:defRPr sz="1200" b="0" spc="0">
                <a:solidFill>
                  <a:schemeClr val="tx2">
                    <a:lumMod val="50000"/>
                  </a:schemeClr>
                </a:solidFill>
                <a:latin typeface="Arial" panose="020B0604020202020204" pitchFamily="34" charset="0"/>
                <a:cs typeface="Arial" panose="020B0604020202020204" pitchFamily="34" charset="0"/>
              </a:defRPr>
            </a:lvl1pPr>
          </a:lstStyle>
          <a:p>
            <a:pPr lvl="0"/>
            <a:r>
              <a:rPr lang="en-US"/>
              <a:t>Click to add optional presenter information</a:t>
            </a:r>
            <a:br>
              <a:rPr lang="en-US"/>
            </a:br>
            <a:r>
              <a:rPr lang="en-US"/>
              <a:t>name, title, organization</a:t>
            </a:r>
          </a:p>
        </p:txBody>
      </p:sp>
      <p:sp>
        <p:nvSpPr>
          <p:cNvPr id="11" name="Title 10">
            <a:extLst>
              <a:ext uri="{FF2B5EF4-FFF2-40B4-BE49-F238E27FC236}">
                <a16:creationId xmlns:a16="http://schemas.microsoft.com/office/drawing/2014/main" id="{8F6529F8-43B2-6346-AED6-5AB278A85078}"/>
              </a:ext>
            </a:extLst>
          </p:cNvPr>
          <p:cNvSpPr>
            <a:spLocks noGrp="1"/>
          </p:cNvSpPr>
          <p:nvPr>
            <p:ph type="title" hasCustomPrompt="1"/>
          </p:nvPr>
        </p:nvSpPr>
        <p:spPr>
          <a:xfrm>
            <a:off x="5190309" y="1848315"/>
            <a:ext cx="6360340" cy="1460829"/>
          </a:xfrm>
          <a:prstGeom prst="rect">
            <a:avLst/>
          </a:prstGeom>
        </p:spPr>
        <p:txBody>
          <a:bodyPr lIns="0" anchor="b" anchorCtr="0"/>
          <a:lstStyle>
            <a:lvl1pPr algn="l">
              <a:lnSpc>
                <a:spcPct val="100000"/>
              </a:lnSpc>
              <a:defRPr sz="2800" b="1">
                <a:solidFill>
                  <a:schemeClr val="accent2"/>
                </a:solidFill>
              </a:defRPr>
            </a:lvl1pPr>
          </a:lstStyle>
          <a:p>
            <a:r>
              <a:rPr lang="en-US" dirty="0"/>
              <a:t>Click to add title. </a:t>
            </a:r>
            <a:br>
              <a:rPr lang="en-US" dirty="0"/>
            </a:br>
            <a:r>
              <a:rPr lang="en-US" dirty="0"/>
              <a:t>Limit to title length 2 lines</a:t>
            </a:r>
          </a:p>
        </p:txBody>
      </p:sp>
      <p:sp>
        <p:nvSpPr>
          <p:cNvPr id="12" name="Text Placeholder 11">
            <a:extLst>
              <a:ext uri="{FF2B5EF4-FFF2-40B4-BE49-F238E27FC236}">
                <a16:creationId xmlns:a16="http://schemas.microsoft.com/office/drawing/2014/main" id="{81F316DC-4AA0-9073-B617-C0AD8C744F0F}"/>
              </a:ext>
            </a:extLst>
          </p:cNvPr>
          <p:cNvSpPr>
            <a:spLocks noGrp="1"/>
          </p:cNvSpPr>
          <p:nvPr>
            <p:ph type="body" sz="quarter" idx="13" hasCustomPrompt="1"/>
          </p:nvPr>
        </p:nvSpPr>
        <p:spPr>
          <a:xfrm>
            <a:off x="5205503" y="3548856"/>
            <a:ext cx="6360340" cy="923132"/>
          </a:xfrm>
        </p:spPr>
        <p:txBody>
          <a:bodyPr lIns="0"/>
          <a:lstStyle>
            <a:lvl1pPr marL="0" indent="0">
              <a:lnSpc>
                <a:spcPct val="100000"/>
              </a:lnSpc>
              <a:buNone/>
              <a:defRPr sz="2200">
                <a:solidFill>
                  <a:schemeClr val="accent1"/>
                </a:solidFill>
              </a:defRPr>
            </a:lvl1pPr>
            <a:lvl5pPr marL="1828755" indent="0">
              <a:buNone/>
              <a:defRPr/>
            </a:lvl5pPr>
          </a:lstStyle>
          <a:p>
            <a:pPr lvl="0"/>
            <a:r>
              <a:rPr lang="en-US"/>
              <a:t>Click to add subtitle</a:t>
            </a:r>
          </a:p>
        </p:txBody>
      </p:sp>
      <p:pic>
        <p:nvPicPr>
          <p:cNvPr id="13" name="Graphic 12">
            <a:extLst>
              <a:ext uri="{FF2B5EF4-FFF2-40B4-BE49-F238E27FC236}">
                <a16:creationId xmlns:a16="http://schemas.microsoft.com/office/drawing/2014/main" id="{59E667FE-2211-3F47-C083-BECC9A463AF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471690" y="5953492"/>
            <a:ext cx="2078959" cy="333008"/>
          </a:xfrm>
          <a:prstGeom prst="rect">
            <a:avLst/>
          </a:prstGeom>
        </p:spPr>
      </p:pic>
      <p:pic>
        <p:nvPicPr>
          <p:cNvPr id="2" name="Picture 1">
            <a:extLst>
              <a:ext uri="{FF2B5EF4-FFF2-40B4-BE49-F238E27FC236}">
                <a16:creationId xmlns:a16="http://schemas.microsoft.com/office/drawing/2014/main" id="{D92BEB3C-B876-85E8-82CA-4D4D877FFAC9}"/>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4086" y="1418295"/>
            <a:ext cx="5252357" cy="3781697"/>
          </a:xfrm>
          <a:prstGeom prst="rect">
            <a:avLst/>
          </a:prstGeom>
        </p:spPr>
      </p:pic>
    </p:spTree>
    <p:extLst>
      <p:ext uri="{BB962C8B-B14F-4D97-AF65-F5344CB8AC3E}">
        <p14:creationId xmlns:p14="http://schemas.microsoft.com/office/powerpoint/2010/main" val="2489271803"/>
      </p:ext>
    </p:extLst>
  </p:cSld>
  <p:clrMapOvr>
    <a:masterClrMapping/>
  </p:clrMapOvr>
  <p:extLst>
    <p:ext uri="{DCECCB84-F9BA-43D5-87BE-67443E8EF086}">
      <p15:sldGuideLst xmlns:p15="http://schemas.microsoft.com/office/powerpoint/2012/main">
        <p15:guide id="1" orient="horz" pos="396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and Large Content">
    <p:spTree>
      <p:nvGrpSpPr>
        <p:cNvPr id="1" name=""/>
        <p:cNvGrpSpPr/>
        <p:nvPr/>
      </p:nvGrpSpPr>
      <p:grpSpPr>
        <a:xfrm>
          <a:off x="0" y="0"/>
          <a:ext cx="0" cy="0"/>
          <a:chOff x="0" y="0"/>
          <a:chExt cx="0" cy="0"/>
        </a:xfrm>
      </p:grpSpPr>
      <p:sp>
        <p:nvSpPr>
          <p:cNvPr id="11" name="Footer Placeholder 4">
            <a:extLst>
              <a:ext uri="{FF2B5EF4-FFF2-40B4-BE49-F238E27FC236}">
                <a16:creationId xmlns:a16="http://schemas.microsoft.com/office/drawing/2014/main" id="{AA98936B-9BEC-F84C-B5DA-8EC845CF58D2}"/>
              </a:ext>
            </a:extLst>
          </p:cNvPr>
          <p:cNvSpPr>
            <a:spLocks noGrp="1"/>
          </p:cNvSpPr>
          <p:nvPr>
            <p:ph type="ftr" sz="quarter" idx="11"/>
          </p:nvPr>
        </p:nvSpPr>
        <p:spPr>
          <a:xfrm>
            <a:off x="653939" y="221360"/>
            <a:ext cx="8229210" cy="348027"/>
          </a:xfrm>
          <a:prstGeom prst="rect">
            <a:avLst/>
          </a:prstGeom>
        </p:spPr>
        <p:txBody>
          <a:bodyPr/>
          <a:lstStyle>
            <a:lvl1pPr algn="l">
              <a:defRPr sz="1100">
                <a:solidFill>
                  <a:schemeClr val="tx1">
                    <a:lumMod val="50000"/>
                    <a:lumOff val="50000"/>
                  </a:schemeClr>
                </a:solidFill>
                <a:latin typeface="Arial" panose="020B0604020202020204" pitchFamily="34" charset="0"/>
                <a:cs typeface="Arial" panose="020B0604020202020204" pitchFamily="34" charset="0"/>
              </a:defRPr>
            </a:lvl1pPr>
          </a:lstStyle>
          <a:p>
            <a:endParaRPr lang="en-US" dirty="0"/>
          </a:p>
        </p:txBody>
      </p:sp>
      <p:sp>
        <p:nvSpPr>
          <p:cNvPr id="3" name="Content Placeholder 2">
            <a:extLst>
              <a:ext uri="{FF2B5EF4-FFF2-40B4-BE49-F238E27FC236}">
                <a16:creationId xmlns:a16="http://schemas.microsoft.com/office/drawing/2014/main" id="{F5484D10-A49C-5A4E-AFCB-93697C6F10CB}"/>
              </a:ext>
            </a:extLst>
          </p:cNvPr>
          <p:cNvSpPr>
            <a:spLocks noGrp="1"/>
          </p:cNvSpPr>
          <p:nvPr>
            <p:ph idx="1"/>
          </p:nvPr>
        </p:nvSpPr>
        <p:spPr>
          <a:xfrm>
            <a:off x="653939" y="1749287"/>
            <a:ext cx="10896710" cy="4731027"/>
          </a:xfrm>
          <a:prstGeom prst="rect">
            <a:avLst/>
          </a:prstGeom>
        </p:spPr>
        <p:txBody>
          <a:bodyPr>
            <a:noAutofit/>
          </a:bodyPr>
          <a:lstStyle>
            <a:lvl1pPr marL="174625" indent="-174625">
              <a:lnSpc>
                <a:spcPct val="100000"/>
              </a:lnSpc>
              <a:spcBef>
                <a:spcPts val="2200"/>
              </a:spcBef>
              <a:spcAft>
                <a:spcPts val="0"/>
              </a:spcAft>
              <a:buClr>
                <a:schemeClr val="tx2">
                  <a:lumMod val="50000"/>
                </a:schemeClr>
              </a:buClr>
              <a:buFont typeface="Arial" panose="020B0604020202020204" pitchFamily="34" charset="0"/>
              <a:buChar char="•"/>
              <a:tabLst/>
              <a:defRPr sz="1400">
                <a:solidFill>
                  <a:schemeClr val="tx1">
                    <a:lumMod val="75000"/>
                    <a:lumOff val="25000"/>
                  </a:schemeClr>
                </a:solidFill>
                <a:latin typeface="Arial" panose="020B0604020202020204" pitchFamily="34" charset="0"/>
                <a:cs typeface="Arial" panose="020B0604020202020204" pitchFamily="34" charset="0"/>
              </a:defRPr>
            </a:lvl1pPr>
            <a:lvl2pPr marL="630238" indent="-233363">
              <a:lnSpc>
                <a:spcPct val="100000"/>
              </a:lnSpc>
              <a:spcBef>
                <a:spcPts val="600"/>
              </a:spcBef>
              <a:spcAft>
                <a:spcPts val="600"/>
              </a:spcAft>
              <a:buClr>
                <a:schemeClr val="accent1"/>
              </a:buClr>
              <a:buFont typeface="System Font Regular"/>
              <a:buChar char="‣"/>
              <a:tabLst/>
              <a:defRPr sz="1300">
                <a:solidFill>
                  <a:schemeClr val="tx1">
                    <a:lumMod val="75000"/>
                    <a:lumOff val="25000"/>
                  </a:schemeClr>
                </a:solidFill>
                <a:latin typeface="Arial" panose="020B0604020202020204" pitchFamily="34" charset="0"/>
                <a:cs typeface="Arial" panose="020B0604020202020204" pitchFamily="34" charset="0"/>
              </a:defRPr>
            </a:lvl2pPr>
            <a:lvl3pPr marL="863600" indent="-225425">
              <a:lnSpc>
                <a:spcPct val="100000"/>
              </a:lnSpc>
              <a:spcBef>
                <a:spcPts val="300"/>
              </a:spcBef>
              <a:spcAft>
                <a:spcPts val="600"/>
              </a:spcAft>
              <a:buClr>
                <a:schemeClr val="bg1">
                  <a:lumMod val="50000"/>
                </a:schemeClr>
              </a:buClr>
              <a:tabLst/>
              <a:defRPr sz="1100">
                <a:solidFill>
                  <a:schemeClr val="tx1">
                    <a:lumMod val="75000"/>
                    <a:lumOff val="25000"/>
                  </a:schemeClr>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2" name="Title 1">
            <a:extLst>
              <a:ext uri="{FF2B5EF4-FFF2-40B4-BE49-F238E27FC236}">
                <a16:creationId xmlns:a16="http://schemas.microsoft.com/office/drawing/2014/main" id="{4CEC87AC-E1F0-A647-B21A-A0B823880D78}"/>
              </a:ext>
            </a:extLst>
          </p:cNvPr>
          <p:cNvSpPr>
            <a:spLocks noGrp="1"/>
          </p:cNvSpPr>
          <p:nvPr>
            <p:ph type="title" hasCustomPrompt="1"/>
          </p:nvPr>
        </p:nvSpPr>
        <p:spPr>
          <a:xfrm>
            <a:off x="639763" y="595889"/>
            <a:ext cx="10896710" cy="831811"/>
          </a:xfrm>
          <a:prstGeom prst="rect">
            <a:avLst/>
          </a:prstGeom>
        </p:spPr>
        <p:txBody>
          <a:bodyPr anchor="t">
            <a:noAutofit/>
          </a:bodyPr>
          <a:lstStyle>
            <a:lvl1pPr>
              <a:defRPr sz="2600" b="0">
                <a:solidFill>
                  <a:schemeClr val="accent2"/>
                </a:solidFill>
                <a:latin typeface="+mj-lt"/>
                <a:cs typeface="Arial" panose="020B0604020202020204" pitchFamily="34" charset="0"/>
              </a:defRPr>
            </a:lvl1pPr>
          </a:lstStyle>
          <a:p>
            <a:r>
              <a:rPr lang="en-US"/>
              <a:t>Click to edit Master title style. Limit titles to 2 lines. Longer descriptions should be placed in text below</a:t>
            </a:r>
          </a:p>
        </p:txBody>
      </p:sp>
      <p:sp>
        <p:nvSpPr>
          <p:cNvPr id="4" name="Slide Number Placeholder 5">
            <a:extLst>
              <a:ext uri="{FF2B5EF4-FFF2-40B4-BE49-F238E27FC236}">
                <a16:creationId xmlns:a16="http://schemas.microsoft.com/office/drawing/2014/main" id="{DD4F32B6-1113-F96E-CE97-7A8DB91B6A43}"/>
              </a:ext>
            </a:extLst>
          </p:cNvPr>
          <p:cNvSpPr txBox="1">
            <a:spLocks/>
          </p:cNvSpPr>
          <p:nvPr userDrawn="1"/>
        </p:nvSpPr>
        <p:spPr>
          <a:xfrm>
            <a:off x="0" y="6492875"/>
            <a:ext cx="41656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9C3163-F19B-2C48-9165-2CFC1523AB8D}" type="slidenum">
              <a:rPr lang="en-US" sz="900" b="0" smtClean="0">
                <a:solidFill>
                  <a:schemeClr val="bg1">
                    <a:lumMod val="50000"/>
                  </a:schemeClr>
                </a:solidFill>
                <a:latin typeface="Arial" panose="020B0604020202020204" pitchFamily="34" charset="0"/>
                <a:cs typeface="Arial" panose="020B0604020202020204" pitchFamily="34" charset="0"/>
              </a:rPr>
              <a:pPr algn="r"/>
              <a:t>‹#›</a:t>
            </a:fld>
            <a:endParaRPr lang="en-US" sz="1100" b="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21745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and Large Content">
    <p:spTree>
      <p:nvGrpSpPr>
        <p:cNvPr id="1" name=""/>
        <p:cNvGrpSpPr/>
        <p:nvPr/>
      </p:nvGrpSpPr>
      <p:grpSpPr>
        <a:xfrm>
          <a:off x="0" y="0"/>
          <a:ext cx="0" cy="0"/>
          <a:chOff x="0" y="0"/>
          <a:chExt cx="0" cy="0"/>
        </a:xfrm>
      </p:grpSpPr>
      <p:sp>
        <p:nvSpPr>
          <p:cNvPr id="11" name="Footer Placeholder 4">
            <a:extLst>
              <a:ext uri="{FF2B5EF4-FFF2-40B4-BE49-F238E27FC236}">
                <a16:creationId xmlns:a16="http://schemas.microsoft.com/office/drawing/2014/main" id="{AA98936B-9BEC-F84C-B5DA-8EC845CF58D2}"/>
              </a:ext>
            </a:extLst>
          </p:cNvPr>
          <p:cNvSpPr>
            <a:spLocks noGrp="1"/>
          </p:cNvSpPr>
          <p:nvPr>
            <p:ph type="ftr" sz="quarter" idx="11"/>
          </p:nvPr>
        </p:nvSpPr>
        <p:spPr>
          <a:xfrm>
            <a:off x="1496966" y="6532302"/>
            <a:ext cx="8143831" cy="269599"/>
          </a:xfrm>
          <a:prstGeom prst="rect">
            <a:avLst/>
          </a:prstGeom>
        </p:spPr>
        <p:txBody>
          <a:bodyPr/>
          <a:lstStyle>
            <a:lvl1pPr algn="ctr">
              <a:defRPr sz="900">
                <a:solidFill>
                  <a:schemeClr val="tx1">
                    <a:lumMod val="50000"/>
                    <a:lumOff val="50000"/>
                  </a:schemeClr>
                </a:solidFill>
                <a:latin typeface="Arial" panose="020B0604020202020204" pitchFamily="34" charset="0"/>
                <a:cs typeface="Arial" panose="020B0604020202020204" pitchFamily="34" charset="0"/>
              </a:defRPr>
            </a:lvl1pPr>
          </a:lstStyle>
          <a:p>
            <a:endParaRPr lang="en-US" dirty="0"/>
          </a:p>
        </p:txBody>
      </p:sp>
      <p:sp>
        <p:nvSpPr>
          <p:cNvPr id="4" name="Title 1">
            <a:extLst>
              <a:ext uri="{FF2B5EF4-FFF2-40B4-BE49-F238E27FC236}">
                <a16:creationId xmlns:a16="http://schemas.microsoft.com/office/drawing/2014/main" id="{E48D347C-CC4C-23CD-FC95-FFC4713D286D}"/>
              </a:ext>
            </a:extLst>
          </p:cNvPr>
          <p:cNvSpPr>
            <a:spLocks noGrp="1"/>
          </p:cNvSpPr>
          <p:nvPr>
            <p:ph type="title" hasCustomPrompt="1"/>
          </p:nvPr>
        </p:nvSpPr>
        <p:spPr>
          <a:xfrm>
            <a:off x="639763" y="595889"/>
            <a:ext cx="10896710" cy="831811"/>
          </a:xfrm>
          <a:prstGeom prst="rect">
            <a:avLst/>
          </a:prstGeom>
        </p:spPr>
        <p:txBody>
          <a:bodyPr anchor="t">
            <a:noAutofit/>
          </a:bodyPr>
          <a:lstStyle>
            <a:lvl1pPr>
              <a:defRPr sz="2600" b="0">
                <a:solidFill>
                  <a:schemeClr val="accent2"/>
                </a:solidFill>
                <a:latin typeface="+mj-lt"/>
                <a:cs typeface="Arial" panose="020B0604020202020204" pitchFamily="34" charset="0"/>
              </a:defRPr>
            </a:lvl1pPr>
          </a:lstStyle>
          <a:p>
            <a:r>
              <a:rPr lang="en-US"/>
              <a:t>Click to edit Master title style. Limit titles to 2 lines. Longer descriptions should be placed in text below</a:t>
            </a:r>
          </a:p>
        </p:txBody>
      </p:sp>
      <p:sp>
        <p:nvSpPr>
          <p:cNvPr id="6" name="Slide Number Placeholder 5">
            <a:extLst>
              <a:ext uri="{FF2B5EF4-FFF2-40B4-BE49-F238E27FC236}">
                <a16:creationId xmlns:a16="http://schemas.microsoft.com/office/drawing/2014/main" id="{7DD41624-85D9-BADE-9F75-8F32FC27292B}"/>
              </a:ext>
            </a:extLst>
          </p:cNvPr>
          <p:cNvSpPr txBox="1">
            <a:spLocks/>
          </p:cNvSpPr>
          <p:nvPr userDrawn="1"/>
        </p:nvSpPr>
        <p:spPr>
          <a:xfrm>
            <a:off x="0" y="6492875"/>
            <a:ext cx="41656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9C3163-F19B-2C48-9165-2CFC1523AB8D}" type="slidenum">
              <a:rPr lang="en-US" sz="900" b="0" smtClean="0">
                <a:solidFill>
                  <a:schemeClr val="bg1">
                    <a:lumMod val="50000"/>
                  </a:schemeClr>
                </a:solidFill>
                <a:latin typeface="Arial" panose="020B0604020202020204" pitchFamily="34" charset="0"/>
                <a:cs typeface="Arial" panose="020B0604020202020204" pitchFamily="34" charset="0"/>
              </a:rPr>
              <a:pPr algn="r"/>
              <a:t>‹#›</a:t>
            </a:fld>
            <a:endParaRPr lang="en-US" sz="900" b="0" dirty="0">
              <a:solidFill>
                <a:schemeClr val="bg1">
                  <a:lumMod val="50000"/>
                </a:schemeClr>
              </a:solidFill>
              <a:latin typeface="Arial" panose="020B0604020202020204" pitchFamily="34" charset="0"/>
              <a:cs typeface="Arial" panose="020B0604020202020204" pitchFamily="34" charset="0"/>
            </a:endParaRPr>
          </a:p>
        </p:txBody>
      </p:sp>
      <p:sp>
        <p:nvSpPr>
          <p:cNvPr id="8" name="Content Placeholder 2">
            <a:extLst>
              <a:ext uri="{FF2B5EF4-FFF2-40B4-BE49-F238E27FC236}">
                <a16:creationId xmlns:a16="http://schemas.microsoft.com/office/drawing/2014/main" id="{4F7BF942-C0A7-ACAE-DE81-D39683DF74D7}"/>
              </a:ext>
            </a:extLst>
          </p:cNvPr>
          <p:cNvSpPr>
            <a:spLocks noGrp="1"/>
          </p:cNvSpPr>
          <p:nvPr>
            <p:ph idx="1"/>
          </p:nvPr>
        </p:nvSpPr>
        <p:spPr>
          <a:xfrm>
            <a:off x="653939" y="1749287"/>
            <a:ext cx="5442061" cy="4731027"/>
          </a:xfrm>
          <a:prstGeom prst="rect">
            <a:avLst/>
          </a:prstGeom>
        </p:spPr>
        <p:txBody>
          <a:bodyPr>
            <a:noAutofit/>
          </a:bodyPr>
          <a:lstStyle>
            <a:lvl1pPr marL="174625" indent="-174625">
              <a:lnSpc>
                <a:spcPct val="100000"/>
              </a:lnSpc>
              <a:spcBef>
                <a:spcPts val="2200"/>
              </a:spcBef>
              <a:spcAft>
                <a:spcPts val="0"/>
              </a:spcAft>
              <a:buClr>
                <a:schemeClr val="tx2">
                  <a:lumMod val="50000"/>
                </a:schemeClr>
              </a:buClr>
              <a:buFont typeface="Arial" panose="020B0604020202020204" pitchFamily="34" charset="0"/>
              <a:buChar char="•"/>
              <a:tabLst/>
              <a:defRPr sz="1400">
                <a:solidFill>
                  <a:schemeClr val="tx1">
                    <a:lumMod val="75000"/>
                    <a:lumOff val="25000"/>
                  </a:schemeClr>
                </a:solidFill>
                <a:latin typeface="Arial" panose="020B0604020202020204" pitchFamily="34" charset="0"/>
                <a:cs typeface="Arial" panose="020B0604020202020204" pitchFamily="34" charset="0"/>
              </a:defRPr>
            </a:lvl1pPr>
            <a:lvl2pPr marL="630238" indent="-233363">
              <a:lnSpc>
                <a:spcPct val="100000"/>
              </a:lnSpc>
              <a:spcBef>
                <a:spcPts val="600"/>
              </a:spcBef>
              <a:spcAft>
                <a:spcPts val="600"/>
              </a:spcAft>
              <a:buClr>
                <a:schemeClr val="accent1"/>
              </a:buClr>
              <a:buFont typeface="System Font Regular"/>
              <a:buChar char="‣"/>
              <a:tabLst/>
              <a:defRPr sz="1300">
                <a:solidFill>
                  <a:schemeClr val="tx1">
                    <a:lumMod val="75000"/>
                    <a:lumOff val="25000"/>
                  </a:schemeClr>
                </a:solidFill>
                <a:latin typeface="Arial" panose="020B0604020202020204" pitchFamily="34" charset="0"/>
                <a:cs typeface="Arial" panose="020B0604020202020204" pitchFamily="34" charset="0"/>
              </a:defRPr>
            </a:lvl2pPr>
            <a:lvl3pPr marL="863600" indent="-225425">
              <a:lnSpc>
                <a:spcPct val="100000"/>
              </a:lnSpc>
              <a:spcBef>
                <a:spcPts val="300"/>
              </a:spcBef>
              <a:spcAft>
                <a:spcPts val="600"/>
              </a:spcAft>
              <a:buClr>
                <a:schemeClr val="bg1">
                  <a:lumMod val="50000"/>
                </a:schemeClr>
              </a:buClr>
              <a:tabLst/>
              <a:defRPr sz="1100">
                <a:solidFill>
                  <a:schemeClr val="tx1">
                    <a:lumMod val="75000"/>
                    <a:lumOff val="25000"/>
                  </a:schemeClr>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4532939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Section Break">
    <p:bg>
      <p:bgPr>
        <a:solidFill>
          <a:schemeClr val="accent2"/>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94BA286-50AF-0048-A3FB-B2FE65D9AB43}"/>
              </a:ext>
            </a:extLst>
          </p:cNvPr>
          <p:cNvSpPr>
            <a:spLocks noGrp="1"/>
          </p:cNvSpPr>
          <p:nvPr>
            <p:ph type="dt" sz="half" idx="10"/>
          </p:nvPr>
        </p:nvSpPr>
        <p:spPr>
          <a:xfrm>
            <a:off x="9136932" y="215963"/>
            <a:ext cx="1259840" cy="348027"/>
          </a:xfrm>
          <a:prstGeom prst="rect">
            <a:avLst/>
          </a:prstGeom>
        </p:spPr>
        <p:txBody>
          <a:bodyPr/>
          <a:lstStyle>
            <a:lvl1pPr>
              <a:defRPr sz="900">
                <a:solidFill>
                  <a:schemeClr val="bg1">
                    <a:lumMod val="95000"/>
                  </a:schemeClr>
                </a:solidFill>
                <a:latin typeface="Arial" panose="020B0604020202020204" pitchFamily="34" charset="0"/>
                <a:cs typeface="Arial" panose="020B0604020202020204" pitchFamily="34" charset="0"/>
              </a:defRPr>
            </a:lvl1pPr>
          </a:lstStyle>
          <a:p>
            <a:endParaRPr lang="en-US" dirty="0"/>
          </a:p>
        </p:txBody>
      </p:sp>
      <p:sp>
        <p:nvSpPr>
          <p:cNvPr id="11" name="Footer Placeholder 4">
            <a:extLst>
              <a:ext uri="{FF2B5EF4-FFF2-40B4-BE49-F238E27FC236}">
                <a16:creationId xmlns:a16="http://schemas.microsoft.com/office/drawing/2014/main" id="{AA98936B-9BEC-F84C-B5DA-8EC845CF58D2}"/>
              </a:ext>
            </a:extLst>
          </p:cNvPr>
          <p:cNvSpPr>
            <a:spLocks noGrp="1"/>
          </p:cNvSpPr>
          <p:nvPr>
            <p:ph type="ftr" sz="quarter" idx="11"/>
          </p:nvPr>
        </p:nvSpPr>
        <p:spPr>
          <a:xfrm>
            <a:off x="739317" y="221360"/>
            <a:ext cx="8143831" cy="348027"/>
          </a:xfrm>
          <a:prstGeom prst="rect">
            <a:avLst/>
          </a:prstGeom>
        </p:spPr>
        <p:txBody>
          <a:bodyPr/>
          <a:lstStyle>
            <a:lvl1pPr algn="l">
              <a:defRPr sz="900">
                <a:solidFill>
                  <a:schemeClr val="bg1">
                    <a:lumMod val="95000"/>
                  </a:schemeClr>
                </a:solidFill>
                <a:latin typeface="Arial" panose="020B0604020202020204" pitchFamily="34" charset="0"/>
                <a:cs typeface="Arial" panose="020B0604020202020204" pitchFamily="34" charset="0"/>
              </a:defRPr>
            </a:lvl1pPr>
          </a:lstStyle>
          <a:p>
            <a:endParaRPr lang="en-US" dirty="0"/>
          </a:p>
        </p:txBody>
      </p:sp>
      <p:sp>
        <p:nvSpPr>
          <p:cNvPr id="17" name="Title 1">
            <a:extLst>
              <a:ext uri="{FF2B5EF4-FFF2-40B4-BE49-F238E27FC236}">
                <a16:creationId xmlns:a16="http://schemas.microsoft.com/office/drawing/2014/main" id="{4D6034B5-BD90-CD46-B284-E1ACCD1D2151}"/>
              </a:ext>
              <a:ext uri="{C183D7F6-B498-43B3-948B-1728B52AA6E4}">
                <adec:decorative xmlns:adec="http://schemas.microsoft.com/office/drawing/2017/decorative" val="1"/>
              </a:ext>
            </a:extLst>
          </p:cNvPr>
          <p:cNvSpPr>
            <a:spLocks noGrp="1"/>
          </p:cNvSpPr>
          <p:nvPr>
            <p:ph type="title" hasCustomPrompt="1"/>
          </p:nvPr>
        </p:nvSpPr>
        <p:spPr>
          <a:xfrm>
            <a:off x="739317" y="2332969"/>
            <a:ext cx="6734581" cy="1836738"/>
          </a:xfrm>
          <a:prstGeom prst="rect">
            <a:avLst/>
          </a:prstGeom>
          <a:noFill/>
        </p:spPr>
        <p:txBody>
          <a:bodyPr lIns="274320" tIns="274320" rIns="274320" bIns="274320" anchor="ctr" anchorCtr="0">
            <a:noAutofit/>
          </a:bodyPr>
          <a:lstStyle>
            <a:lvl1pPr>
              <a:lnSpc>
                <a:spcPct val="110000"/>
              </a:lnSpc>
              <a:defRPr sz="3600" b="0">
                <a:solidFill>
                  <a:schemeClr val="bg1"/>
                </a:solidFill>
                <a:latin typeface="Arial" panose="020B0604020202020204" pitchFamily="34" charset="0"/>
                <a:cs typeface="Arial" panose="020B0604020202020204" pitchFamily="34" charset="0"/>
              </a:defRPr>
            </a:lvl1pPr>
          </a:lstStyle>
          <a:p>
            <a:r>
              <a:rPr lang="en-US"/>
              <a:t>Click to edit title</a:t>
            </a:r>
          </a:p>
        </p:txBody>
      </p:sp>
      <p:sp>
        <p:nvSpPr>
          <p:cNvPr id="3" name="Google Shape;49;p7">
            <a:extLst>
              <a:ext uri="{FF2B5EF4-FFF2-40B4-BE49-F238E27FC236}">
                <a16:creationId xmlns:a16="http://schemas.microsoft.com/office/drawing/2014/main" id="{DBA1B19A-A984-B61D-9E63-A09EB22BC7B2}"/>
              </a:ext>
            </a:extLst>
          </p:cNvPr>
          <p:cNvSpPr/>
          <p:nvPr userDrawn="1"/>
        </p:nvSpPr>
        <p:spPr bwMode="gray">
          <a:xfrm>
            <a:off x="1" y="6216149"/>
            <a:ext cx="12192000" cy="641784"/>
          </a:xfrm>
          <a:prstGeom prst="rect">
            <a:avLst/>
          </a:prstGeom>
          <a:solidFill>
            <a:schemeClr val="bg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sp>
        <p:nvSpPr>
          <p:cNvPr id="6" name="Text Placeholder 3">
            <a:extLst>
              <a:ext uri="{FF2B5EF4-FFF2-40B4-BE49-F238E27FC236}">
                <a16:creationId xmlns:a16="http://schemas.microsoft.com/office/drawing/2014/main" id="{428958A5-1C97-4027-A81C-0A541B80E605}"/>
              </a:ext>
            </a:extLst>
          </p:cNvPr>
          <p:cNvSpPr txBox="1">
            <a:spLocks/>
          </p:cNvSpPr>
          <p:nvPr userDrawn="1"/>
        </p:nvSpPr>
        <p:spPr bwMode="gray">
          <a:xfrm>
            <a:off x="1472119" y="6303596"/>
            <a:ext cx="4398329"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0" dirty="0">
                <a:solidFill>
                  <a:schemeClr val="accent1"/>
                </a:solidFill>
              </a:rPr>
              <a:t>Better health enabled by data</a:t>
            </a:r>
          </a:p>
        </p:txBody>
      </p:sp>
      <p:pic>
        <p:nvPicPr>
          <p:cNvPr id="7" name="Graphic 6">
            <a:extLst>
              <a:ext uri="{FF2B5EF4-FFF2-40B4-BE49-F238E27FC236}">
                <a16:creationId xmlns:a16="http://schemas.microsoft.com/office/drawing/2014/main" id="{3B810226-0F56-1631-B6A9-CBF260993EC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7200" y="6420147"/>
            <a:ext cx="833336" cy="231801"/>
          </a:xfrm>
          <a:prstGeom prst="rect">
            <a:avLst/>
          </a:prstGeom>
        </p:spPr>
      </p:pic>
      <p:sp>
        <p:nvSpPr>
          <p:cNvPr id="2" name="Rectangle 1">
            <a:extLst>
              <a:ext uri="{FF2B5EF4-FFF2-40B4-BE49-F238E27FC236}">
                <a16:creationId xmlns:a16="http://schemas.microsoft.com/office/drawing/2014/main" id="{7635002D-196E-062F-A22A-0AE60A033813}"/>
              </a:ext>
            </a:extLst>
          </p:cNvPr>
          <p:cNvSpPr/>
          <p:nvPr userDrawn="1"/>
        </p:nvSpPr>
        <p:spPr>
          <a:xfrm>
            <a:off x="594044" y="2332969"/>
            <a:ext cx="45719" cy="1836738"/>
          </a:xfrm>
          <a:prstGeom prst="rect">
            <a:avLst/>
          </a:prstGeom>
          <a:gradFill>
            <a:gsLst>
              <a:gs pos="0">
                <a:schemeClr val="bg2">
                  <a:lumMod val="75000"/>
                </a:schemeClr>
              </a:gs>
              <a:gs pos="70000">
                <a:schemeClr val="bg2">
                  <a:lumMod val="50000"/>
                </a:schemeClr>
              </a:gs>
              <a:gs pos="99000">
                <a:schemeClr val="accent3"/>
              </a:gs>
            </a:gsLst>
            <a:lin ang="5400000" scaled="1"/>
          </a:gradFill>
          <a:ln w="381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lumOff val="50000"/>
                </a:schemeClr>
              </a:solidFill>
            </a:endParaRPr>
          </a:p>
        </p:txBody>
      </p:sp>
      <p:sp>
        <p:nvSpPr>
          <p:cNvPr id="8" name="Slide Number Placeholder 5">
            <a:extLst>
              <a:ext uri="{FF2B5EF4-FFF2-40B4-BE49-F238E27FC236}">
                <a16:creationId xmlns:a16="http://schemas.microsoft.com/office/drawing/2014/main" id="{C0DDF2F5-CBEE-1056-9080-2601BF3BC958}"/>
              </a:ext>
            </a:extLst>
          </p:cNvPr>
          <p:cNvSpPr txBox="1">
            <a:spLocks/>
          </p:cNvSpPr>
          <p:nvPr userDrawn="1"/>
        </p:nvSpPr>
        <p:spPr>
          <a:xfrm>
            <a:off x="10900214" y="215963"/>
            <a:ext cx="65043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9C3163-F19B-2C48-9165-2CFC1523AB8D}" type="slidenum">
              <a:rPr lang="en-US" sz="900" b="0" smtClean="0">
                <a:solidFill>
                  <a:schemeClr val="bg1"/>
                </a:solidFill>
                <a:latin typeface="Arial" panose="020B0604020202020204" pitchFamily="34" charset="0"/>
                <a:cs typeface="Arial" panose="020B0604020202020204" pitchFamily="34" charset="0"/>
              </a:rPr>
              <a:pPr algn="r"/>
              <a:t>‹#›</a:t>
            </a:fld>
            <a:endParaRPr lang="en-US" sz="1100" b="0" dirty="0">
              <a:solidFill>
                <a:schemeClr val="bg1"/>
              </a:solidFill>
              <a:latin typeface="Arial" panose="020B0604020202020204" pitchFamily="34" charset="0"/>
              <a:cs typeface="Arial" panose="020B0604020202020204" pitchFamily="34" charset="0"/>
            </a:endParaRPr>
          </a:p>
        </p:txBody>
      </p:sp>
      <p:grpSp>
        <p:nvGrpSpPr>
          <p:cNvPr id="9" name="Graphic 13">
            <a:extLst>
              <a:ext uri="{FF2B5EF4-FFF2-40B4-BE49-F238E27FC236}">
                <a16:creationId xmlns:a16="http://schemas.microsoft.com/office/drawing/2014/main" id="{FF892A7F-F411-B192-E8C8-022FA9C944CE}"/>
              </a:ext>
            </a:extLst>
          </p:cNvPr>
          <p:cNvGrpSpPr/>
          <p:nvPr userDrawn="1"/>
        </p:nvGrpSpPr>
        <p:grpSpPr>
          <a:xfrm>
            <a:off x="11022993" y="6362260"/>
            <a:ext cx="711807" cy="335381"/>
            <a:chOff x="1078048" y="709974"/>
            <a:chExt cx="769159" cy="362403"/>
          </a:xfrm>
          <a:solidFill>
            <a:schemeClr val="bg1">
              <a:lumMod val="50000"/>
            </a:schemeClr>
          </a:solidFill>
        </p:grpSpPr>
        <p:grpSp>
          <p:nvGrpSpPr>
            <p:cNvPr id="10" name="Graphic 13">
              <a:extLst>
                <a:ext uri="{FF2B5EF4-FFF2-40B4-BE49-F238E27FC236}">
                  <a16:creationId xmlns:a16="http://schemas.microsoft.com/office/drawing/2014/main" id="{78B97783-8CDC-2F7E-55BD-D5AE3A66733A}"/>
                </a:ext>
              </a:extLst>
            </p:cNvPr>
            <p:cNvGrpSpPr/>
            <p:nvPr/>
          </p:nvGrpSpPr>
          <p:grpSpPr>
            <a:xfrm>
              <a:off x="1078048" y="709974"/>
              <a:ext cx="320524" cy="362403"/>
              <a:chOff x="1078048" y="709974"/>
              <a:chExt cx="320524" cy="362403"/>
            </a:xfrm>
            <a:grpFill/>
          </p:grpSpPr>
          <p:sp>
            <p:nvSpPr>
              <p:cNvPr id="18" name="Freeform 17">
                <a:extLst>
                  <a:ext uri="{FF2B5EF4-FFF2-40B4-BE49-F238E27FC236}">
                    <a16:creationId xmlns:a16="http://schemas.microsoft.com/office/drawing/2014/main" id="{FDAA0095-8E5E-FEC9-FDA5-248F68AB6DDF}"/>
                  </a:ext>
                </a:extLst>
              </p:cNvPr>
              <p:cNvSpPr/>
              <p:nvPr/>
            </p:nvSpPr>
            <p:spPr>
              <a:xfrm>
                <a:off x="1109737" y="709974"/>
                <a:ext cx="265845" cy="201148"/>
              </a:xfrm>
              <a:custGeom>
                <a:avLst/>
                <a:gdLst>
                  <a:gd name="connsiteX0" fmla="*/ 265819 w 265845"/>
                  <a:gd name="connsiteY0" fmla="*/ 16337 h 201148"/>
                  <a:gd name="connsiteX1" fmla="*/ 241661 w 265845"/>
                  <a:gd name="connsiteY1" fmla="*/ 45801 h 201148"/>
                  <a:gd name="connsiteX2" fmla="*/ 141035 w 265845"/>
                  <a:gd name="connsiteY2" fmla="*/ 109073 h 201148"/>
                  <a:gd name="connsiteX3" fmla="*/ 113167 w 265845"/>
                  <a:gd name="connsiteY3" fmla="*/ 130699 h 201148"/>
                  <a:gd name="connsiteX4" fmla="*/ 95762 w 265845"/>
                  <a:gd name="connsiteY4" fmla="*/ 177067 h 201148"/>
                  <a:gd name="connsiteX5" fmla="*/ 69131 w 265845"/>
                  <a:gd name="connsiteY5" fmla="*/ 200393 h 201148"/>
                  <a:gd name="connsiteX6" fmla="*/ 42310 w 265845"/>
                  <a:gd name="connsiteY6" fmla="*/ 198976 h 201148"/>
                  <a:gd name="connsiteX7" fmla="*/ 10829 w 265845"/>
                  <a:gd name="connsiteY7" fmla="*/ 194916 h 201148"/>
                  <a:gd name="connsiteX8" fmla="*/ 3886 w 265845"/>
                  <a:gd name="connsiteY8" fmla="*/ 198221 h 201148"/>
                  <a:gd name="connsiteX9" fmla="*/ 2269 w 265845"/>
                  <a:gd name="connsiteY9" fmla="*/ 201148 h 201148"/>
                  <a:gd name="connsiteX10" fmla="*/ 177 w 265845"/>
                  <a:gd name="connsiteY10" fmla="*/ 196332 h 201148"/>
                  <a:gd name="connsiteX11" fmla="*/ 9402 w 265845"/>
                  <a:gd name="connsiteY11" fmla="*/ 179145 h 201148"/>
                  <a:gd name="connsiteX12" fmla="*/ 20340 w 265845"/>
                  <a:gd name="connsiteY12" fmla="*/ 176501 h 201148"/>
                  <a:gd name="connsiteX13" fmla="*/ 66373 w 265845"/>
                  <a:gd name="connsiteY13" fmla="*/ 182072 h 201148"/>
                  <a:gd name="connsiteX14" fmla="*/ 73126 w 265845"/>
                  <a:gd name="connsiteY14" fmla="*/ 179995 h 201148"/>
                  <a:gd name="connsiteX15" fmla="*/ 75504 w 265845"/>
                  <a:gd name="connsiteY15" fmla="*/ 176690 h 201148"/>
                  <a:gd name="connsiteX16" fmla="*/ 101659 w 265845"/>
                  <a:gd name="connsiteY16" fmla="*/ 113512 h 201148"/>
                  <a:gd name="connsiteX17" fmla="*/ 141605 w 265845"/>
                  <a:gd name="connsiteY17" fmla="*/ 86881 h 201148"/>
                  <a:gd name="connsiteX18" fmla="*/ 233482 w 265845"/>
                  <a:gd name="connsiteY18" fmla="*/ 28425 h 201148"/>
                  <a:gd name="connsiteX19" fmla="*/ 254881 w 265845"/>
                  <a:gd name="connsiteY19" fmla="*/ 2928 h 201148"/>
                  <a:gd name="connsiteX20" fmla="*/ 256308 w 265845"/>
                  <a:gd name="connsiteY20" fmla="*/ 0 h 201148"/>
                  <a:gd name="connsiteX21" fmla="*/ 265819 w 265845"/>
                  <a:gd name="connsiteY21" fmla="*/ 16432 h 201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5845" h="201148">
                    <a:moveTo>
                      <a:pt x="265819" y="16337"/>
                    </a:moveTo>
                    <a:cubicBezTo>
                      <a:pt x="264488" y="30975"/>
                      <a:pt x="251648" y="38435"/>
                      <a:pt x="241661" y="45801"/>
                    </a:cubicBezTo>
                    <a:lnTo>
                      <a:pt x="141035" y="109073"/>
                    </a:lnTo>
                    <a:cubicBezTo>
                      <a:pt x="131904" y="115495"/>
                      <a:pt x="119350" y="120122"/>
                      <a:pt x="113167" y="130699"/>
                    </a:cubicBezTo>
                    <a:cubicBezTo>
                      <a:pt x="105654" y="145431"/>
                      <a:pt x="99852" y="161013"/>
                      <a:pt x="95762" y="177067"/>
                    </a:cubicBezTo>
                    <a:cubicBezTo>
                      <a:pt x="91387" y="188777"/>
                      <a:pt x="81401" y="197465"/>
                      <a:pt x="69131" y="200393"/>
                    </a:cubicBezTo>
                    <a:cubicBezTo>
                      <a:pt x="60191" y="201054"/>
                      <a:pt x="51156" y="200487"/>
                      <a:pt x="42310" y="198976"/>
                    </a:cubicBezTo>
                    <a:lnTo>
                      <a:pt x="10829" y="194916"/>
                    </a:lnTo>
                    <a:cubicBezTo>
                      <a:pt x="8166" y="195010"/>
                      <a:pt x="5693" y="196238"/>
                      <a:pt x="3886" y="198221"/>
                    </a:cubicBezTo>
                    <a:lnTo>
                      <a:pt x="2269" y="201148"/>
                    </a:lnTo>
                    <a:cubicBezTo>
                      <a:pt x="-1155" y="201148"/>
                      <a:pt x="367" y="198410"/>
                      <a:pt x="177" y="196332"/>
                    </a:cubicBezTo>
                    <a:cubicBezTo>
                      <a:pt x="557" y="189533"/>
                      <a:pt x="3981" y="183206"/>
                      <a:pt x="9402" y="179145"/>
                    </a:cubicBezTo>
                    <a:cubicBezTo>
                      <a:pt x="12636" y="177162"/>
                      <a:pt x="16535" y="176217"/>
                      <a:pt x="20340" y="176501"/>
                    </a:cubicBezTo>
                    <a:lnTo>
                      <a:pt x="66373" y="182072"/>
                    </a:lnTo>
                    <a:cubicBezTo>
                      <a:pt x="68751" y="182072"/>
                      <a:pt x="71129" y="181317"/>
                      <a:pt x="73126" y="179995"/>
                    </a:cubicBezTo>
                    <a:lnTo>
                      <a:pt x="75504" y="176690"/>
                    </a:lnTo>
                    <a:cubicBezTo>
                      <a:pt x="82257" y="154497"/>
                      <a:pt x="87678" y="131171"/>
                      <a:pt x="101659" y="113512"/>
                    </a:cubicBezTo>
                    <a:cubicBezTo>
                      <a:pt x="114404" y="103879"/>
                      <a:pt x="127719" y="95003"/>
                      <a:pt x="141605" y="86881"/>
                    </a:cubicBezTo>
                    <a:cubicBezTo>
                      <a:pt x="172041" y="67616"/>
                      <a:pt x="203427" y="48068"/>
                      <a:pt x="233482" y="28425"/>
                    </a:cubicBezTo>
                    <a:cubicBezTo>
                      <a:pt x="243183" y="22381"/>
                      <a:pt x="250697" y="13410"/>
                      <a:pt x="254881" y="2928"/>
                    </a:cubicBezTo>
                    <a:lnTo>
                      <a:pt x="256308" y="0"/>
                    </a:lnTo>
                    <a:cubicBezTo>
                      <a:pt x="262395" y="3116"/>
                      <a:pt x="266200" y="9538"/>
                      <a:pt x="265819" y="16432"/>
                    </a:cubicBezTo>
                  </a:path>
                </a:pathLst>
              </a:custGeom>
              <a:grpFill/>
              <a:ln w="9483" cap="flat">
                <a:noFill/>
                <a:prstDash val="solid"/>
                <a:miter/>
              </a:ln>
            </p:spPr>
            <p:txBody>
              <a:bodyPr rtlCol="0" anchor="ctr"/>
              <a:lstStyle/>
              <a:p>
                <a:endParaRPr lang="en-US" dirty="0"/>
              </a:p>
            </p:txBody>
          </p:sp>
          <p:sp>
            <p:nvSpPr>
              <p:cNvPr id="19" name="Freeform 18">
                <a:extLst>
                  <a:ext uri="{FF2B5EF4-FFF2-40B4-BE49-F238E27FC236}">
                    <a16:creationId xmlns:a16="http://schemas.microsoft.com/office/drawing/2014/main" id="{EB676711-4E36-125A-66BA-3263791424A2}"/>
                  </a:ext>
                </a:extLst>
              </p:cNvPr>
              <p:cNvSpPr/>
              <p:nvPr/>
            </p:nvSpPr>
            <p:spPr>
              <a:xfrm>
                <a:off x="1211422" y="749978"/>
                <a:ext cx="185913" cy="301312"/>
              </a:xfrm>
              <a:custGeom>
                <a:avLst/>
                <a:gdLst>
                  <a:gd name="connsiteX0" fmla="*/ 185914 w 185913"/>
                  <a:gd name="connsiteY0" fmla="*/ 14958 h 301312"/>
                  <a:gd name="connsiteX1" fmla="*/ 163087 w 185913"/>
                  <a:gd name="connsiteY1" fmla="*/ 42061 h 301312"/>
                  <a:gd name="connsiteX2" fmla="*/ 121904 w 185913"/>
                  <a:gd name="connsiteY2" fmla="*/ 68503 h 301312"/>
                  <a:gd name="connsiteX3" fmla="*/ 48860 w 185913"/>
                  <a:gd name="connsiteY3" fmla="*/ 114871 h 301312"/>
                  <a:gd name="connsiteX4" fmla="*/ 31455 w 185913"/>
                  <a:gd name="connsiteY4" fmla="*/ 151701 h 301312"/>
                  <a:gd name="connsiteX5" fmla="*/ 33928 w 185913"/>
                  <a:gd name="connsiteY5" fmla="*/ 162939 h 301312"/>
                  <a:gd name="connsiteX6" fmla="*/ 22609 w 185913"/>
                  <a:gd name="connsiteY6" fmla="*/ 178048 h 301312"/>
                  <a:gd name="connsiteX7" fmla="*/ 32786 w 185913"/>
                  <a:gd name="connsiteY7" fmla="*/ 186359 h 301312"/>
                  <a:gd name="connsiteX8" fmla="*/ 32120 w 185913"/>
                  <a:gd name="connsiteY8" fmla="*/ 193630 h 301312"/>
                  <a:gd name="connsiteX9" fmla="*/ 35544 w 185913"/>
                  <a:gd name="connsiteY9" fmla="*/ 196936 h 301312"/>
                  <a:gd name="connsiteX10" fmla="*/ 34879 w 185913"/>
                  <a:gd name="connsiteY10" fmla="*/ 199674 h 301312"/>
                  <a:gd name="connsiteX11" fmla="*/ 37732 w 185913"/>
                  <a:gd name="connsiteY11" fmla="*/ 203829 h 301312"/>
                  <a:gd name="connsiteX12" fmla="*/ 37161 w 185913"/>
                  <a:gd name="connsiteY12" fmla="*/ 212801 h 301312"/>
                  <a:gd name="connsiteX13" fmla="*/ 78724 w 185913"/>
                  <a:gd name="connsiteY13" fmla="*/ 227155 h 301312"/>
                  <a:gd name="connsiteX14" fmla="*/ 79295 w 185913"/>
                  <a:gd name="connsiteY14" fmla="*/ 238582 h 301312"/>
                  <a:gd name="connsiteX15" fmla="*/ 42012 w 185913"/>
                  <a:gd name="connsiteY15" fmla="*/ 280322 h 301312"/>
                  <a:gd name="connsiteX16" fmla="*/ 53140 w 185913"/>
                  <a:gd name="connsiteY16" fmla="*/ 289483 h 301312"/>
                  <a:gd name="connsiteX17" fmla="*/ 64363 w 185913"/>
                  <a:gd name="connsiteY17" fmla="*/ 288822 h 301312"/>
                  <a:gd name="connsiteX18" fmla="*/ 65789 w 185913"/>
                  <a:gd name="connsiteY18" fmla="*/ 290710 h 301312"/>
                  <a:gd name="connsiteX19" fmla="*/ 65789 w 185913"/>
                  <a:gd name="connsiteY19" fmla="*/ 291371 h 301312"/>
                  <a:gd name="connsiteX20" fmla="*/ 25082 w 185913"/>
                  <a:gd name="connsiteY20" fmla="*/ 296849 h 301312"/>
                  <a:gd name="connsiteX21" fmla="*/ 19090 w 185913"/>
                  <a:gd name="connsiteY21" fmla="*/ 272673 h 301312"/>
                  <a:gd name="connsiteX22" fmla="*/ 52759 w 185913"/>
                  <a:gd name="connsiteY22" fmla="*/ 246420 h 301312"/>
                  <a:gd name="connsiteX23" fmla="*/ 53901 w 185913"/>
                  <a:gd name="connsiteY23" fmla="*/ 234710 h 301312"/>
                  <a:gd name="connsiteX24" fmla="*/ 40585 w 185913"/>
                  <a:gd name="connsiteY24" fmla="*/ 225833 h 301312"/>
                  <a:gd name="connsiteX25" fmla="*/ 14525 w 185913"/>
                  <a:gd name="connsiteY25" fmla="*/ 217145 h 301312"/>
                  <a:gd name="connsiteX26" fmla="*/ 12623 w 185913"/>
                  <a:gd name="connsiteY26" fmla="*/ 204679 h 301312"/>
                  <a:gd name="connsiteX27" fmla="*/ 11291 w 185913"/>
                  <a:gd name="connsiteY27" fmla="*/ 200524 h 301312"/>
                  <a:gd name="connsiteX28" fmla="*/ 12813 w 185913"/>
                  <a:gd name="connsiteY28" fmla="*/ 198163 h 301312"/>
                  <a:gd name="connsiteX29" fmla="*/ 9009 w 185913"/>
                  <a:gd name="connsiteY29" fmla="*/ 196463 h 301312"/>
                  <a:gd name="connsiteX30" fmla="*/ 10150 w 185913"/>
                  <a:gd name="connsiteY30" fmla="*/ 185414 h 301312"/>
                  <a:gd name="connsiteX31" fmla="*/ 68 w 185913"/>
                  <a:gd name="connsiteY31" fmla="*/ 182204 h 301312"/>
                  <a:gd name="connsiteX32" fmla="*/ 4348 w 185913"/>
                  <a:gd name="connsiteY32" fmla="*/ 173327 h 301312"/>
                  <a:gd name="connsiteX33" fmla="*/ 13764 w 185913"/>
                  <a:gd name="connsiteY33" fmla="*/ 159161 h 301312"/>
                  <a:gd name="connsiteX34" fmla="*/ 11196 w 185913"/>
                  <a:gd name="connsiteY34" fmla="*/ 153117 h 301312"/>
                  <a:gd name="connsiteX35" fmla="*/ 22990 w 185913"/>
                  <a:gd name="connsiteY35" fmla="*/ 115532 h 301312"/>
                  <a:gd name="connsiteX36" fmla="*/ 55422 w 185913"/>
                  <a:gd name="connsiteY36" fmla="*/ 88334 h 301312"/>
                  <a:gd name="connsiteX37" fmla="*/ 116673 w 185913"/>
                  <a:gd name="connsiteY37" fmla="*/ 49616 h 301312"/>
                  <a:gd name="connsiteX38" fmla="*/ 160234 w 185913"/>
                  <a:gd name="connsiteY38" fmla="*/ 20907 h 301312"/>
                  <a:gd name="connsiteX39" fmla="*/ 175737 w 185913"/>
                  <a:gd name="connsiteY39" fmla="*/ 37 h 301312"/>
                  <a:gd name="connsiteX40" fmla="*/ 180587 w 185913"/>
                  <a:gd name="connsiteY40" fmla="*/ 3247 h 301312"/>
                  <a:gd name="connsiteX41" fmla="*/ 185914 w 185913"/>
                  <a:gd name="connsiteY41" fmla="*/ 15146 h 301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85913" h="301312">
                    <a:moveTo>
                      <a:pt x="185914" y="14958"/>
                    </a:moveTo>
                    <a:cubicBezTo>
                      <a:pt x="185343" y="29312"/>
                      <a:pt x="173169" y="34506"/>
                      <a:pt x="163087" y="42061"/>
                    </a:cubicBezTo>
                    <a:lnTo>
                      <a:pt x="121904" y="68503"/>
                    </a:lnTo>
                    <a:lnTo>
                      <a:pt x="48860" y="114871"/>
                    </a:lnTo>
                    <a:cubicBezTo>
                      <a:pt x="38112" y="124031"/>
                      <a:pt x="35640" y="138669"/>
                      <a:pt x="31455" y="151701"/>
                    </a:cubicBezTo>
                    <a:cubicBezTo>
                      <a:pt x="31265" y="156045"/>
                      <a:pt x="35449" y="158500"/>
                      <a:pt x="33928" y="162939"/>
                    </a:cubicBezTo>
                    <a:lnTo>
                      <a:pt x="22609" y="178048"/>
                    </a:lnTo>
                    <a:cubicBezTo>
                      <a:pt x="22229" y="184564"/>
                      <a:pt x="30694" y="181920"/>
                      <a:pt x="32786" y="186359"/>
                    </a:cubicBezTo>
                    <a:cubicBezTo>
                      <a:pt x="32596" y="188720"/>
                      <a:pt x="30599" y="191364"/>
                      <a:pt x="32120" y="193630"/>
                    </a:cubicBezTo>
                    <a:cubicBezTo>
                      <a:pt x="33072" y="196086"/>
                      <a:pt x="38683" y="193725"/>
                      <a:pt x="35544" y="196936"/>
                    </a:cubicBezTo>
                    <a:cubicBezTo>
                      <a:pt x="34688" y="197408"/>
                      <a:pt x="34784" y="198919"/>
                      <a:pt x="34879" y="199674"/>
                    </a:cubicBezTo>
                    <a:cubicBezTo>
                      <a:pt x="35735" y="201280"/>
                      <a:pt x="37827" y="201657"/>
                      <a:pt x="37732" y="203829"/>
                    </a:cubicBezTo>
                    <a:cubicBezTo>
                      <a:pt x="36210" y="206568"/>
                      <a:pt x="36020" y="209873"/>
                      <a:pt x="37161" y="212801"/>
                    </a:cubicBezTo>
                    <a:cubicBezTo>
                      <a:pt x="46863" y="226683"/>
                      <a:pt x="68453" y="214028"/>
                      <a:pt x="78724" y="227155"/>
                    </a:cubicBezTo>
                    <a:cubicBezTo>
                      <a:pt x="80912" y="230649"/>
                      <a:pt x="81102" y="234899"/>
                      <a:pt x="79295" y="238582"/>
                    </a:cubicBezTo>
                    <a:cubicBezTo>
                      <a:pt x="70450" y="256147"/>
                      <a:pt x="32786" y="252464"/>
                      <a:pt x="42012" y="280322"/>
                    </a:cubicBezTo>
                    <a:cubicBezTo>
                      <a:pt x="43914" y="285044"/>
                      <a:pt x="48099" y="288538"/>
                      <a:pt x="53140" y="289483"/>
                    </a:cubicBezTo>
                    <a:cubicBezTo>
                      <a:pt x="56849" y="290238"/>
                      <a:pt x="60749" y="289955"/>
                      <a:pt x="64363" y="288822"/>
                    </a:cubicBezTo>
                    <a:cubicBezTo>
                      <a:pt x="65409" y="289011"/>
                      <a:pt x="65409" y="290049"/>
                      <a:pt x="65789" y="290710"/>
                    </a:cubicBezTo>
                    <a:lnTo>
                      <a:pt x="65789" y="291371"/>
                    </a:lnTo>
                    <a:cubicBezTo>
                      <a:pt x="53806" y="297604"/>
                      <a:pt x="38303" y="306953"/>
                      <a:pt x="25082" y="296849"/>
                    </a:cubicBezTo>
                    <a:cubicBezTo>
                      <a:pt x="18425" y="290710"/>
                      <a:pt x="16047" y="281172"/>
                      <a:pt x="19090" y="272673"/>
                    </a:cubicBezTo>
                    <a:cubicBezTo>
                      <a:pt x="25463" y="258791"/>
                      <a:pt x="42678" y="257374"/>
                      <a:pt x="52759" y="246420"/>
                    </a:cubicBezTo>
                    <a:cubicBezTo>
                      <a:pt x="55137" y="242926"/>
                      <a:pt x="55518" y="238582"/>
                      <a:pt x="53901" y="234710"/>
                    </a:cubicBezTo>
                    <a:cubicBezTo>
                      <a:pt x="50952" y="229988"/>
                      <a:pt x="46102" y="226683"/>
                      <a:pt x="40585" y="225833"/>
                    </a:cubicBezTo>
                    <a:cubicBezTo>
                      <a:pt x="31645" y="224416"/>
                      <a:pt x="17093" y="228194"/>
                      <a:pt x="14525" y="217145"/>
                    </a:cubicBezTo>
                    <a:cubicBezTo>
                      <a:pt x="13859" y="212990"/>
                      <a:pt x="18995" y="206474"/>
                      <a:pt x="12623" y="204679"/>
                    </a:cubicBezTo>
                    <a:cubicBezTo>
                      <a:pt x="11862" y="203452"/>
                      <a:pt x="9960" y="202129"/>
                      <a:pt x="11291" y="200524"/>
                    </a:cubicBezTo>
                    <a:cubicBezTo>
                      <a:pt x="11767" y="199485"/>
                      <a:pt x="13669" y="199580"/>
                      <a:pt x="12813" y="198163"/>
                    </a:cubicBezTo>
                    <a:cubicBezTo>
                      <a:pt x="11577" y="197597"/>
                      <a:pt x="9865" y="197691"/>
                      <a:pt x="9009" y="196463"/>
                    </a:cubicBezTo>
                    <a:cubicBezTo>
                      <a:pt x="5870" y="192025"/>
                      <a:pt x="16522" y="189097"/>
                      <a:pt x="10150" y="185414"/>
                    </a:cubicBezTo>
                    <a:cubicBezTo>
                      <a:pt x="6726" y="184470"/>
                      <a:pt x="1685" y="186359"/>
                      <a:pt x="68" y="182204"/>
                    </a:cubicBezTo>
                    <a:cubicBezTo>
                      <a:pt x="-502" y="178426"/>
                      <a:pt x="2636" y="176160"/>
                      <a:pt x="4348" y="173327"/>
                    </a:cubicBezTo>
                    <a:cubicBezTo>
                      <a:pt x="7392" y="168510"/>
                      <a:pt x="14620" y="166055"/>
                      <a:pt x="13764" y="159161"/>
                    </a:cubicBezTo>
                    <a:lnTo>
                      <a:pt x="11196" y="153117"/>
                    </a:lnTo>
                    <a:cubicBezTo>
                      <a:pt x="13954" y="140274"/>
                      <a:pt x="17949" y="127714"/>
                      <a:pt x="22990" y="115532"/>
                    </a:cubicBezTo>
                    <a:cubicBezTo>
                      <a:pt x="29362" y="102405"/>
                      <a:pt x="43819" y="96456"/>
                      <a:pt x="55422" y="88334"/>
                    </a:cubicBezTo>
                    <a:lnTo>
                      <a:pt x="116673" y="49616"/>
                    </a:lnTo>
                    <a:lnTo>
                      <a:pt x="160234" y="20907"/>
                    </a:lnTo>
                    <a:cubicBezTo>
                      <a:pt x="168223" y="16563"/>
                      <a:pt x="173930" y="8914"/>
                      <a:pt x="175737" y="37"/>
                    </a:cubicBezTo>
                    <a:cubicBezTo>
                      <a:pt x="177924" y="-341"/>
                      <a:pt x="178971" y="2303"/>
                      <a:pt x="180587" y="3247"/>
                    </a:cubicBezTo>
                    <a:cubicBezTo>
                      <a:pt x="183536" y="6553"/>
                      <a:pt x="185343" y="10708"/>
                      <a:pt x="185914" y="15146"/>
                    </a:cubicBezTo>
                  </a:path>
                </a:pathLst>
              </a:custGeom>
              <a:grpFill/>
              <a:ln w="9483" cap="flat">
                <a:noFill/>
                <a:prstDash val="solid"/>
                <a:miter/>
              </a:ln>
            </p:spPr>
            <p:txBody>
              <a:bodyPr rtlCol="0" anchor="ctr"/>
              <a:lstStyle/>
              <a:p>
                <a:endParaRPr lang="en-US" dirty="0"/>
              </a:p>
            </p:txBody>
          </p:sp>
          <p:sp>
            <p:nvSpPr>
              <p:cNvPr id="20" name="Freeform 19">
                <a:extLst>
                  <a:ext uri="{FF2B5EF4-FFF2-40B4-BE49-F238E27FC236}">
                    <a16:creationId xmlns:a16="http://schemas.microsoft.com/office/drawing/2014/main" id="{37782667-19DF-6B13-A8B6-690F3E88B14F}"/>
                  </a:ext>
                </a:extLst>
              </p:cNvPr>
              <p:cNvSpPr/>
              <p:nvPr/>
            </p:nvSpPr>
            <p:spPr>
              <a:xfrm>
                <a:off x="1264370" y="806582"/>
                <a:ext cx="134202" cy="171399"/>
              </a:xfrm>
              <a:custGeom>
                <a:avLst/>
                <a:gdLst>
                  <a:gd name="connsiteX0" fmla="*/ 118795 w 134202"/>
                  <a:gd name="connsiteY0" fmla="*/ 21626 h 171399"/>
                  <a:gd name="connsiteX1" fmla="*/ 84650 w 134202"/>
                  <a:gd name="connsiteY1" fmla="*/ 46746 h 171399"/>
                  <a:gd name="connsiteX2" fmla="*/ 37571 w 134202"/>
                  <a:gd name="connsiteY2" fmla="*/ 76115 h 171399"/>
                  <a:gd name="connsiteX3" fmla="*/ 27394 w 134202"/>
                  <a:gd name="connsiteY3" fmla="*/ 103691 h 171399"/>
                  <a:gd name="connsiteX4" fmla="*/ 21307 w 134202"/>
                  <a:gd name="connsiteY4" fmla="*/ 115023 h 171399"/>
                  <a:gd name="connsiteX5" fmla="*/ 22543 w 134202"/>
                  <a:gd name="connsiteY5" fmla="*/ 118517 h 171399"/>
                  <a:gd name="connsiteX6" fmla="*/ 27679 w 134202"/>
                  <a:gd name="connsiteY6" fmla="*/ 121445 h 171399"/>
                  <a:gd name="connsiteX7" fmla="*/ 28726 w 134202"/>
                  <a:gd name="connsiteY7" fmla="*/ 127772 h 171399"/>
                  <a:gd name="connsiteX8" fmla="*/ 31484 w 134202"/>
                  <a:gd name="connsiteY8" fmla="*/ 128811 h 171399"/>
                  <a:gd name="connsiteX9" fmla="*/ 30057 w 134202"/>
                  <a:gd name="connsiteY9" fmla="*/ 132210 h 171399"/>
                  <a:gd name="connsiteX10" fmla="*/ 35288 w 134202"/>
                  <a:gd name="connsiteY10" fmla="*/ 136082 h 171399"/>
                  <a:gd name="connsiteX11" fmla="*/ 37951 w 134202"/>
                  <a:gd name="connsiteY11" fmla="*/ 144298 h 171399"/>
                  <a:gd name="connsiteX12" fmla="*/ 68101 w 134202"/>
                  <a:gd name="connsiteY12" fmla="*/ 140521 h 171399"/>
                  <a:gd name="connsiteX13" fmla="*/ 112137 w 134202"/>
                  <a:gd name="connsiteY13" fmla="*/ 151947 h 171399"/>
                  <a:gd name="connsiteX14" fmla="*/ 133822 w 134202"/>
                  <a:gd name="connsiteY14" fmla="*/ 154875 h 171399"/>
                  <a:gd name="connsiteX15" fmla="*/ 134203 w 134202"/>
                  <a:gd name="connsiteY15" fmla="*/ 155347 h 171399"/>
                  <a:gd name="connsiteX16" fmla="*/ 96063 w 134202"/>
                  <a:gd name="connsiteY16" fmla="*/ 170740 h 171399"/>
                  <a:gd name="connsiteX17" fmla="*/ 53359 w 134202"/>
                  <a:gd name="connsiteY17" fmla="*/ 151947 h 171399"/>
                  <a:gd name="connsiteX18" fmla="*/ 16361 w 134202"/>
                  <a:gd name="connsiteY18" fmla="*/ 151664 h 171399"/>
                  <a:gd name="connsiteX19" fmla="*/ 14649 w 134202"/>
                  <a:gd name="connsiteY19" fmla="*/ 139387 h 171399"/>
                  <a:gd name="connsiteX20" fmla="*/ 12462 w 134202"/>
                  <a:gd name="connsiteY20" fmla="*/ 131833 h 171399"/>
                  <a:gd name="connsiteX21" fmla="*/ 8562 w 134202"/>
                  <a:gd name="connsiteY21" fmla="*/ 129283 h 171399"/>
                  <a:gd name="connsiteX22" fmla="*/ 8277 w 134202"/>
                  <a:gd name="connsiteY22" fmla="*/ 122106 h 171399"/>
                  <a:gd name="connsiteX23" fmla="*/ 478 w 134202"/>
                  <a:gd name="connsiteY23" fmla="*/ 119839 h 171399"/>
                  <a:gd name="connsiteX24" fmla="*/ 668 w 134202"/>
                  <a:gd name="connsiteY24" fmla="*/ 114928 h 171399"/>
                  <a:gd name="connsiteX25" fmla="*/ 8372 w 134202"/>
                  <a:gd name="connsiteY25" fmla="*/ 102463 h 171399"/>
                  <a:gd name="connsiteX26" fmla="*/ 8372 w 134202"/>
                  <a:gd name="connsiteY26" fmla="*/ 89147 h 171399"/>
                  <a:gd name="connsiteX27" fmla="*/ 24541 w 134202"/>
                  <a:gd name="connsiteY27" fmla="*/ 62894 h 171399"/>
                  <a:gd name="connsiteX28" fmla="*/ 82463 w 134202"/>
                  <a:gd name="connsiteY28" fmla="*/ 26348 h 171399"/>
                  <a:gd name="connsiteX29" fmla="*/ 119080 w 134202"/>
                  <a:gd name="connsiteY29" fmla="*/ 0 h 171399"/>
                  <a:gd name="connsiteX30" fmla="*/ 118985 w 134202"/>
                  <a:gd name="connsiteY30" fmla="*/ 21815 h 171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4202" h="171399">
                    <a:moveTo>
                      <a:pt x="118795" y="21626"/>
                    </a:moveTo>
                    <a:cubicBezTo>
                      <a:pt x="108713" y="31636"/>
                      <a:pt x="97300" y="40135"/>
                      <a:pt x="84650" y="46746"/>
                    </a:cubicBezTo>
                    <a:lnTo>
                      <a:pt x="37571" y="76115"/>
                    </a:lnTo>
                    <a:cubicBezTo>
                      <a:pt x="29011" y="82537"/>
                      <a:pt x="25016" y="93303"/>
                      <a:pt x="27394" y="103691"/>
                    </a:cubicBezTo>
                    <a:cubicBezTo>
                      <a:pt x="27109" y="108507"/>
                      <a:pt x="23019" y="110962"/>
                      <a:pt x="21307" y="115023"/>
                    </a:cubicBezTo>
                    <a:cubicBezTo>
                      <a:pt x="21307" y="116251"/>
                      <a:pt x="21307" y="117856"/>
                      <a:pt x="22543" y="118517"/>
                    </a:cubicBezTo>
                    <a:cubicBezTo>
                      <a:pt x="24255" y="119461"/>
                      <a:pt x="27014" y="118895"/>
                      <a:pt x="27679" y="121445"/>
                    </a:cubicBezTo>
                    <a:cubicBezTo>
                      <a:pt x="27679" y="123900"/>
                      <a:pt x="26158" y="126450"/>
                      <a:pt x="28726" y="127772"/>
                    </a:cubicBezTo>
                    <a:cubicBezTo>
                      <a:pt x="29772" y="128527"/>
                      <a:pt x="31579" y="126827"/>
                      <a:pt x="31484" y="128811"/>
                    </a:cubicBezTo>
                    <a:cubicBezTo>
                      <a:pt x="30628" y="129755"/>
                      <a:pt x="30057" y="130888"/>
                      <a:pt x="30057" y="132210"/>
                    </a:cubicBezTo>
                    <a:cubicBezTo>
                      <a:pt x="31103" y="134854"/>
                      <a:pt x="34337" y="133910"/>
                      <a:pt x="35288" y="136082"/>
                    </a:cubicBezTo>
                    <a:cubicBezTo>
                      <a:pt x="35478" y="139010"/>
                      <a:pt x="34908" y="142598"/>
                      <a:pt x="37951" y="144298"/>
                    </a:cubicBezTo>
                    <a:cubicBezTo>
                      <a:pt x="48699" y="147603"/>
                      <a:pt x="58019" y="141371"/>
                      <a:pt x="68101" y="140521"/>
                    </a:cubicBezTo>
                    <a:cubicBezTo>
                      <a:pt x="84460" y="137782"/>
                      <a:pt x="98727" y="145903"/>
                      <a:pt x="112137" y="151947"/>
                    </a:cubicBezTo>
                    <a:cubicBezTo>
                      <a:pt x="119175" y="153931"/>
                      <a:pt x="126499" y="154969"/>
                      <a:pt x="133822" y="154875"/>
                    </a:cubicBezTo>
                    <a:lnTo>
                      <a:pt x="134203" y="155347"/>
                    </a:lnTo>
                    <a:cubicBezTo>
                      <a:pt x="123836" y="164885"/>
                      <a:pt x="111471" y="173951"/>
                      <a:pt x="96063" y="170740"/>
                    </a:cubicBezTo>
                    <a:cubicBezTo>
                      <a:pt x="79800" y="167907"/>
                      <a:pt x="71335" y="151381"/>
                      <a:pt x="53359" y="151947"/>
                    </a:cubicBezTo>
                    <a:cubicBezTo>
                      <a:pt x="41185" y="152703"/>
                      <a:pt x="28440" y="158180"/>
                      <a:pt x="16361" y="151664"/>
                    </a:cubicBezTo>
                    <a:cubicBezTo>
                      <a:pt x="13413" y="148264"/>
                      <a:pt x="12747" y="143448"/>
                      <a:pt x="14649" y="139387"/>
                    </a:cubicBezTo>
                    <a:cubicBezTo>
                      <a:pt x="14459" y="136554"/>
                      <a:pt x="7706" y="134854"/>
                      <a:pt x="12462" y="131833"/>
                    </a:cubicBezTo>
                    <a:cubicBezTo>
                      <a:pt x="11320" y="130794"/>
                      <a:pt x="8943" y="131360"/>
                      <a:pt x="8562" y="129283"/>
                    </a:cubicBezTo>
                    <a:cubicBezTo>
                      <a:pt x="7896" y="126922"/>
                      <a:pt x="11035" y="123994"/>
                      <a:pt x="8277" y="122106"/>
                    </a:cubicBezTo>
                    <a:cubicBezTo>
                      <a:pt x="5709" y="121350"/>
                      <a:pt x="2095" y="122389"/>
                      <a:pt x="478" y="119839"/>
                    </a:cubicBezTo>
                    <a:cubicBezTo>
                      <a:pt x="-188" y="118234"/>
                      <a:pt x="-188" y="116439"/>
                      <a:pt x="668" y="114928"/>
                    </a:cubicBezTo>
                    <a:cubicBezTo>
                      <a:pt x="3141" y="110679"/>
                      <a:pt x="8752" y="107846"/>
                      <a:pt x="8372" y="102463"/>
                    </a:cubicBezTo>
                    <a:cubicBezTo>
                      <a:pt x="5424" y="98780"/>
                      <a:pt x="7231" y="93586"/>
                      <a:pt x="8372" y="89147"/>
                    </a:cubicBezTo>
                    <a:cubicBezTo>
                      <a:pt x="11701" y="79137"/>
                      <a:pt x="13983" y="68372"/>
                      <a:pt x="24541" y="62894"/>
                    </a:cubicBezTo>
                    <a:lnTo>
                      <a:pt x="82463" y="26348"/>
                    </a:lnTo>
                    <a:cubicBezTo>
                      <a:pt x="94827" y="17471"/>
                      <a:pt x="109284" y="12560"/>
                      <a:pt x="119080" y="0"/>
                    </a:cubicBezTo>
                    <a:cubicBezTo>
                      <a:pt x="122789" y="6799"/>
                      <a:pt x="122694" y="15015"/>
                      <a:pt x="118985" y="21815"/>
                    </a:cubicBezTo>
                  </a:path>
                </a:pathLst>
              </a:custGeom>
              <a:grpFill/>
              <a:ln w="9483" cap="flat">
                <a:noFill/>
                <a:prstDash val="solid"/>
                <a:miter/>
              </a:ln>
            </p:spPr>
            <p:txBody>
              <a:bodyPr rtlCol="0" anchor="ctr"/>
              <a:lstStyle/>
              <a:p>
                <a:endParaRPr lang="en-US" dirty="0"/>
              </a:p>
            </p:txBody>
          </p:sp>
          <p:sp>
            <p:nvSpPr>
              <p:cNvPr id="21" name="Freeform 20">
                <a:extLst>
                  <a:ext uri="{FF2B5EF4-FFF2-40B4-BE49-F238E27FC236}">
                    <a16:creationId xmlns:a16="http://schemas.microsoft.com/office/drawing/2014/main" id="{DD636ED1-4B1A-3C57-A4F3-72B95B1833DA}"/>
                  </a:ext>
                </a:extLst>
              </p:cNvPr>
              <p:cNvSpPr/>
              <p:nvPr/>
            </p:nvSpPr>
            <p:spPr>
              <a:xfrm>
                <a:off x="1078048" y="921310"/>
                <a:ext cx="159971" cy="151066"/>
              </a:xfrm>
              <a:custGeom>
                <a:avLst/>
                <a:gdLst>
                  <a:gd name="connsiteX0" fmla="*/ 115277 w 159971"/>
                  <a:gd name="connsiteY0" fmla="*/ 41469 h 151066"/>
                  <a:gd name="connsiteX1" fmla="*/ 155699 w 159971"/>
                  <a:gd name="connsiteY1" fmla="*/ 68289 h 151066"/>
                  <a:gd name="connsiteX2" fmla="*/ 159693 w 159971"/>
                  <a:gd name="connsiteY2" fmla="*/ 80471 h 151066"/>
                  <a:gd name="connsiteX3" fmla="*/ 127166 w 159971"/>
                  <a:gd name="connsiteY3" fmla="*/ 119284 h 151066"/>
                  <a:gd name="connsiteX4" fmla="*/ 139340 w 159971"/>
                  <a:gd name="connsiteY4" fmla="*/ 138738 h 151066"/>
                  <a:gd name="connsiteX5" fmla="*/ 151419 w 159971"/>
                  <a:gd name="connsiteY5" fmla="*/ 140343 h 151066"/>
                  <a:gd name="connsiteX6" fmla="*/ 151133 w 159971"/>
                  <a:gd name="connsiteY6" fmla="*/ 144121 h 151066"/>
                  <a:gd name="connsiteX7" fmla="*/ 112709 w 159971"/>
                  <a:gd name="connsiteY7" fmla="*/ 146954 h 151066"/>
                  <a:gd name="connsiteX8" fmla="*/ 103198 w 159971"/>
                  <a:gd name="connsiteY8" fmla="*/ 129105 h 151066"/>
                  <a:gd name="connsiteX9" fmla="*/ 133919 w 159971"/>
                  <a:gd name="connsiteY9" fmla="*/ 93220 h 151066"/>
                  <a:gd name="connsiteX10" fmla="*/ 136582 w 159971"/>
                  <a:gd name="connsiteY10" fmla="*/ 84626 h 151066"/>
                  <a:gd name="connsiteX11" fmla="*/ 129734 w 159971"/>
                  <a:gd name="connsiteY11" fmla="*/ 75371 h 151066"/>
                  <a:gd name="connsiteX12" fmla="*/ 23496 w 159971"/>
                  <a:gd name="connsiteY12" fmla="*/ 17482 h 151066"/>
                  <a:gd name="connsiteX13" fmla="*/ 2191 w 159971"/>
                  <a:gd name="connsiteY13" fmla="*/ 17765 h 151066"/>
                  <a:gd name="connsiteX14" fmla="*/ 2191 w 159971"/>
                  <a:gd name="connsiteY14" fmla="*/ 18143 h 151066"/>
                  <a:gd name="connsiteX15" fmla="*/ 669 w 159971"/>
                  <a:gd name="connsiteY15" fmla="*/ 12571 h 151066"/>
                  <a:gd name="connsiteX16" fmla="*/ 13414 w 159971"/>
                  <a:gd name="connsiteY16" fmla="*/ 11 h 151066"/>
                  <a:gd name="connsiteX17" fmla="*/ 43849 w 159971"/>
                  <a:gd name="connsiteY17" fmla="*/ 6527 h 151066"/>
                  <a:gd name="connsiteX18" fmla="*/ 115087 w 159971"/>
                  <a:gd name="connsiteY18" fmla="*/ 41563 h 15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9971" h="151066">
                    <a:moveTo>
                      <a:pt x="115277" y="41469"/>
                    </a:moveTo>
                    <a:cubicBezTo>
                      <a:pt x="129543" y="49212"/>
                      <a:pt x="143049" y="58184"/>
                      <a:pt x="155699" y="68289"/>
                    </a:cubicBezTo>
                    <a:cubicBezTo>
                      <a:pt x="159123" y="71405"/>
                      <a:pt x="160644" y="75938"/>
                      <a:pt x="159693" y="80471"/>
                    </a:cubicBezTo>
                    <a:cubicBezTo>
                      <a:pt x="152655" y="98414"/>
                      <a:pt x="126405" y="96903"/>
                      <a:pt x="127166" y="119284"/>
                    </a:cubicBezTo>
                    <a:cubicBezTo>
                      <a:pt x="126975" y="127594"/>
                      <a:pt x="131731" y="135244"/>
                      <a:pt x="139340" y="138738"/>
                    </a:cubicBezTo>
                    <a:cubicBezTo>
                      <a:pt x="143144" y="140343"/>
                      <a:pt x="147329" y="140910"/>
                      <a:pt x="151419" y="140343"/>
                    </a:cubicBezTo>
                    <a:cubicBezTo>
                      <a:pt x="151799" y="141854"/>
                      <a:pt x="154177" y="143554"/>
                      <a:pt x="151133" y="144121"/>
                    </a:cubicBezTo>
                    <a:cubicBezTo>
                      <a:pt x="139625" y="149409"/>
                      <a:pt x="124883" y="155170"/>
                      <a:pt x="112709" y="146954"/>
                    </a:cubicBezTo>
                    <a:cubicBezTo>
                      <a:pt x="107002" y="142704"/>
                      <a:pt x="103578" y="136093"/>
                      <a:pt x="103198" y="129105"/>
                    </a:cubicBezTo>
                    <a:cubicBezTo>
                      <a:pt x="103198" y="108896"/>
                      <a:pt x="122696" y="105213"/>
                      <a:pt x="133919" y="93220"/>
                    </a:cubicBezTo>
                    <a:cubicBezTo>
                      <a:pt x="135821" y="90764"/>
                      <a:pt x="136772" y="87742"/>
                      <a:pt x="136582" y="84626"/>
                    </a:cubicBezTo>
                    <a:cubicBezTo>
                      <a:pt x="135250" y="80943"/>
                      <a:pt x="132872" y="77732"/>
                      <a:pt x="129734" y="75371"/>
                    </a:cubicBezTo>
                    <a:cubicBezTo>
                      <a:pt x="96921" y="51668"/>
                      <a:pt x="61254" y="32214"/>
                      <a:pt x="23496" y="17482"/>
                    </a:cubicBezTo>
                    <a:cubicBezTo>
                      <a:pt x="17123" y="15971"/>
                      <a:pt x="7517" y="10871"/>
                      <a:pt x="2191" y="17765"/>
                    </a:cubicBezTo>
                    <a:lnTo>
                      <a:pt x="2191" y="18143"/>
                    </a:lnTo>
                    <a:cubicBezTo>
                      <a:pt x="-1423" y="18426"/>
                      <a:pt x="479" y="14366"/>
                      <a:pt x="669" y="12571"/>
                    </a:cubicBezTo>
                    <a:cubicBezTo>
                      <a:pt x="2476" y="6433"/>
                      <a:pt x="7232" y="1711"/>
                      <a:pt x="13414" y="11"/>
                    </a:cubicBezTo>
                    <a:cubicBezTo>
                      <a:pt x="23971" y="-178"/>
                      <a:pt x="34338" y="1994"/>
                      <a:pt x="43849" y="6527"/>
                    </a:cubicBezTo>
                    <a:cubicBezTo>
                      <a:pt x="68293" y="16821"/>
                      <a:pt x="92070" y="28531"/>
                      <a:pt x="115087" y="41563"/>
                    </a:cubicBezTo>
                  </a:path>
                </a:pathLst>
              </a:custGeom>
              <a:grpFill/>
              <a:ln w="9483" cap="flat">
                <a:noFill/>
                <a:prstDash val="solid"/>
                <a:miter/>
              </a:ln>
            </p:spPr>
            <p:txBody>
              <a:bodyPr rtlCol="0" anchor="ctr"/>
              <a:lstStyle/>
              <a:p>
                <a:endParaRPr lang="en-US" dirty="0"/>
              </a:p>
            </p:txBody>
          </p:sp>
        </p:grpSp>
        <p:grpSp>
          <p:nvGrpSpPr>
            <p:cNvPr id="12" name="Graphic 13">
              <a:extLst>
                <a:ext uri="{FF2B5EF4-FFF2-40B4-BE49-F238E27FC236}">
                  <a16:creationId xmlns:a16="http://schemas.microsoft.com/office/drawing/2014/main" id="{85316838-BA0E-2C6E-82EF-F43141BF1C94}"/>
                </a:ext>
              </a:extLst>
            </p:cNvPr>
            <p:cNvGrpSpPr/>
            <p:nvPr/>
          </p:nvGrpSpPr>
          <p:grpSpPr>
            <a:xfrm>
              <a:off x="1476087" y="832363"/>
              <a:ext cx="371119" cy="147036"/>
              <a:chOff x="1476087" y="832363"/>
              <a:chExt cx="371119" cy="147036"/>
            </a:xfrm>
            <a:grpFill/>
          </p:grpSpPr>
          <p:sp>
            <p:nvSpPr>
              <p:cNvPr id="13" name="Freeform 12">
                <a:extLst>
                  <a:ext uri="{FF2B5EF4-FFF2-40B4-BE49-F238E27FC236}">
                    <a16:creationId xmlns:a16="http://schemas.microsoft.com/office/drawing/2014/main" id="{273E20AA-C233-2B3C-5255-D1AA46AF7540}"/>
                  </a:ext>
                </a:extLst>
              </p:cNvPr>
              <p:cNvSpPr/>
              <p:nvPr/>
            </p:nvSpPr>
            <p:spPr>
              <a:xfrm>
                <a:off x="1476087" y="836235"/>
                <a:ext cx="112990" cy="139387"/>
              </a:xfrm>
              <a:custGeom>
                <a:avLst/>
                <a:gdLst>
                  <a:gd name="connsiteX0" fmla="*/ 83887 w 112990"/>
                  <a:gd name="connsiteY0" fmla="*/ 139387 h 139387"/>
                  <a:gd name="connsiteX1" fmla="*/ 83887 w 112990"/>
                  <a:gd name="connsiteY1" fmla="*/ 77154 h 139387"/>
                  <a:gd name="connsiteX2" fmla="*/ 29009 w 112990"/>
                  <a:gd name="connsiteY2" fmla="*/ 77154 h 139387"/>
                  <a:gd name="connsiteX3" fmla="*/ 29009 w 112990"/>
                  <a:gd name="connsiteY3" fmla="*/ 139387 h 139387"/>
                  <a:gd name="connsiteX4" fmla="*/ 0 w 112990"/>
                  <a:gd name="connsiteY4" fmla="*/ 139387 h 139387"/>
                  <a:gd name="connsiteX5" fmla="*/ 0 w 112990"/>
                  <a:gd name="connsiteY5" fmla="*/ 0 h 139387"/>
                  <a:gd name="connsiteX6" fmla="*/ 29009 w 112990"/>
                  <a:gd name="connsiteY6" fmla="*/ 0 h 139387"/>
                  <a:gd name="connsiteX7" fmla="*/ 29009 w 112990"/>
                  <a:gd name="connsiteY7" fmla="*/ 53167 h 139387"/>
                  <a:gd name="connsiteX8" fmla="*/ 83887 w 112990"/>
                  <a:gd name="connsiteY8" fmla="*/ 53167 h 139387"/>
                  <a:gd name="connsiteX9" fmla="*/ 83887 w 112990"/>
                  <a:gd name="connsiteY9" fmla="*/ 0 h 139387"/>
                  <a:gd name="connsiteX10" fmla="*/ 112991 w 112990"/>
                  <a:gd name="connsiteY10" fmla="*/ 0 h 139387"/>
                  <a:gd name="connsiteX11" fmla="*/ 112991 w 112990"/>
                  <a:gd name="connsiteY11" fmla="*/ 139387 h 139387"/>
                  <a:gd name="connsiteX12" fmla="*/ 83887 w 112990"/>
                  <a:gd name="connsiteY12" fmla="*/ 139387 h 139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2990" h="139387">
                    <a:moveTo>
                      <a:pt x="83887" y="139387"/>
                    </a:moveTo>
                    <a:lnTo>
                      <a:pt x="83887" y="77154"/>
                    </a:lnTo>
                    <a:lnTo>
                      <a:pt x="29009" y="77154"/>
                    </a:lnTo>
                    <a:lnTo>
                      <a:pt x="29009" y="139387"/>
                    </a:lnTo>
                    <a:lnTo>
                      <a:pt x="0" y="139387"/>
                    </a:lnTo>
                    <a:lnTo>
                      <a:pt x="0" y="0"/>
                    </a:lnTo>
                    <a:lnTo>
                      <a:pt x="29009" y="0"/>
                    </a:lnTo>
                    <a:lnTo>
                      <a:pt x="29009" y="53167"/>
                    </a:lnTo>
                    <a:lnTo>
                      <a:pt x="83887" y="53167"/>
                    </a:lnTo>
                    <a:lnTo>
                      <a:pt x="83887" y="0"/>
                    </a:lnTo>
                    <a:lnTo>
                      <a:pt x="112991" y="0"/>
                    </a:lnTo>
                    <a:lnTo>
                      <a:pt x="112991" y="139387"/>
                    </a:lnTo>
                    <a:lnTo>
                      <a:pt x="83887" y="139387"/>
                    </a:lnTo>
                    <a:close/>
                  </a:path>
                </a:pathLst>
              </a:custGeom>
              <a:grpFill/>
              <a:ln w="9483" cap="flat">
                <a:noFill/>
                <a:prstDash val="solid"/>
                <a:miter/>
              </a:ln>
            </p:spPr>
            <p:txBody>
              <a:bodyPr rtlCol="0" anchor="ctr"/>
              <a:lstStyle/>
              <a:p>
                <a:endParaRPr lang="en-US" dirty="0"/>
              </a:p>
            </p:txBody>
          </p:sp>
          <p:sp>
            <p:nvSpPr>
              <p:cNvPr id="14" name="Freeform 13">
                <a:extLst>
                  <a:ext uri="{FF2B5EF4-FFF2-40B4-BE49-F238E27FC236}">
                    <a16:creationId xmlns:a16="http://schemas.microsoft.com/office/drawing/2014/main" id="{906CBD8D-ED9F-CD16-5045-10352D37FBE9}"/>
                  </a:ext>
                </a:extLst>
              </p:cNvPr>
              <p:cNvSpPr/>
              <p:nvPr/>
            </p:nvSpPr>
            <p:spPr>
              <a:xfrm>
                <a:off x="1607434" y="836235"/>
                <a:ext cx="112990" cy="139387"/>
              </a:xfrm>
              <a:custGeom>
                <a:avLst/>
                <a:gdLst>
                  <a:gd name="connsiteX0" fmla="*/ 83887 w 112990"/>
                  <a:gd name="connsiteY0" fmla="*/ 139387 h 139387"/>
                  <a:gd name="connsiteX1" fmla="*/ 83887 w 112990"/>
                  <a:gd name="connsiteY1" fmla="*/ 77154 h 139387"/>
                  <a:gd name="connsiteX2" fmla="*/ 29009 w 112990"/>
                  <a:gd name="connsiteY2" fmla="*/ 77154 h 139387"/>
                  <a:gd name="connsiteX3" fmla="*/ 29009 w 112990"/>
                  <a:gd name="connsiteY3" fmla="*/ 139387 h 139387"/>
                  <a:gd name="connsiteX4" fmla="*/ 0 w 112990"/>
                  <a:gd name="connsiteY4" fmla="*/ 139387 h 139387"/>
                  <a:gd name="connsiteX5" fmla="*/ 0 w 112990"/>
                  <a:gd name="connsiteY5" fmla="*/ 0 h 139387"/>
                  <a:gd name="connsiteX6" fmla="*/ 29009 w 112990"/>
                  <a:gd name="connsiteY6" fmla="*/ 0 h 139387"/>
                  <a:gd name="connsiteX7" fmla="*/ 29009 w 112990"/>
                  <a:gd name="connsiteY7" fmla="*/ 53167 h 139387"/>
                  <a:gd name="connsiteX8" fmla="*/ 83887 w 112990"/>
                  <a:gd name="connsiteY8" fmla="*/ 53167 h 139387"/>
                  <a:gd name="connsiteX9" fmla="*/ 83887 w 112990"/>
                  <a:gd name="connsiteY9" fmla="*/ 0 h 139387"/>
                  <a:gd name="connsiteX10" fmla="*/ 112991 w 112990"/>
                  <a:gd name="connsiteY10" fmla="*/ 0 h 139387"/>
                  <a:gd name="connsiteX11" fmla="*/ 112991 w 112990"/>
                  <a:gd name="connsiteY11" fmla="*/ 139387 h 139387"/>
                  <a:gd name="connsiteX12" fmla="*/ 83887 w 112990"/>
                  <a:gd name="connsiteY12" fmla="*/ 139387 h 139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2990" h="139387">
                    <a:moveTo>
                      <a:pt x="83887" y="139387"/>
                    </a:moveTo>
                    <a:lnTo>
                      <a:pt x="83887" y="77154"/>
                    </a:lnTo>
                    <a:lnTo>
                      <a:pt x="29009" y="77154"/>
                    </a:lnTo>
                    <a:lnTo>
                      <a:pt x="29009" y="139387"/>
                    </a:lnTo>
                    <a:lnTo>
                      <a:pt x="0" y="139387"/>
                    </a:lnTo>
                    <a:lnTo>
                      <a:pt x="0" y="0"/>
                    </a:lnTo>
                    <a:lnTo>
                      <a:pt x="29009" y="0"/>
                    </a:lnTo>
                    <a:lnTo>
                      <a:pt x="29009" y="53167"/>
                    </a:lnTo>
                    <a:lnTo>
                      <a:pt x="83887" y="53167"/>
                    </a:lnTo>
                    <a:lnTo>
                      <a:pt x="83887" y="0"/>
                    </a:lnTo>
                    <a:lnTo>
                      <a:pt x="112991" y="0"/>
                    </a:lnTo>
                    <a:lnTo>
                      <a:pt x="112991" y="139387"/>
                    </a:lnTo>
                    <a:lnTo>
                      <a:pt x="83887" y="139387"/>
                    </a:lnTo>
                    <a:close/>
                  </a:path>
                </a:pathLst>
              </a:custGeom>
              <a:grpFill/>
              <a:ln w="9483" cap="flat">
                <a:noFill/>
                <a:prstDash val="solid"/>
                <a:miter/>
              </a:ln>
            </p:spPr>
            <p:txBody>
              <a:bodyPr rtlCol="0" anchor="ctr"/>
              <a:lstStyle/>
              <a:p>
                <a:endParaRPr lang="en-US" dirty="0"/>
              </a:p>
            </p:txBody>
          </p:sp>
          <p:sp>
            <p:nvSpPr>
              <p:cNvPr id="16" name="Freeform 15">
                <a:extLst>
                  <a:ext uri="{FF2B5EF4-FFF2-40B4-BE49-F238E27FC236}">
                    <a16:creationId xmlns:a16="http://schemas.microsoft.com/office/drawing/2014/main" id="{7C36821C-A4B9-BEE5-F2D1-2F4F1DED8F6F}"/>
                  </a:ext>
                </a:extLst>
              </p:cNvPr>
              <p:cNvSpPr/>
              <p:nvPr/>
            </p:nvSpPr>
            <p:spPr>
              <a:xfrm>
                <a:off x="1732124" y="832363"/>
                <a:ext cx="115083" cy="147036"/>
              </a:xfrm>
              <a:custGeom>
                <a:avLst/>
                <a:gdLst>
                  <a:gd name="connsiteX0" fmla="*/ 57637 w 115083"/>
                  <a:gd name="connsiteY0" fmla="*/ 123144 h 147036"/>
                  <a:gd name="connsiteX1" fmla="*/ 74471 w 115083"/>
                  <a:gd name="connsiteY1" fmla="*/ 120878 h 147036"/>
                  <a:gd name="connsiteX2" fmla="*/ 86740 w 115083"/>
                  <a:gd name="connsiteY2" fmla="*/ 104729 h 147036"/>
                  <a:gd name="connsiteX3" fmla="*/ 80653 w 115083"/>
                  <a:gd name="connsiteY3" fmla="*/ 94058 h 147036"/>
                  <a:gd name="connsiteX4" fmla="*/ 61536 w 115083"/>
                  <a:gd name="connsiteY4" fmla="*/ 87542 h 147036"/>
                  <a:gd name="connsiteX5" fmla="*/ 46699 w 115083"/>
                  <a:gd name="connsiteY5" fmla="*/ 84237 h 147036"/>
                  <a:gd name="connsiteX6" fmla="*/ 16454 w 115083"/>
                  <a:gd name="connsiteY6" fmla="*/ 73566 h 147036"/>
                  <a:gd name="connsiteX7" fmla="*/ 2283 w 115083"/>
                  <a:gd name="connsiteY7" fmla="*/ 43441 h 147036"/>
                  <a:gd name="connsiteX8" fmla="*/ 15979 w 115083"/>
                  <a:gd name="connsiteY8" fmla="*/ 12371 h 147036"/>
                  <a:gd name="connsiteX9" fmla="*/ 56210 w 115083"/>
                  <a:gd name="connsiteY9" fmla="*/ 0 h 147036"/>
                  <a:gd name="connsiteX10" fmla="*/ 94064 w 115083"/>
                  <a:gd name="connsiteY10" fmla="*/ 11710 h 147036"/>
                  <a:gd name="connsiteX11" fmla="*/ 110518 w 115083"/>
                  <a:gd name="connsiteY11" fmla="*/ 45613 h 147036"/>
                  <a:gd name="connsiteX12" fmla="*/ 82365 w 115083"/>
                  <a:gd name="connsiteY12" fmla="*/ 45613 h 147036"/>
                  <a:gd name="connsiteX13" fmla="*/ 71333 w 115083"/>
                  <a:gd name="connsiteY13" fmla="*/ 27764 h 147036"/>
                  <a:gd name="connsiteX14" fmla="*/ 54308 w 115083"/>
                  <a:gd name="connsiteY14" fmla="*/ 24270 h 147036"/>
                  <a:gd name="connsiteX15" fmla="*/ 36237 w 115083"/>
                  <a:gd name="connsiteY15" fmla="*/ 28803 h 147036"/>
                  <a:gd name="connsiteX16" fmla="*/ 29484 w 115083"/>
                  <a:gd name="connsiteY16" fmla="*/ 41457 h 147036"/>
                  <a:gd name="connsiteX17" fmla="*/ 36142 w 115083"/>
                  <a:gd name="connsiteY17" fmla="*/ 52601 h 147036"/>
                  <a:gd name="connsiteX18" fmla="*/ 54403 w 115083"/>
                  <a:gd name="connsiteY18" fmla="*/ 58361 h 147036"/>
                  <a:gd name="connsiteX19" fmla="*/ 78561 w 115083"/>
                  <a:gd name="connsiteY19" fmla="*/ 64122 h 147036"/>
                  <a:gd name="connsiteX20" fmla="*/ 102529 w 115083"/>
                  <a:gd name="connsiteY20" fmla="*/ 74227 h 147036"/>
                  <a:gd name="connsiteX21" fmla="*/ 115083 w 115083"/>
                  <a:gd name="connsiteY21" fmla="*/ 102652 h 147036"/>
                  <a:gd name="connsiteX22" fmla="*/ 100341 w 115083"/>
                  <a:gd name="connsiteY22" fmla="*/ 134382 h 147036"/>
                  <a:gd name="connsiteX23" fmla="*/ 58778 w 115083"/>
                  <a:gd name="connsiteY23" fmla="*/ 147037 h 147036"/>
                  <a:gd name="connsiteX24" fmla="*/ 15693 w 115083"/>
                  <a:gd name="connsiteY24" fmla="*/ 134571 h 147036"/>
                  <a:gd name="connsiteX25" fmla="*/ 0 w 115083"/>
                  <a:gd name="connsiteY25" fmla="*/ 100385 h 147036"/>
                  <a:gd name="connsiteX26" fmla="*/ 27962 w 115083"/>
                  <a:gd name="connsiteY26" fmla="*/ 100385 h 147036"/>
                  <a:gd name="connsiteX27" fmla="*/ 33193 w 115083"/>
                  <a:gd name="connsiteY27" fmla="*/ 114645 h 147036"/>
                  <a:gd name="connsiteX28" fmla="*/ 57637 w 115083"/>
                  <a:gd name="connsiteY28" fmla="*/ 123239 h 147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5083" h="147036">
                    <a:moveTo>
                      <a:pt x="57637" y="123144"/>
                    </a:moveTo>
                    <a:cubicBezTo>
                      <a:pt x="64580" y="123144"/>
                      <a:pt x="70191" y="122389"/>
                      <a:pt x="74471" y="120878"/>
                    </a:cubicBezTo>
                    <a:cubicBezTo>
                      <a:pt x="82651" y="117950"/>
                      <a:pt x="86740" y="112568"/>
                      <a:pt x="86740" y="104729"/>
                    </a:cubicBezTo>
                    <a:cubicBezTo>
                      <a:pt x="86740" y="100102"/>
                      <a:pt x="84743" y="96608"/>
                      <a:pt x="80653" y="94058"/>
                    </a:cubicBezTo>
                    <a:cubicBezTo>
                      <a:pt x="76564" y="91603"/>
                      <a:pt x="70191" y="89431"/>
                      <a:pt x="61536" y="87542"/>
                    </a:cubicBezTo>
                    <a:lnTo>
                      <a:pt x="46699" y="84237"/>
                    </a:lnTo>
                    <a:cubicBezTo>
                      <a:pt x="32052" y="80932"/>
                      <a:pt x="21970" y="77437"/>
                      <a:pt x="16454" y="73566"/>
                    </a:cubicBezTo>
                    <a:cubicBezTo>
                      <a:pt x="7038" y="67144"/>
                      <a:pt x="2283" y="57134"/>
                      <a:pt x="2283" y="43441"/>
                    </a:cubicBezTo>
                    <a:cubicBezTo>
                      <a:pt x="2283" y="30975"/>
                      <a:pt x="6848" y="20587"/>
                      <a:pt x="15979" y="12371"/>
                    </a:cubicBezTo>
                    <a:cubicBezTo>
                      <a:pt x="25109" y="4155"/>
                      <a:pt x="38520" y="0"/>
                      <a:pt x="56210" y="0"/>
                    </a:cubicBezTo>
                    <a:cubicBezTo>
                      <a:pt x="70952" y="0"/>
                      <a:pt x="83602" y="3872"/>
                      <a:pt x="94064" y="11710"/>
                    </a:cubicBezTo>
                    <a:cubicBezTo>
                      <a:pt x="104526" y="19548"/>
                      <a:pt x="109947" y="30786"/>
                      <a:pt x="110518" y="45613"/>
                    </a:cubicBezTo>
                    <a:lnTo>
                      <a:pt x="82365" y="45613"/>
                    </a:lnTo>
                    <a:cubicBezTo>
                      <a:pt x="81890" y="37208"/>
                      <a:pt x="78181" y="31258"/>
                      <a:pt x="71333" y="27764"/>
                    </a:cubicBezTo>
                    <a:cubicBezTo>
                      <a:pt x="66767" y="25403"/>
                      <a:pt x="61061" y="24270"/>
                      <a:pt x="54308" y="24270"/>
                    </a:cubicBezTo>
                    <a:cubicBezTo>
                      <a:pt x="46794" y="24270"/>
                      <a:pt x="40707" y="25781"/>
                      <a:pt x="36237" y="28803"/>
                    </a:cubicBezTo>
                    <a:cubicBezTo>
                      <a:pt x="31767" y="31825"/>
                      <a:pt x="29484" y="36075"/>
                      <a:pt x="29484" y="41457"/>
                    </a:cubicBezTo>
                    <a:cubicBezTo>
                      <a:pt x="29484" y="46462"/>
                      <a:pt x="31672" y="50145"/>
                      <a:pt x="36142" y="52601"/>
                    </a:cubicBezTo>
                    <a:cubicBezTo>
                      <a:pt x="38995" y="54206"/>
                      <a:pt x="45082" y="56189"/>
                      <a:pt x="54403" y="58361"/>
                    </a:cubicBezTo>
                    <a:lnTo>
                      <a:pt x="78561" y="64122"/>
                    </a:lnTo>
                    <a:cubicBezTo>
                      <a:pt x="89118" y="66672"/>
                      <a:pt x="97203" y="69977"/>
                      <a:pt x="102529" y="74227"/>
                    </a:cubicBezTo>
                    <a:cubicBezTo>
                      <a:pt x="110898" y="80743"/>
                      <a:pt x="115083" y="90281"/>
                      <a:pt x="115083" y="102652"/>
                    </a:cubicBezTo>
                    <a:cubicBezTo>
                      <a:pt x="115083" y="115023"/>
                      <a:pt x="110138" y="125977"/>
                      <a:pt x="100341" y="134382"/>
                    </a:cubicBezTo>
                    <a:cubicBezTo>
                      <a:pt x="90545" y="142787"/>
                      <a:pt x="76659" y="147037"/>
                      <a:pt x="58778" y="147037"/>
                    </a:cubicBezTo>
                    <a:cubicBezTo>
                      <a:pt x="40897" y="147037"/>
                      <a:pt x="26155" y="142882"/>
                      <a:pt x="15693" y="134571"/>
                    </a:cubicBezTo>
                    <a:cubicBezTo>
                      <a:pt x="5231" y="126261"/>
                      <a:pt x="0" y="114928"/>
                      <a:pt x="0" y="100385"/>
                    </a:cubicBezTo>
                    <a:lnTo>
                      <a:pt x="27962" y="100385"/>
                    </a:lnTo>
                    <a:cubicBezTo>
                      <a:pt x="28818" y="106713"/>
                      <a:pt x="30625" y="111529"/>
                      <a:pt x="33193" y="114645"/>
                    </a:cubicBezTo>
                    <a:cubicBezTo>
                      <a:pt x="37949" y="120406"/>
                      <a:pt x="46128" y="123239"/>
                      <a:pt x="57637" y="123239"/>
                    </a:cubicBezTo>
                    <a:close/>
                  </a:path>
                </a:pathLst>
              </a:custGeom>
              <a:grpFill/>
              <a:ln w="9483" cap="flat">
                <a:noFill/>
                <a:prstDash val="solid"/>
                <a:miter/>
              </a:ln>
            </p:spPr>
            <p:txBody>
              <a:bodyPr rtlCol="0" anchor="ctr"/>
              <a:lstStyle/>
              <a:p>
                <a:endParaRPr lang="en-US" dirty="0"/>
              </a:p>
            </p:txBody>
          </p:sp>
        </p:grpSp>
      </p:grpSp>
    </p:spTree>
    <p:extLst>
      <p:ext uri="{BB962C8B-B14F-4D97-AF65-F5344CB8AC3E}">
        <p14:creationId xmlns:p14="http://schemas.microsoft.com/office/powerpoint/2010/main" val="3236391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11" name="Footer Placeholder 4">
            <a:extLst>
              <a:ext uri="{FF2B5EF4-FFF2-40B4-BE49-F238E27FC236}">
                <a16:creationId xmlns:a16="http://schemas.microsoft.com/office/drawing/2014/main" id="{AA98936B-9BEC-F84C-B5DA-8EC845CF58D2}"/>
              </a:ext>
            </a:extLst>
          </p:cNvPr>
          <p:cNvSpPr>
            <a:spLocks noGrp="1"/>
          </p:cNvSpPr>
          <p:nvPr>
            <p:ph type="ftr" sz="quarter" idx="11"/>
          </p:nvPr>
        </p:nvSpPr>
        <p:spPr>
          <a:xfrm>
            <a:off x="653939" y="221360"/>
            <a:ext cx="8229210" cy="348027"/>
          </a:xfrm>
          <a:prstGeom prst="rect">
            <a:avLst/>
          </a:prstGeom>
        </p:spPr>
        <p:txBody>
          <a:bodyPr/>
          <a:lstStyle>
            <a:lvl1pPr algn="l">
              <a:defRPr sz="900">
                <a:solidFill>
                  <a:schemeClr val="tx1">
                    <a:lumMod val="50000"/>
                    <a:lumOff val="50000"/>
                  </a:schemeClr>
                </a:solidFill>
                <a:latin typeface="Arial" panose="020B0604020202020204" pitchFamily="34" charset="0"/>
                <a:cs typeface="Arial" panose="020B0604020202020204" pitchFamily="34" charset="0"/>
              </a:defRPr>
            </a:lvl1pPr>
          </a:lstStyle>
          <a:p>
            <a:endParaRPr lang="en-US" dirty="0"/>
          </a:p>
        </p:txBody>
      </p:sp>
      <p:sp>
        <p:nvSpPr>
          <p:cNvPr id="3" name="Title 1">
            <a:extLst>
              <a:ext uri="{FF2B5EF4-FFF2-40B4-BE49-F238E27FC236}">
                <a16:creationId xmlns:a16="http://schemas.microsoft.com/office/drawing/2014/main" id="{012664BB-8CBF-16E4-3E40-A777AE53B37F}"/>
              </a:ext>
            </a:extLst>
          </p:cNvPr>
          <p:cNvSpPr>
            <a:spLocks noGrp="1"/>
          </p:cNvSpPr>
          <p:nvPr>
            <p:ph type="title" hasCustomPrompt="1"/>
          </p:nvPr>
        </p:nvSpPr>
        <p:spPr>
          <a:xfrm>
            <a:off x="639763" y="595889"/>
            <a:ext cx="10896710" cy="831811"/>
          </a:xfrm>
          <a:prstGeom prst="rect">
            <a:avLst/>
          </a:prstGeom>
        </p:spPr>
        <p:txBody>
          <a:bodyPr anchor="t">
            <a:noAutofit/>
          </a:bodyPr>
          <a:lstStyle>
            <a:lvl1pPr>
              <a:defRPr sz="2600" b="0">
                <a:solidFill>
                  <a:schemeClr val="accent2"/>
                </a:solidFill>
                <a:latin typeface="+mj-lt"/>
                <a:cs typeface="Arial" panose="020B0604020202020204" pitchFamily="34" charset="0"/>
              </a:defRPr>
            </a:lvl1pPr>
          </a:lstStyle>
          <a:p>
            <a:r>
              <a:rPr lang="en-US"/>
              <a:t>Click to edit Master title style. Limit titles to 2 lines. Longer descriptions should be placed in text below</a:t>
            </a:r>
          </a:p>
        </p:txBody>
      </p:sp>
      <p:sp>
        <p:nvSpPr>
          <p:cNvPr id="4" name="Slide Number Placeholder 5">
            <a:extLst>
              <a:ext uri="{FF2B5EF4-FFF2-40B4-BE49-F238E27FC236}">
                <a16:creationId xmlns:a16="http://schemas.microsoft.com/office/drawing/2014/main" id="{C8707CF2-36E8-235A-F040-D000FF6C7F14}"/>
              </a:ext>
            </a:extLst>
          </p:cNvPr>
          <p:cNvSpPr txBox="1">
            <a:spLocks/>
          </p:cNvSpPr>
          <p:nvPr userDrawn="1"/>
        </p:nvSpPr>
        <p:spPr>
          <a:xfrm>
            <a:off x="0" y="6492875"/>
            <a:ext cx="41656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9C3163-F19B-2C48-9165-2CFC1523AB8D}" type="slidenum">
              <a:rPr lang="en-US" sz="900" b="0" smtClean="0">
                <a:solidFill>
                  <a:schemeClr val="bg1">
                    <a:lumMod val="50000"/>
                  </a:schemeClr>
                </a:solidFill>
                <a:latin typeface="Arial" panose="020B0604020202020204" pitchFamily="34" charset="0"/>
                <a:cs typeface="Arial" panose="020B0604020202020204" pitchFamily="34" charset="0"/>
              </a:rPr>
              <a:pPr algn="r"/>
              <a:t>‹#›</a:t>
            </a:fld>
            <a:endParaRPr lang="en-US" sz="1100" b="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56410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Proposal and Benefit">
    <p:spTree>
      <p:nvGrpSpPr>
        <p:cNvPr id="1" name=""/>
        <p:cNvGrpSpPr/>
        <p:nvPr/>
      </p:nvGrpSpPr>
      <p:grpSpPr>
        <a:xfrm>
          <a:off x="0" y="0"/>
          <a:ext cx="0" cy="0"/>
          <a:chOff x="0" y="0"/>
          <a:chExt cx="0" cy="0"/>
        </a:xfrm>
      </p:grpSpPr>
      <p:sp>
        <p:nvSpPr>
          <p:cNvPr id="11" name="Footer Placeholder 4">
            <a:extLst>
              <a:ext uri="{FF2B5EF4-FFF2-40B4-BE49-F238E27FC236}">
                <a16:creationId xmlns:a16="http://schemas.microsoft.com/office/drawing/2014/main" id="{AA98936B-9BEC-F84C-B5DA-8EC845CF58D2}"/>
              </a:ext>
            </a:extLst>
          </p:cNvPr>
          <p:cNvSpPr>
            <a:spLocks noGrp="1"/>
          </p:cNvSpPr>
          <p:nvPr>
            <p:ph type="ftr" sz="quarter" idx="11"/>
          </p:nvPr>
        </p:nvSpPr>
        <p:spPr>
          <a:xfrm>
            <a:off x="653939" y="221360"/>
            <a:ext cx="8229210" cy="348027"/>
          </a:xfrm>
          <a:prstGeom prst="rect">
            <a:avLst/>
          </a:prstGeom>
        </p:spPr>
        <p:txBody>
          <a:bodyPr/>
          <a:lstStyle>
            <a:lvl1pPr algn="l">
              <a:defRPr sz="900">
                <a:solidFill>
                  <a:schemeClr val="tx1">
                    <a:lumMod val="50000"/>
                    <a:lumOff val="50000"/>
                  </a:schemeClr>
                </a:solidFill>
                <a:latin typeface="Arial" panose="020B0604020202020204" pitchFamily="34" charset="0"/>
                <a:cs typeface="Arial" panose="020B0604020202020204" pitchFamily="34" charset="0"/>
              </a:defRPr>
            </a:lvl1pPr>
          </a:lstStyle>
          <a:p>
            <a:endParaRPr lang="en-US" dirty="0"/>
          </a:p>
        </p:txBody>
      </p:sp>
      <p:sp>
        <p:nvSpPr>
          <p:cNvPr id="15" name="Slide Number Placeholder 5">
            <a:extLst>
              <a:ext uri="{FF2B5EF4-FFF2-40B4-BE49-F238E27FC236}">
                <a16:creationId xmlns:a16="http://schemas.microsoft.com/office/drawing/2014/main" id="{070EEFE6-077D-DB49-B778-FA66FF929D72}"/>
              </a:ext>
            </a:extLst>
          </p:cNvPr>
          <p:cNvSpPr txBox="1">
            <a:spLocks/>
          </p:cNvSpPr>
          <p:nvPr userDrawn="1"/>
        </p:nvSpPr>
        <p:spPr>
          <a:xfrm>
            <a:off x="0" y="6492875"/>
            <a:ext cx="41656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9C3163-F19B-2C48-9165-2CFC1523AB8D}" type="slidenum">
              <a:rPr lang="en-US" sz="900" b="0" smtClean="0">
                <a:solidFill>
                  <a:schemeClr val="bg1">
                    <a:lumMod val="50000"/>
                  </a:schemeClr>
                </a:solidFill>
                <a:latin typeface="Arial" panose="020B0604020202020204" pitchFamily="34" charset="0"/>
                <a:cs typeface="Arial" panose="020B0604020202020204" pitchFamily="34" charset="0"/>
              </a:rPr>
              <a:pPr algn="r"/>
              <a:t>‹#›</a:t>
            </a:fld>
            <a:endParaRPr lang="en-US" sz="1100" b="0" dirty="0">
              <a:solidFill>
                <a:schemeClr val="bg1">
                  <a:lumMod val="50000"/>
                </a:schemeClr>
              </a:solidFill>
              <a:latin typeface="Arial" panose="020B0604020202020204" pitchFamily="34" charset="0"/>
              <a:cs typeface="Arial" panose="020B0604020202020204" pitchFamily="34" charset="0"/>
            </a:endParaRPr>
          </a:p>
        </p:txBody>
      </p:sp>
      <p:sp>
        <p:nvSpPr>
          <p:cNvPr id="10" name="Text Placeholder 9">
            <a:extLst>
              <a:ext uri="{FF2B5EF4-FFF2-40B4-BE49-F238E27FC236}">
                <a16:creationId xmlns:a16="http://schemas.microsoft.com/office/drawing/2014/main" id="{DFACBFE0-E057-FCA7-AD34-8427375AFAD4}"/>
              </a:ext>
            </a:extLst>
          </p:cNvPr>
          <p:cNvSpPr>
            <a:spLocks noGrp="1"/>
          </p:cNvSpPr>
          <p:nvPr>
            <p:ph type="body" sz="quarter" idx="14" hasCustomPrompt="1"/>
          </p:nvPr>
        </p:nvSpPr>
        <p:spPr>
          <a:xfrm>
            <a:off x="653940" y="1768343"/>
            <a:ext cx="1242873" cy="272123"/>
          </a:xfrm>
          <a:prstGeom prst="roundRect">
            <a:avLst>
              <a:gd name="adj" fmla="val 14630"/>
            </a:avLst>
          </a:prstGeom>
          <a:solidFill>
            <a:schemeClr val="accent6">
              <a:lumMod val="60000"/>
              <a:lumOff val="40000"/>
              <a:alpha val="9804"/>
            </a:schemeClr>
          </a:solidFill>
        </p:spPr>
        <p:txBody>
          <a:bodyPr anchor="ctr"/>
          <a:lstStyle>
            <a:lvl1pPr marL="0" indent="0" algn="ctr">
              <a:buNone/>
              <a:defRPr sz="1200" b="1" spc="158">
                <a:solidFill>
                  <a:schemeClr val="accent6"/>
                </a:solidFill>
              </a:defRPr>
            </a:lvl1pPr>
            <a:lvl4pPr marL="1371566" indent="0">
              <a:buNone/>
              <a:defRPr/>
            </a:lvl4pPr>
          </a:lstStyle>
          <a:p>
            <a:pPr lvl="0"/>
            <a:r>
              <a:rPr lang="en-US"/>
              <a:t>PROPOSAL</a:t>
            </a:r>
          </a:p>
        </p:txBody>
      </p:sp>
      <p:sp>
        <p:nvSpPr>
          <p:cNvPr id="12" name="Text Placeholder 9">
            <a:extLst>
              <a:ext uri="{FF2B5EF4-FFF2-40B4-BE49-F238E27FC236}">
                <a16:creationId xmlns:a16="http://schemas.microsoft.com/office/drawing/2014/main" id="{C78EEECE-CC70-9799-217E-DF0ED89F46F2}"/>
              </a:ext>
            </a:extLst>
          </p:cNvPr>
          <p:cNvSpPr>
            <a:spLocks noGrp="1"/>
          </p:cNvSpPr>
          <p:nvPr>
            <p:ph type="body" sz="quarter" idx="15" hasCustomPrompt="1"/>
          </p:nvPr>
        </p:nvSpPr>
        <p:spPr>
          <a:xfrm>
            <a:off x="653940" y="3302614"/>
            <a:ext cx="1242873" cy="272123"/>
          </a:xfrm>
          <a:prstGeom prst="roundRect">
            <a:avLst>
              <a:gd name="adj" fmla="val 14630"/>
            </a:avLst>
          </a:prstGeom>
          <a:solidFill>
            <a:schemeClr val="bg2">
              <a:lumMod val="50000"/>
              <a:alpha val="9804"/>
            </a:schemeClr>
          </a:solidFill>
        </p:spPr>
        <p:txBody>
          <a:bodyPr anchor="ctr"/>
          <a:lstStyle>
            <a:lvl1pPr marL="0" indent="0" algn="ctr">
              <a:buNone/>
              <a:defRPr sz="1200" b="1" spc="158">
                <a:solidFill>
                  <a:schemeClr val="accent3"/>
                </a:solidFill>
              </a:defRPr>
            </a:lvl1pPr>
            <a:lvl4pPr marL="1371566" indent="0">
              <a:buNone/>
              <a:defRPr/>
            </a:lvl4pPr>
          </a:lstStyle>
          <a:p>
            <a:pPr lvl="0"/>
            <a:r>
              <a:rPr lang="en-US"/>
              <a:t>BENEFITS</a:t>
            </a:r>
          </a:p>
        </p:txBody>
      </p:sp>
      <p:sp>
        <p:nvSpPr>
          <p:cNvPr id="4" name="Title 1">
            <a:extLst>
              <a:ext uri="{FF2B5EF4-FFF2-40B4-BE49-F238E27FC236}">
                <a16:creationId xmlns:a16="http://schemas.microsoft.com/office/drawing/2014/main" id="{5260BF09-CE25-8F8F-C3B6-B5A3342074F5}"/>
              </a:ext>
            </a:extLst>
          </p:cNvPr>
          <p:cNvSpPr>
            <a:spLocks noGrp="1"/>
          </p:cNvSpPr>
          <p:nvPr>
            <p:ph type="title" hasCustomPrompt="1"/>
          </p:nvPr>
        </p:nvSpPr>
        <p:spPr>
          <a:xfrm>
            <a:off x="639763" y="595889"/>
            <a:ext cx="10896710" cy="831811"/>
          </a:xfrm>
          <a:prstGeom prst="rect">
            <a:avLst/>
          </a:prstGeom>
        </p:spPr>
        <p:txBody>
          <a:bodyPr anchor="t">
            <a:noAutofit/>
          </a:bodyPr>
          <a:lstStyle>
            <a:lvl1pPr>
              <a:defRPr sz="2600" b="0">
                <a:solidFill>
                  <a:schemeClr val="accent2"/>
                </a:solidFill>
                <a:latin typeface="+mj-lt"/>
                <a:cs typeface="Arial" panose="020B0604020202020204" pitchFamily="34" charset="0"/>
              </a:defRPr>
            </a:lvl1pPr>
          </a:lstStyle>
          <a:p>
            <a:r>
              <a:rPr lang="en-US"/>
              <a:t>Click to edit Master title style. Limit titles to 2 lines. Longer descriptions should be placed in text below</a:t>
            </a:r>
          </a:p>
        </p:txBody>
      </p:sp>
      <p:sp>
        <p:nvSpPr>
          <p:cNvPr id="5" name="Content Placeholder 2">
            <a:extLst>
              <a:ext uri="{FF2B5EF4-FFF2-40B4-BE49-F238E27FC236}">
                <a16:creationId xmlns:a16="http://schemas.microsoft.com/office/drawing/2014/main" id="{77B0DCBB-97D7-D0E6-A57B-6F7CE144CA61}"/>
              </a:ext>
            </a:extLst>
          </p:cNvPr>
          <p:cNvSpPr>
            <a:spLocks noGrp="1"/>
          </p:cNvSpPr>
          <p:nvPr>
            <p:ph idx="16"/>
          </p:nvPr>
        </p:nvSpPr>
        <p:spPr>
          <a:xfrm>
            <a:off x="653939" y="3778512"/>
            <a:ext cx="10896711" cy="2701802"/>
          </a:xfrm>
          <a:prstGeom prst="rect">
            <a:avLst/>
          </a:prstGeom>
        </p:spPr>
        <p:txBody>
          <a:bodyPr>
            <a:noAutofit/>
          </a:bodyPr>
          <a:lstStyle>
            <a:lvl1pPr marL="171450" indent="-171450">
              <a:lnSpc>
                <a:spcPct val="120000"/>
              </a:lnSpc>
              <a:spcBef>
                <a:spcPts val="600"/>
              </a:spcBef>
              <a:spcAft>
                <a:spcPts val="0"/>
              </a:spcAft>
              <a:buClr>
                <a:schemeClr val="accent3"/>
              </a:buClr>
              <a:buFont typeface="Arial" panose="020B0604020202020204" pitchFamily="34" charset="0"/>
              <a:buChar char="•"/>
              <a:tabLst/>
              <a:defRPr sz="1400">
                <a:solidFill>
                  <a:schemeClr val="tx1">
                    <a:lumMod val="75000"/>
                    <a:lumOff val="25000"/>
                  </a:schemeClr>
                </a:solidFill>
                <a:latin typeface="Arial" panose="020B0604020202020204" pitchFamily="34" charset="0"/>
                <a:cs typeface="Arial" panose="020B0604020202020204" pitchFamily="34" charset="0"/>
              </a:defRPr>
            </a:lvl1pPr>
            <a:lvl2pPr marL="457200" indent="-231775">
              <a:lnSpc>
                <a:spcPct val="100000"/>
              </a:lnSpc>
              <a:spcBef>
                <a:spcPts val="600"/>
              </a:spcBef>
              <a:spcAft>
                <a:spcPts val="600"/>
              </a:spcAft>
              <a:buClr>
                <a:schemeClr val="tx2">
                  <a:lumMod val="25000"/>
                </a:schemeClr>
              </a:buClr>
              <a:tabLst/>
              <a:defRPr sz="1200">
                <a:solidFill>
                  <a:schemeClr val="tx1">
                    <a:lumMod val="75000"/>
                    <a:lumOff val="25000"/>
                  </a:schemeClr>
                </a:solidFill>
                <a:latin typeface="Arial" panose="020B0604020202020204" pitchFamily="34" charset="0"/>
                <a:cs typeface="Arial" panose="020B0604020202020204" pitchFamily="34" charset="0"/>
              </a:defRPr>
            </a:lvl2pPr>
            <a:lvl3pPr marL="742950" indent="-225425">
              <a:lnSpc>
                <a:spcPct val="100000"/>
              </a:lnSpc>
              <a:spcBef>
                <a:spcPts val="300"/>
              </a:spcBef>
              <a:spcAft>
                <a:spcPts val="600"/>
              </a:spcAft>
              <a:buClr>
                <a:schemeClr val="tx2">
                  <a:lumMod val="25000"/>
                </a:schemeClr>
              </a:buClr>
              <a:tabLst/>
              <a:defRPr sz="1200">
                <a:solidFill>
                  <a:schemeClr val="tx1">
                    <a:lumMod val="75000"/>
                    <a:lumOff val="25000"/>
                  </a:schemeClr>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p:txBody>
      </p:sp>
      <p:sp>
        <p:nvSpPr>
          <p:cNvPr id="7" name="Content Placeholder 2">
            <a:extLst>
              <a:ext uri="{FF2B5EF4-FFF2-40B4-BE49-F238E27FC236}">
                <a16:creationId xmlns:a16="http://schemas.microsoft.com/office/drawing/2014/main" id="{6C33178C-BBDB-D3DB-B7C1-F2226879EE23}"/>
              </a:ext>
            </a:extLst>
          </p:cNvPr>
          <p:cNvSpPr>
            <a:spLocks noGrp="1"/>
          </p:cNvSpPr>
          <p:nvPr>
            <p:ph idx="1"/>
          </p:nvPr>
        </p:nvSpPr>
        <p:spPr>
          <a:xfrm>
            <a:off x="653939" y="2146195"/>
            <a:ext cx="10882534" cy="933293"/>
          </a:xfrm>
          <a:prstGeom prst="rect">
            <a:avLst/>
          </a:prstGeom>
        </p:spPr>
        <p:txBody>
          <a:bodyPr>
            <a:noAutofit/>
          </a:bodyPr>
          <a:lstStyle>
            <a:lvl1pPr marL="171450" indent="-171450">
              <a:lnSpc>
                <a:spcPct val="120000"/>
              </a:lnSpc>
              <a:spcBef>
                <a:spcPts val="600"/>
              </a:spcBef>
              <a:spcAft>
                <a:spcPts val="600"/>
              </a:spcAft>
              <a:buClr>
                <a:schemeClr val="accent6"/>
              </a:buClr>
              <a:buFont typeface="Arial" panose="020B0604020202020204" pitchFamily="34" charset="0"/>
              <a:buChar char="•"/>
              <a:tabLst/>
              <a:defRPr sz="1400">
                <a:solidFill>
                  <a:schemeClr val="tx1">
                    <a:lumMod val="75000"/>
                    <a:lumOff val="25000"/>
                  </a:schemeClr>
                </a:solidFill>
                <a:latin typeface="Arial" panose="020B0604020202020204" pitchFamily="34" charset="0"/>
                <a:cs typeface="Arial" panose="020B0604020202020204" pitchFamily="34" charset="0"/>
              </a:defRPr>
            </a:lvl1pPr>
            <a:lvl2pPr marL="457200" indent="-231775">
              <a:lnSpc>
                <a:spcPct val="100000"/>
              </a:lnSpc>
              <a:spcBef>
                <a:spcPts val="600"/>
              </a:spcBef>
              <a:spcAft>
                <a:spcPts val="600"/>
              </a:spcAft>
              <a:buClr>
                <a:schemeClr val="tx2">
                  <a:lumMod val="25000"/>
                </a:schemeClr>
              </a:buClr>
              <a:tabLst/>
              <a:defRPr sz="1200">
                <a:solidFill>
                  <a:schemeClr val="tx1">
                    <a:lumMod val="75000"/>
                    <a:lumOff val="25000"/>
                  </a:schemeClr>
                </a:solidFill>
                <a:latin typeface="Arial" panose="020B0604020202020204" pitchFamily="34" charset="0"/>
                <a:cs typeface="Arial" panose="020B0604020202020204" pitchFamily="34" charset="0"/>
              </a:defRPr>
            </a:lvl2pPr>
            <a:lvl3pPr marL="742950" indent="-225425">
              <a:lnSpc>
                <a:spcPct val="100000"/>
              </a:lnSpc>
              <a:spcBef>
                <a:spcPts val="300"/>
              </a:spcBef>
              <a:spcAft>
                <a:spcPts val="600"/>
              </a:spcAft>
              <a:buClr>
                <a:schemeClr val="tx2">
                  <a:lumMod val="25000"/>
                </a:schemeClr>
              </a:buClr>
              <a:tabLst/>
              <a:defRPr sz="1200">
                <a:solidFill>
                  <a:schemeClr val="tx1">
                    <a:lumMod val="75000"/>
                    <a:lumOff val="25000"/>
                  </a:schemeClr>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2929392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nterior page with eyebrow text">
    <p:spTree>
      <p:nvGrpSpPr>
        <p:cNvPr id="1" name=""/>
        <p:cNvGrpSpPr/>
        <p:nvPr/>
      </p:nvGrpSpPr>
      <p:grpSpPr>
        <a:xfrm>
          <a:off x="0" y="0"/>
          <a:ext cx="0" cy="0"/>
          <a:chOff x="0" y="0"/>
          <a:chExt cx="0" cy="0"/>
        </a:xfrm>
      </p:grpSpPr>
      <p:sp>
        <p:nvSpPr>
          <p:cNvPr id="11" name="Footer Placeholder 4">
            <a:extLst>
              <a:ext uri="{FF2B5EF4-FFF2-40B4-BE49-F238E27FC236}">
                <a16:creationId xmlns:a16="http://schemas.microsoft.com/office/drawing/2014/main" id="{AA98936B-9BEC-F84C-B5DA-8EC845CF58D2}"/>
              </a:ext>
            </a:extLst>
          </p:cNvPr>
          <p:cNvSpPr>
            <a:spLocks noGrp="1"/>
          </p:cNvSpPr>
          <p:nvPr>
            <p:ph type="ftr" sz="quarter" idx="11"/>
          </p:nvPr>
        </p:nvSpPr>
        <p:spPr>
          <a:xfrm>
            <a:off x="1496966" y="6532302"/>
            <a:ext cx="8143831" cy="269599"/>
          </a:xfrm>
          <a:prstGeom prst="rect">
            <a:avLst/>
          </a:prstGeom>
        </p:spPr>
        <p:txBody>
          <a:bodyPr/>
          <a:lstStyle>
            <a:lvl1pPr algn="ctr">
              <a:defRPr sz="900">
                <a:solidFill>
                  <a:schemeClr val="tx1">
                    <a:lumMod val="50000"/>
                    <a:lumOff val="50000"/>
                  </a:schemeClr>
                </a:solidFill>
                <a:latin typeface="Arial" panose="020B0604020202020204" pitchFamily="34" charset="0"/>
                <a:cs typeface="Arial" panose="020B0604020202020204" pitchFamily="34" charset="0"/>
              </a:defRPr>
            </a:lvl1pPr>
          </a:lstStyle>
          <a:p>
            <a:endParaRPr lang="en-US" dirty="0"/>
          </a:p>
        </p:txBody>
      </p:sp>
      <p:sp>
        <p:nvSpPr>
          <p:cNvPr id="9" name="Text Placeholder 8">
            <a:extLst>
              <a:ext uri="{FF2B5EF4-FFF2-40B4-BE49-F238E27FC236}">
                <a16:creationId xmlns:a16="http://schemas.microsoft.com/office/drawing/2014/main" id="{D41E709D-2F94-EC84-553A-243819CEE00D}"/>
              </a:ext>
            </a:extLst>
          </p:cNvPr>
          <p:cNvSpPr>
            <a:spLocks noGrp="1"/>
          </p:cNvSpPr>
          <p:nvPr>
            <p:ph type="body" sz="quarter" idx="12" hasCustomPrompt="1"/>
          </p:nvPr>
        </p:nvSpPr>
        <p:spPr>
          <a:xfrm>
            <a:off x="639763" y="281918"/>
            <a:ext cx="4548146" cy="178876"/>
          </a:xfrm>
        </p:spPr>
        <p:txBody>
          <a:bodyPr/>
          <a:lstStyle>
            <a:lvl1pPr marL="0" indent="0">
              <a:buNone/>
              <a:defRPr sz="1000" b="1" spc="80" baseline="0">
                <a:solidFill>
                  <a:schemeClr val="accent1"/>
                </a:solidFill>
              </a:defRPr>
            </a:lvl1pPr>
            <a:lvl2pPr marL="457189" indent="0">
              <a:buNone/>
              <a:defRPr sz="1000" b="1">
                <a:solidFill>
                  <a:schemeClr val="accent1"/>
                </a:solidFill>
              </a:defRPr>
            </a:lvl2pPr>
            <a:lvl3pPr marL="914377" indent="0">
              <a:buNone/>
              <a:defRPr sz="1000" b="1">
                <a:solidFill>
                  <a:schemeClr val="accent1"/>
                </a:solidFill>
              </a:defRPr>
            </a:lvl3pPr>
            <a:lvl4pPr marL="1371566" indent="0">
              <a:buNone/>
              <a:defRPr sz="1000" b="1">
                <a:solidFill>
                  <a:schemeClr val="accent1"/>
                </a:solidFill>
              </a:defRPr>
            </a:lvl4pPr>
            <a:lvl5pPr marL="1828755" indent="0">
              <a:buNone/>
              <a:defRPr sz="1000" b="1">
                <a:solidFill>
                  <a:schemeClr val="accent1"/>
                </a:solidFill>
              </a:defRPr>
            </a:lvl5pPr>
          </a:lstStyle>
          <a:p>
            <a:pPr lvl="0"/>
            <a:r>
              <a:rPr lang="en-US"/>
              <a:t>CLICK TO EDIT MASTER TEXT STYLES</a:t>
            </a:r>
          </a:p>
        </p:txBody>
      </p:sp>
      <p:sp>
        <p:nvSpPr>
          <p:cNvPr id="4" name="Title 1">
            <a:extLst>
              <a:ext uri="{FF2B5EF4-FFF2-40B4-BE49-F238E27FC236}">
                <a16:creationId xmlns:a16="http://schemas.microsoft.com/office/drawing/2014/main" id="{B1D1AD6A-CA00-DB6E-4ACB-7725273B1E1B}"/>
              </a:ext>
            </a:extLst>
          </p:cNvPr>
          <p:cNvSpPr>
            <a:spLocks noGrp="1"/>
          </p:cNvSpPr>
          <p:nvPr>
            <p:ph type="title" hasCustomPrompt="1"/>
          </p:nvPr>
        </p:nvSpPr>
        <p:spPr>
          <a:xfrm>
            <a:off x="639763" y="595889"/>
            <a:ext cx="10896710" cy="831811"/>
          </a:xfrm>
          <a:prstGeom prst="rect">
            <a:avLst/>
          </a:prstGeom>
        </p:spPr>
        <p:txBody>
          <a:bodyPr anchor="t">
            <a:noAutofit/>
          </a:bodyPr>
          <a:lstStyle>
            <a:lvl1pPr>
              <a:defRPr sz="2600" b="0">
                <a:solidFill>
                  <a:schemeClr val="accent2"/>
                </a:solidFill>
                <a:latin typeface="+mj-lt"/>
                <a:cs typeface="Arial" panose="020B0604020202020204" pitchFamily="34" charset="0"/>
              </a:defRPr>
            </a:lvl1pPr>
          </a:lstStyle>
          <a:p>
            <a:r>
              <a:rPr lang="en-US"/>
              <a:t>Click to edit Master title style. Limit titles to 2 lines. Longer descriptions should be placed in text below</a:t>
            </a:r>
          </a:p>
        </p:txBody>
      </p:sp>
      <p:sp>
        <p:nvSpPr>
          <p:cNvPr id="6" name="Slide Number Placeholder 5">
            <a:extLst>
              <a:ext uri="{FF2B5EF4-FFF2-40B4-BE49-F238E27FC236}">
                <a16:creationId xmlns:a16="http://schemas.microsoft.com/office/drawing/2014/main" id="{D77042E2-4E85-8DF7-099F-860E557F338A}"/>
              </a:ext>
            </a:extLst>
          </p:cNvPr>
          <p:cNvSpPr txBox="1">
            <a:spLocks/>
          </p:cNvSpPr>
          <p:nvPr userDrawn="1"/>
        </p:nvSpPr>
        <p:spPr>
          <a:xfrm>
            <a:off x="0" y="6492875"/>
            <a:ext cx="41656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9C3163-F19B-2C48-9165-2CFC1523AB8D}" type="slidenum">
              <a:rPr lang="en-US" sz="900" b="0" smtClean="0">
                <a:solidFill>
                  <a:schemeClr val="bg1">
                    <a:lumMod val="50000"/>
                  </a:schemeClr>
                </a:solidFill>
                <a:latin typeface="Arial" panose="020B0604020202020204" pitchFamily="34" charset="0"/>
                <a:cs typeface="Arial" panose="020B0604020202020204" pitchFamily="34" charset="0"/>
              </a:rPr>
              <a:pPr algn="r"/>
              <a:t>‹#›</a:t>
            </a:fld>
            <a:endParaRPr lang="en-US" sz="1100" b="0" dirty="0">
              <a:solidFill>
                <a:schemeClr val="bg1">
                  <a:lumMod val="50000"/>
                </a:schemeClr>
              </a:solidFill>
              <a:latin typeface="Arial" panose="020B0604020202020204" pitchFamily="34" charset="0"/>
              <a:cs typeface="Arial" panose="020B0604020202020204" pitchFamily="34" charset="0"/>
            </a:endParaRPr>
          </a:p>
        </p:txBody>
      </p:sp>
      <p:sp>
        <p:nvSpPr>
          <p:cNvPr id="8" name="Content Placeholder 2">
            <a:extLst>
              <a:ext uri="{FF2B5EF4-FFF2-40B4-BE49-F238E27FC236}">
                <a16:creationId xmlns:a16="http://schemas.microsoft.com/office/drawing/2014/main" id="{A9AC503D-E4C5-7C21-C87C-AF7F0EAE3332}"/>
              </a:ext>
            </a:extLst>
          </p:cNvPr>
          <p:cNvSpPr>
            <a:spLocks noGrp="1"/>
          </p:cNvSpPr>
          <p:nvPr>
            <p:ph idx="1"/>
          </p:nvPr>
        </p:nvSpPr>
        <p:spPr>
          <a:xfrm>
            <a:off x="653939" y="1749287"/>
            <a:ext cx="10896710" cy="4731027"/>
          </a:xfrm>
          <a:prstGeom prst="rect">
            <a:avLst/>
          </a:prstGeom>
        </p:spPr>
        <p:txBody>
          <a:bodyPr>
            <a:noAutofit/>
          </a:bodyPr>
          <a:lstStyle>
            <a:lvl1pPr marL="174625" indent="-174625">
              <a:lnSpc>
                <a:spcPct val="100000"/>
              </a:lnSpc>
              <a:spcBef>
                <a:spcPts val="2200"/>
              </a:spcBef>
              <a:spcAft>
                <a:spcPts val="0"/>
              </a:spcAft>
              <a:buClr>
                <a:schemeClr val="tx2">
                  <a:lumMod val="50000"/>
                </a:schemeClr>
              </a:buClr>
              <a:buFont typeface="Arial" panose="020B0604020202020204" pitchFamily="34" charset="0"/>
              <a:buChar char="•"/>
              <a:tabLst/>
              <a:defRPr sz="1400">
                <a:solidFill>
                  <a:schemeClr val="tx1">
                    <a:lumMod val="75000"/>
                    <a:lumOff val="25000"/>
                  </a:schemeClr>
                </a:solidFill>
                <a:latin typeface="Arial" panose="020B0604020202020204" pitchFamily="34" charset="0"/>
                <a:cs typeface="Arial" panose="020B0604020202020204" pitchFamily="34" charset="0"/>
              </a:defRPr>
            </a:lvl1pPr>
            <a:lvl2pPr marL="630238" indent="-233363">
              <a:lnSpc>
                <a:spcPct val="100000"/>
              </a:lnSpc>
              <a:spcBef>
                <a:spcPts val="600"/>
              </a:spcBef>
              <a:spcAft>
                <a:spcPts val="600"/>
              </a:spcAft>
              <a:buClr>
                <a:schemeClr val="accent1"/>
              </a:buClr>
              <a:buFont typeface="System Font Regular"/>
              <a:buChar char="‣"/>
              <a:tabLst/>
              <a:defRPr sz="1300">
                <a:solidFill>
                  <a:schemeClr val="tx1">
                    <a:lumMod val="75000"/>
                    <a:lumOff val="25000"/>
                  </a:schemeClr>
                </a:solidFill>
                <a:latin typeface="Arial" panose="020B0604020202020204" pitchFamily="34" charset="0"/>
                <a:cs typeface="Arial" panose="020B0604020202020204" pitchFamily="34" charset="0"/>
              </a:defRPr>
            </a:lvl2pPr>
            <a:lvl3pPr marL="863600" indent="-225425">
              <a:lnSpc>
                <a:spcPct val="100000"/>
              </a:lnSpc>
              <a:spcBef>
                <a:spcPts val="300"/>
              </a:spcBef>
              <a:spcAft>
                <a:spcPts val="600"/>
              </a:spcAft>
              <a:buClr>
                <a:schemeClr val="bg1">
                  <a:lumMod val="50000"/>
                </a:schemeClr>
              </a:buClr>
              <a:tabLst/>
              <a:defRPr sz="1100">
                <a:solidFill>
                  <a:schemeClr val="tx1">
                    <a:lumMod val="75000"/>
                    <a:lumOff val="25000"/>
                  </a:schemeClr>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6136683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Title and 2 Columns">
    <p:spTree>
      <p:nvGrpSpPr>
        <p:cNvPr id="1" name=""/>
        <p:cNvGrpSpPr/>
        <p:nvPr/>
      </p:nvGrpSpPr>
      <p:grpSpPr>
        <a:xfrm>
          <a:off x="0" y="0"/>
          <a:ext cx="0" cy="0"/>
          <a:chOff x="0" y="0"/>
          <a:chExt cx="0" cy="0"/>
        </a:xfrm>
      </p:grpSpPr>
      <p:sp>
        <p:nvSpPr>
          <p:cNvPr id="11" name="Footer Placeholder 4">
            <a:extLst>
              <a:ext uri="{FF2B5EF4-FFF2-40B4-BE49-F238E27FC236}">
                <a16:creationId xmlns:a16="http://schemas.microsoft.com/office/drawing/2014/main" id="{AA98936B-9BEC-F84C-B5DA-8EC845CF58D2}"/>
              </a:ext>
            </a:extLst>
          </p:cNvPr>
          <p:cNvSpPr>
            <a:spLocks noGrp="1"/>
          </p:cNvSpPr>
          <p:nvPr>
            <p:ph type="ftr" sz="quarter" idx="11"/>
          </p:nvPr>
        </p:nvSpPr>
        <p:spPr>
          <a:xfrm>
            <a:off x="653939" y="221360"/>
            <a:ext cx="8229210" cy="348027"/>
          </a:xfrm>
          <a:prstGeom prst="rect">
            <a:avLst/>
          </a:prstGeom>
        </p:spPr>
        <p:txBody>
          <a:bodyPr/>
          <a:lstStyle>
            <a:lvl1pPr algn="l">
              <a:defRPr sz="900">
                <a:solidFill>
                  <a:schemeClr val="tx1">
                    <a:lumMod val="50000"/>
                    <a:lumOff val="50000"/>
                  </a:schemeClr>
                </a:solidFill>
                <a:latin typeface="Arial" panose="020B0604020202020204" pitchFamily="34" charset="0"/>
                <a:cs typeface="Arial" panose="020B0604020202020204" pitchFamily="34" charset="0"/>
              </a:defRPr>
            </a:lvl1pPr>
          </a:lstStyle>
          <a:p>
            <a:endParaRPr lang="en-US" dirty="0"/>
          </a:p>
        </p:txBody>
      </p:sp>
      <p:sp>
        <p:nvSpPr>
          <p:cNvPr id="4" name="Title 1">
            <a:extLst>
              <a:ext uri="{FF2B5EF4-FFF2-40B4-BE49-F238E27FC236}">
                <a16:creationId xmlns:a16="http://schemas.microsoft.com/office/drawing/2014/main" id="{89E7FB1E-3902-D0DF-FEF0-8895DCD6F078}"/>
              </a:ext>
            </a:extLst>
          </p:cNvPr>
          <p:cNvSpPr>
            <a:spLocks noGrp="1"/>
          </p:cNvSpPr>
          <p:nvPr>
            <p:ph type="title" hasCustomPrompt="1"/>
          </p:nvPr>
        </p:nvSpPr>
        <p:spPr>
          <a:xfrm>
            <a:off x="639763" y="595889"/>
            <a:ext cx="10896710" cy="831811"/>
          </a:xfrm>
          <a:prstGeom prst="rect">
            <a:avLst/>
          </a:prstGeom>
        </p:spPr>
        <p:txBody>
          <a:bodyPr anchor="t">
            <a:noAutofit/>
          </a:bodyPr>
          <a:lstStyle>
            <a:lvl1pPr>
              <a:defRPr sz="2600" b="0">
                <a:solidFill>
                  <a:schemeClr val="accent2"/>
                </a:solidFill>
                <a:latin typeface="+mj-lt"/>
                <a:cs typeface="Arial" panose="020B0604020202020204" pitchFamily="34" charset="0"/>
              </a:defRPr>
            </a:lvl1pPr>
          </a:lstStyle>
          <a:p>
            <a:r>
              <a:rPr lang="en-US"/>
              <a:t>Click to edit Master title style. Limit titles to 2 lines. Longer descriptions should be placed in text below</a:t>
            </a:r>
          </a:p>
        </p:txBody>
      </p:sp>
      <p:sp>
        <p:nvSpPr>
          <p:cNvPr id="7" name="Slide Number Placeholder 5">
            <a:extLst>
              <a:ext uri="{FF2B5EF4-FFF2-40B4-BE49-F238E27FC236}">
                <a16:creationId xmlns:a16="http://schemas.microsoft.com/office/drawing/2014/main" id="{72667626-82C4-FC7F-53DC-5FF7CEE1566D}"/>
              </a:ext>
            </a:extLst>
          </p:cNvPr>
          <p:cNvSpPr txBox="1">
            <a:spLocks/>
          </p:cNvSpPr>
          <p:nvPr userDrawn="1"/>
        </p:nvSpPr>
        <p:spPr>
          <a:xfrm>
            <a:off x="0" y="6492875"/>
            <a:ext cx="41656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9C3163-F19B-2C48-9165-2CFC1523AB8D}" type="slidenum">
              <a:rPr lang="en-US" sz="900" b="0" smtClean="0">
                <a:solidFill>
                  <a:schemeClr val="bg1">
                    <a:lumMod val="50000"/>
                  </a:schemeClr>
                </a:solidFill>
                <a:latin typeface="Arial" panose="020B0604020202020204" pitchFamily="34" charset="0"/>
                <a:cs typeface="Arial" panose="020B0604020202020204" pitchFamily="34" charset="0"/>
              </a:rPr>
              <a:pPr algn="r"/>
              <a:t>‹#›</a:t>
            </a:fld>
            <a:endParaRPr lang="en-US" sz="1100" b="0" dirty="0">
              <a:solidFill>
                <a:schemeClr val="bg1">
                  <a:lumMod val="50000"/>
                </a:schemeClr>
              </a:solidFill>
              <a:latin typeface="Arial" panose="020B0604020202020204" pitchFamily="34" charset="0"/>
              <a:cs typeface="Arial" panose="020B0604020202020204" pitchFamily="34" charset="0"/>
            </a:endParaRPr>
          </a:p>
        </p:txBody>
      </p:sp>
      <p:sp>
        <p:nvSpPr>
          <p:cNvPr id="10" name="Content Placeholder 2">
            <a:extLst>
              <a:ext uri="{FF2B5EF4-FFF2-40B4-BE49-F238E27FC236}">
                <a16:creationId xmlns:a16="http://schemas.microsoft.com/office/drawing/2014/main" id="{80C7B3AB-D759-55EF-8414-75937B8B7D4F}"/>
              </a:ext>
            </a:extLst>
          </p:cNvPr>
          <p:cNvSpPr>
            <a:spLocks noGrp="1"/>
          </p:cNvSpPr>
          <p:nvPr>
            <p:ph idx="1"/>
          </p:nvPr>
        </p:nvSpPr>
        <p:spPr>
          <a:xfrm>
            <a:off x="653939" y="1749287"/>
            <a:ext cx="5315173" cy="4731027"/>
          </a:xfrm>
          <a:prstGeom prst="rect">
            <a:avLst/>
          </a:prstGeom>
        </p:spPr>
        <p:txBody>
          <a:bodyPr>
            <a:noAutofit/>
          </a:bodyPr>
          <a:lstStyle>
            <a:lvl1pPr marL="174625" indent="-174625">
              <a:lnSpc>
                <a:spcPct val="100000"/>
              </a:lnSpc>
              <a:spcBef>
                <a:spcPts val="2200"/>
              </a:spcBef>
              <a:spcAft>
                <a:spcPts val="0"/>
              </a:spcAft>
              <a:buClr>
                <a:schemeClr val="tx2">
                  <a:lumMod val="50000"/>
                </a:schemeClr>
              </a:buClr>
              <a:buFont typeface="Arial" panose="020B0604020202020204" pitchFamily="34" charset="0"/>
              <a:buChar char="•"/>
              <a:tabLst/>
              <a:defRPr sz="1400">
                <a:solidFill>
                  <a:schemeClr val="tx1">
                    <a:lumMod val="75000"/>
                    <a:lumOff val="25000"/>
                  </a:schemeClr>
                </a:solidFill>
                <a:latin typeface="Arial" panose="020B0604020202020204" pitchFamily="34" charset="0"/>
                <a:cs typeface="Arial" panose="020B0604020202020204" pitchFamily="34" charset="0"/>
              </a:defRPr>
            </a:lvl1pPr>
            <a:lvl2pPr marL="630238" indent="-233363">
              <a:lnSpc>
                <a:spcPct val="100000"/>
              </a:lnSpc>
              <a:spcBef>
                <a:spcPts val="600"/>
              </a:spcBef>
              <a:spcAft>
                <a:spcPts val="600"/>
              </a:spcAft>
              <a:buClr>
                <a:schemeClr val="accent1"/>
              </a:buClr>
              <a:buFont typeface="System Font Regular"/>
              <a:buChar char="‣"/>
              <a:tabLst/>
              <a:defRPr sz="1300">
                <a:solidFill>
                  <a:schemeClr val="tx1">
                    <a:lumMod val="75000"/>
                    <a:lumOff val="25000"/>
                  </a:schemeClr>
                </a:solidFill>
                <a:latin typeface="Arial" panose="020B0604020202020204" pitchFamily="34" charset="0"/>
                <a:cs typeface="Arial" panose="020B0604020202020204" pitchFamily="34" charset="0"/>
              </a:defRPr>
            </a:lvl2pPr>
            <a:lvl3pPr marL="863600" indent="-225425">
              <a:lnSpc>
                <a:spcPct val="100000"/>
              </a:lnSpc>
              <a:spcBef>
                <a:spcPts val="300"/>
              </a:spcBef>
              <a:spcAft>
                <a:spcPts val="600"/>
              </a:spcAft>
              <a:buClr>
                <a:schemeClr val="bg1">
                  <a:lumMod val="50000"/>
                </a:schemeClr>
              </a:buClr>
              <a:tabLst/>
              <a:defRPr sz="1100">
                <a:solidFill>
                  <a:schemeClr val="tx1">
                    <a:lumMod val="75000"/>
                    <a:lumOff val="25000"/>
                  </a:schemeClr>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12" name="Content Placeholder 2">
            <a:extLst>
              <a:ext uri="{FF2B5EF4-FFF2-40B4-BE49-F238E27FC236}">
                <a16:creationId xmlns:a16="http://schemas.microsoft.com/office/drawing/2014/main" id="{C1400230-DD8E-C798-4C4C-3C18BC4BAD5B}"/>
              </a:ext>
            </a:extLst>
          </p:cNvPr>
          <p:cNvSpPr>
            <a:spLocks noGrp="1"/>
          </p:cNvSpPr>
          <p:nvPr>
            <p:ph idx="12"/>
          </p:nvPr>
        </p:nvSpPr>
        <p:spPr>
          <a:xfrm>
            <a:off x="6225562" y="1749287"/>
            <a:ext cx="5315173" cy="4731027"/>
          </a:xfrm>
          <a:prstGeom prst="rect">
            <a:avLst/>
          </a:prstGeom>
        </p:spPr>
        <p:txBody>
          <a:bodyPr>
            <a:noAutofit/>
          </a:bodyPr>
          <a:lstStyle>
            <a:lvl1pPr marL="174625" indent="-174625">
              <a:lnSpc>
                <a:spcPct val="100000"/>
              </a:lnSpc>
              <a:spcBef>
                <a:spcPts val="2200"/>
              </a:spcBef>
              <a:spcAft>
                <a:spcPts val="0"/>
              </a:spcAft>
              <a:buClr>
                <a:schemeClr val="tx2">
                  <a:lumMod val="50000"/>
                </a:schemeClr>
              </a:buClr>
              <a:buFont typeface="Arial" panose="020B0604020202020204" pitchFamily="34" charset="0"/>
              <a:buChar char="•"/>
              <a:tabLst/>
              <a:defRPr sz="1400">
                <a:solidFill>
                  <a:schemeClr val="tx1">
                    <a:lumMod val="75000"/>
                    <a:lumOff val="25000"/>
                  </a:schemeClr>
                </a:solidFill>
                <a:latin typeface="Arial" panose="020B0604020202020204" pitchFamily="34" charset="0"/>
                <a:cs typeface="Arial" panose="020B0604020202020204" pitchFamily="34" charset="0"/>
              </a:defRPr>
            </a:lvl1pPr>
            <a:lvl2pPr marL="630238" indent="-233363">
              <a:lnSpc>
                <a:spcPct val="100000"/>
              </a:lnSpc>
              <a:spcBef>
                <a:spcPts val="600"/>
              </a:spcBef>
              <a:spcAft>
                <a:spcPts val="600"/>
              </a:spcAft>
              <a:buClr>
                <a:schemeClr val="accent1"/>
              </a:buClr>
              <a:buFont typeface="System Font Regular"/>
              <a:buChar char="‣"/>
              <a:tabLst/>
              <a:defRPr sz="1300">
                <a:solidFill>
                  <a:schemeClr val="tx1">
                    <a:lumMod val="75000"/>
                    <a:lumOff val="25000"/>
                  </a:schemeClr>
                </a:solidFill>
                <a:latin typeface="Arial" panose="020B0604020202020204" pitchFamily="34" charset="0"/>
                <a:cs typeface="Arial" panose="020B0604020202020204" pitchFamily="34" charset="0"/>
              </a:defRPr>
            </a:lvl2pPr>
            <a:lvl3pPr marL="863600" indent="-225425">
              <a:lnSpc>
                <a:spcPct val="100000"/>
              </a:lnSpc>
              <a:spcBef>
                <a:spcPts val="300"/>
              </a:spcBef>
              <a:spcAft>
                <a:spcPts val="600"/>
              </a:spcAft>
              <a:buClr>
                <a:schemeClr val="bg1">
                  <a:lumMod val="50000"/>
                </a:schemeClr>
              </a:buClr>
              <a:tabLst/>
              <a:defRPr sz="1100">
                <a:solidFill>
                  <a:schemeClr val="tx1">
                    <a:lumMod val="75000"/>
                    <a:lumOff val="25000"/>
                  </a:schemeClr>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674497958"/>
      </p:ext>
    </p:extLst>
  </p:cSld>
  <p:clrMapOvr>
    <a:masterClrMapping/>
  </p:clrMapOvr>
  <p:extLst>
    <p:ext uri="{DCECCB84-F9BA-43D5-87BE-67443E8EF086}">
      <p15:sldGuideLst xmlns:p15="http://schemas.microsoft.com/office/powerpoint/2012/main">
        <p15:guide id="1" pos="3768">
          <p15:clr>
            <a:srgbClr val="FBAE40"/>
          </p15:clr>
        </p15:guide>
        <p15:guide id="2" pos="391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Agend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446896E-438A-1B6E-6B7D-6738ECA385AB}"/>
              </a:ext>
              <a:ext uri="{C183D7F6-B498-43B3-948B-1728B52AA6E4}">
                <adec:decorative xmlns:adec="http://schemas.microsoft.com/office/drawing/2017/decorative" val="1"/>
              </a:ext>
            </a:extLst>
          </p:cNvPr>
          <p:cNvSpPr/>
          <p:nvPr/>
        </p:nvSpPr>
        <p:spPr bwMode="gray">
          <a:xfrm>
            <a:off x="-1" y="1"/>
            <a:ext cx="1409659" cy="6857999"/>
          </a:xfrm>
          <a:prstGeom prst="rect">
            <a:avLst/>
          </a:prstGeom>
          <a:solidFill>
            <a:schemeClr val="bg2"/>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800" b="1" dirty="0">
              <a:solidFill>
                <a:schemeClr val="accent1"/>
              </a:solidFill>
              <a:latin typeface="+mj-lt"/>
            </a:endParaRPr>
          </a:p>
        </p:txBody>
      </p:sp>
      <p:sp>
        <p:nvSpPr>
          <p:cNvPr id="3" name="Content Placeholder 2"/>
          <p:cNvSpPr>
            <a:spLocks noGrp="1"/>
          </p:cNvSpPr>
          <p:nvPr>
            <p:ph idx="1"/>
          </p:nvPr>
        </p:nvSpPr>
        <p:spPr bwMode="gray">
          <a:xfrm>
            <a:off x="1905496" y="1347812"/>
            <a:ext cx="9872334" cy="4540669"/>
          </a:xfrm>
        </p:spPr>
        <p:txBody>
          <a:bodyPr anchor="t" anchorCtr="0"/>
          <a:lstStyle>
            <a:lvl1pPr marL="342900" indent="-342900">
              <a:buFont typeface="+mj-lt"/>
              <a:buAutoNum type="arabicPeriod"/>
              <a:defRPr sz="1800" b="0">
                <a:solidFill>
                  <a:schemeClr val="accent1"/>
                </a:solidFill>
              </a:defRPr>
            </a:lvl1pPr>
            <a:lvl2pPr marL="571500" indent="-169863">
              <a:spcBef>
                <a:spcPts val="400"/>
              </a:spcBef>
              <a:buClr>
                <a:schemeClr val="accent1"/>
              </a:buClr>
              <a:buFont typeface="System Font Regular"/>
              <a:buChar char="‣"/>
              <a:defRPr sz="1200">
                <a:solidFill>
                  <a:schemeClr val="tx1">
                    <a:lumMod val="65000"/>
                    <a:lumOff val="35000"/>
                  </a:schemeClr>
                </a:solidFill>
              </a:defRPr>
            </a:lvl2pPr>
            <a:lvl3pPr marL="742950" indent="-171450">
              <a:defRPr/>
            </a:lvl3pPr>
            <a:lvl4pPr marL="971550" indent="-171450">
              <a:defRPr/>
            </a:lvl4pPr>
            <a:lvl5pPr marL="1171575" indent="-142875">
              <a:defRPr/>
            </a:lvl5pPr>
          </a:lstStyle>
          <a:p>
            <a:pPr lvl="0"/>
            <a:r>
              <a:rPr lang="en-US"/>
              <a:t>Click to edit Master text styles</a:t>
            </a:r>
          </a:p>
          <a:p>
            <a:pPr lvl="1"/>
            <a:r>
              <a:rPr lang="en-US"/>
              <a:t>Second level</a:t>
            </a:r>
          </a:p>
        </p:txBody>
      </p:sp>
      <p:pic>
        <p:nvPicPr>
          <p:cNvPr id="9" name="Graphic 8">
            <a:extLst>
              <a:ext uri="{FF2B5EF4-FFF2-40B4-BE49-F238E27FC236}">
                <a16:creationId xmlns:a16="http://schemas.microsoft.com/office/drawing/2014/main" id="{CBBA5F88-3FE9-6DB6-4351-F2585AD52E2C}"/>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88016" y="747936"/>
            <a:ext cx="443284" cy="443169"/>
          </a:xfrm>
          <a:prstGeom prst="rect">
            <a:avLst/>
          </a:prstGeom>
        </p:spPr>
      </p:pic>
      <p:cxnSp>
        <p:nvCxnSpPr>
          <p:cNvPr id="11" name="Straight Connector 10">
            <a:extLst>
              <a:ext uri="{FF2B5EF4-FFF2-40B4-BE49-F238E27FC236}">
                <a16:creationId xmlns:a16="http://schemas.microsoft.com/office/drawing/2014/main" id="{BA12A7CC-2393-FC0D-94CB-5525C544558A}"/>
              </a:ext>
              <a:ext uri="{C183D7F6-B498-43B3-948B-1728B52AA6E4}">
                <adec:decorative xmlns:adec="http://schemas.microsoft.com/office/drawing/2017/decorative" val="1"/>
              </a:ext>
            </a:extLst>
          </p:cNvPr>
          <p:cNvCxnSpPr>
            <a:cxnSpLocks/>
            <a:stCxn id="9" idx="3"/>
          </p:cNvCxnSpPr>
          <p:nvPr/>
        </p:nvCxnSpPr>
        <p:spPr bwMode="gray">
          <a:xfrm flipV="1">
            <a:off x="1631300" y="969520"/>
            <a:ext cx="7197499" cy="1"/>
          </a:xfrm>
          <a:prstGeom prst="line">
            <a:avLst/>
          </a:prstGeom>
          <a:ln w="12700">
            <a:gradFill>
              <a:gsLst>
                <a:gs pos="0">
                  <a:schemeClr val="accent1"/>
                </a:gs>
                <a:gs pos="39000">
                  <a:schemeClr val="accent3"/>
                </a:gs>
                <a:gs pos="100000">
                  <a:schemeClr val="accent3">
                    <a:lumMod val="20000"/>
                    <a:lumOff val="80000"/>
                    <a:alpha val="0"/>
                  </a:schemeClr>
                </a:gs>
              </a:gsLst>
              <a:lin ang="0" scaled="0"/>
            </a:gradFill>
            <a:headEnd/>
            <a:tailEn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00256B9-B044-4332-CF9D-0C8189C04255}"/>
              </a:ext>
              <a:ext uri="{C183D7F6-B498-43B3-948B-1728B52AA6E4}">
                <adec:decorative xmlns:adec="http://schemas.microsoft.com/office/drawing/2017/decorative" val="1"/>
              </a:ext>
            </a:extLst>
          </p:cNvPr>
          <p:cNvCxnSpPr>
            <a:cxnSpLocks/>
            <a:stCxn id="9" idx="0"/>
          </p:cNvCxnSpPr>
          <p:nvPr/>
        </p:nvCxnSpPr>
        <p:spPr bwMode="gray">
          <a:xfrm flipV="1">
            <a:off x="1409658" y="1"/>
            <a:ext cx="0" cy="747935"/>
          </a:xfrm>
          <a:prstGeom prst="line">
            <a:avLst/>
          </a:prstGeom>
          <a:ln w="12700">
            <a:headEnd/>
            <a:tailEn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8934DC-E402-69CA-3ED0-6B34050BEAC5}"/>
              </a:ext>
              <a:ext uri="{C183D7F6-B498-43B3-948B-1728B52AA6E4}">
                <adec:decorative xmlns:adec="http://schemas.microsoft.com/office/drawing/2017/decorative" val="1"/>
              </a:ext>
            </a:extLst>
          </p:cNvPr>
          <p:cNvCxnSpPr>
            <a:cxnSpLocks/>
            <a:endCxn id="9" idx="2"/>
          </p:cNvCxnSpPr>
          <p:nvPr/>
        </p:nvCxnSpPr>
        <p:spPr bwMode="gray">
          <a:xfrm flipV="1">
            <a:off x="1409658" y="1191104"/>
            <a:ext cx="0" cy="5666896"/>
          </a:xfrm>
          <a:prstGeom prst="line">
            <a:avLst/>
          </a:prstGeom>
          <a:ln w="12700">
            <a:gradFill>
              <a:gsLst>
                <a:gs pos="80000">
                  <a:schemeClr val="accent1"/>
                </a:gs>
                <a:gs pos="38000">
                  <a:schemeClr val="accent3"/>
                </a:gs>
                <a:gs pos="0">
                  <a:schemeClr val="accent3">
                    <a:lumMod val="20000"/>
                    <a:lumOff val="80000"/>
                  </a:schemeClr>
                </a:gs>
              </a:gsLst>
              <a:lin ang="5400000" scaled="0"/>
            </a:gradFill>
            <a:headEnd/>
            <a:tailEn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813BA51-1C50-2E59-EA14-DDC4858D9FD8}"/>
              </a:ext>
              <a:ext uri="{C183D7F6-B498-43B3-948B-1728B52AA6E4}">
                <adec:decorative xmlns:adec="http://schemas.microsoft.com/office/drawing/2017/decorative" val="1"/>
              </a:ext>
            </a:extLst>
          </p:cNvPr>
          <p:cNvCxnSpPr>
            <a:cxnSpLocks/>
            <a:stCxn id="9" idx="1"/>
          </p:cNvCxnSpPr>
          <p:nvPr/>
        </p:nvCxnSpPr>
        <p:spPr bwMode="gray">
          <a:xfrm flipH="1">
            <a:off x="0" y="969520"/>
            <a:ext cx="1188015" cy="0"/>
          </a:xfrm>
          <a:prstGeom prst="line">
            <a:avLst/>
          </a:prstGeom>
          <a:ln w="12700">
            <a:headEnd/>
            <a:tailEnd/>
          </a:ln>
        </p:spPr>
        <p:style>
          <a:lnRef idx="1">
            <a:schemeClr val="accent1"/>
          </a:lnRef>
          <a:fillRef idx="0">
            <a:schemeClr val="accent1"/>
          </a:fillRef>
          <a:effectRef idx="0">
            <a:schemeClr val="accent1"/>
          </a:effectRef>
          <a:fontRef idx="minor">
            <a:schemeClr val="tx1"/>
          </a:fontRef>
        </p:style>
      </p:cxnSp>
      <p:sp>
        <p:nvSpPr>
          <p:cNvPr id="5" name="Slide Number Placeholder 5">
            <a:extLst>
              <a:ext uri="{FF2B5EF4-FFF2-40B4-BE49-F238E27FC236}">
                <a16:creationId xmlns:a16="http://schemas.microsoft.com/office/drawing/2014/main" id="{45D01F8C-5A62-F5B3-3047-E3C8BCEB8A23}"/>
              </a:ext>
            </a:extLst>
          </p:cNvPr>
          <p:cNvSpPr txBox="1">
            <a:spLocks/>
          </p:cNvSpPr>
          <p:nvPr/>
        </p:nvSpPr>
        <p:spPr bwMode="gray">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dirty="0">
              <a:solidFill>
                <a:srgbClr val="A1AAB1"/>
              </a:solidFill>
              <a:latin typeface="+mn-lt"/>
            </a:endParaRPr>
          </a:p>
        </p:txBody>
      </p:sp>
      <p:sp>
        <p:nvSpPr>
          <p:cNvPr id="2" name="Rectangle 1">
            <a:extLst>
              <a:ext uri="{FF2B5EF4-FFF2-40B4-BE49-F238E27FC236}">
                <a16:creationId xmlns:a16="http://schemas.microsoft.com/office/drawing/2014/main" id="{1A49164E-EDA1-3939-591E-FF2729E5CBDC}"/>
              </a:ext>
              <a:ext uri="{C183D7F6-B498-43B3-948B-1728B52AA6E4}">
                <adec:decorative xmlns:adec="http://schemas.microsoft.com/office/drawing/2017/decorative" val="1"/>
              </a:ext>
            </a:extLst>
          </p:cNvPr>
          <p:cNvSpPr/>
          <p:nvPr/>
        </p:nvSpPr>
        <p:spPr bwMode="gray">
          <a:xfrm>
            <a:off x="-1" y="1"/>
            <a:ext cx="1409659" cy="6857999"/>
          </a:xfrm>
          <a:prstGeom prst="rect">
            <a:avLst/>
          </a:prstGeom>
          <a:solidFill>
            <a:schemeClr val="bg2"/>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800" b="1" dirty="0">
              <a:solidFill>
                <a:schemeClr val="accent1"/>
              </a:solidFill>
              <a:latin typeface="+mj-lt"/>
            </a:endParaRPr>
          </a:p>
        </p:txBody>
      </p:sp>
      <p:pic>
        <p:nvPicPr>
          <p:cNvPr id="4" name="Graphic 3">
            <a:extLst>
              <a:ext uri="{FF2B5EF4-FFF2-40B4-BE49-F238E27FC236}">
                <a16:creationId xmlns:a16="http://schemas.microsoft.com/office/drawing/2014/main" id="{54BF3580-999B-5E0C-3E1B-11E35AD91F12}"/>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5"/>
              </a:ext>
            </a:extLst>
          </a:blip>
          <a:stretch>
            <a:fillRect/>
          </a:stretch>
        </p:blipFill>
        <p:spPr>
          <a:xfrm>
            <a:off x="1188016" y="747936"/>
            <a:ext cx="443284" cy="443169"/>
          </a:xfrm>
          <a:prstGeom prst="rect">
            <a:avLst/>
          </a:prstGeom>
        </p:spPr>
      </p:pic>
      <p:cxnSp>
        <p:nvCxnSpPr>
          <p:cNvPr id="7" name="Straight Connector 6">
            <a:extLst>
              <a:ext uri="{FF2B5EF4-FFF2-40B4-BE49-F238E27FC236}">
                <a16:creationId xmlns:a16="http://schemas.microsoft.com/office/drawing/2014/main" id="{C94207E5-9A5E-1A97-8C98-F6C6B5F3D09F}"/>
              </a:ext>
              <a:ext uri="{C183D7F6-B498-43B3-948B-1728B52AA6E4}">
                <adec:decorative xmlns:adec="http://schemas.microsoft.com/office/drawing/2017/decorative" val="1"/>
              </a:ext>
            </a:extLst>
          </p:cNvPr>
          <p:cNvCxnSpPr>
            <a:cxnSpLocks/>
            <a:stCxn id="9" idx="3"/>
          </p:cNvCxnSpPr>
          <p:nvPr/>
        </p:nvCxnSpPr>
        <p:spPr bwMode="gray">
          <a:xfrm flipV="1">
            <a:off x="1631300" y="969520"/>
            <a:ext cx="7197499" cy="1"/>
          </a:xfrm>
          <a:prstGeom prst="line">
            <a:avLst/>
          </a:prstGeom>
          <a:ln w="12700">
            <a:gradFill>
              <a:gsLst>
                <a:gs pos="0">
                  <a:schemeClr val="accent1"/>
                </a:gs>
                <a:gs pos="39000">
                  <a:schemeClr val="accent3"/>
                </a:gs>
                <a:gs pos="100000">
                  <a:schemeClr val="accent3">
                    <a:lumMod val="20000"/>
                    <a:lumOff val="80000"/>
                    <a:alpha val="0"/>
                  </a:schemeClr>
                </a:gs>
              </a:gsLst>
              <a:lin ang="0" scaled="0"/>
            </a:gradFill>
            <a:headEnd/>
            <a:tailEnd/>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7F3CE33-88F3-C3B5-28D1-C630ACB99EF2}"/>
              </a:ext>
              <a:ext uri="{C183D7F6-B498-43B3-948B-1728B52AA6E4}">
                <adec:decorative xmlns:adec="http://schemas.microsoft.com/office/drawing/2017/decorative" val="1"/>
              </a:ext>
            </a:extLst>
          </p:cNvPr>
          <p:cNvCxnSpPr>
            <a:cxnSpLocks/>
            <a:stCxn id="9" idx="0"/>
          </p:cNvCxnSpPr>
          <p:nvPr/>
        </p:nvCxnSpPr>
        <p:spPr bwMode="gray">
          <a:xfrm flipV="1">
            <a:off x="1409658" y="1"/>
            <a:ext cx="0" cy="747935"/>
          </a:xfrm>
          <a:prstGeom prst="line">
            <a:avLst/>
          </a:prstGeom>
          <a:ln w="12700">
            <a:headEnd/>
            <a:tailEn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5F80FBF-2792-1A24-EF8D-C816ABEF1C9F}"/>
              </a:ext>
              <a:ext uri="{C183D7F6-B498-43B3-948B-1728B52AA6E4}">
                <adec:decorative xmlns:adec="http://schemas.microsoft.com/office/drawing/2017/decorative" val="1"/>
              </a:ext>
            </a:extLst>
          </p:cNvPr>
          <p:cNvCxnSpPr>
            <a:cxnSpLocks/>
            <a:endCxn id="9" idx="2"/>
          </p:cNvCxnSpPr>
          <p:nvPr/>
        </p:nvCxnSpPr>
        <p:spPr bwMode="gray">
          <a:xfrm flipV="1">
            <a:off x="1409658" y="1191104"/>
            <a:ext cx="0" cy="5666896"/>
          </a:xfrm>
          <a:prstGeom prst="line">
            <a:avLst/>
          </a:prstGeom>
          <a:ln w="12700">
            <a:gradFill>
              <a:gsLst>
                <a:gs pos="80000">
                  <a:schemeClr val="accent1"/>
                </a:gs>
                <a:gs pos="38000">
                  <a:schemeClr val="accent3"/>
                </a:gs>
                <a:gs pos="0">
                  <a:schemeClr val="accent3">
                    <a:lumMod val="20000"/>
                    <a:lumOff val="80000"/>
                  </a:schemeClr>
                </a:gs>
              </a:gsLst>
              <a:lin ang="5400000" scaled="0"/>
            </a:gradFill>
            <a:headEnd/>
            <a:tailEn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951872C-1096-B774-E549-9A4B80BB1021}"/>
              </a:ext>
              <a:ext uri="{C183D7F6-B498-43B3-948B-1728B52AA6E4}">
                <adec:decorative xmlns:adec="http://schemas.microsoft.com/office/drawing/2017/decorative" val="1"/>
              </a:ext>
            </a:extLst>
          </p:cNvPr>
          <p:cNvCxnSpPr>
            <a:cxnSpLocks/>
            <a:stCxn id="9" idx="1"/>
          </p:cNvCxnSpPr>
          <p:nvPr/>
        </p:nvCxnSpPr>
        <p:spPr bwMode="gray">
          <a:xfrm flipH="1">
            <a:off x="0" y="969520"/>
            <a:ext cx="1188015" cy="0"/>
          </a:xfrm>
          <a:prstGeom prst="line">
            <a:avLst/>
          </a:prstGeom>
          <a:ln w="12700">
            <a:headEnd/>
            <a:tailEnd/>
          </a:ln>
        </p:spPr>
        <p:style>
          <a:lnRef idx="1">
            <a:schemeClr val="accent1"/>
          </a:lnRef>
          <a:fillRef idx="0">
            <a:schemeClr val="accent1"/>
          </a:fillRef>
          <a:effectRef idx="0">
            <a:schemeClr val="accent1"/>
          </a:effectRef>
          <a:fontRef idx="minor">
            <a:schemeClr val="tx1"/>
          </a:fontRef>
        </p:style>
      </p:cxnSp>
      <p:sp>
        <p:nvSpPr>
          <p:cNvPr id="15" name="Slide Number Placeholder 5">
            <a:extLst>
              <a:ext uri="{FF2B5EF4-FFF2-40B4-BE49-F238E27FC236}">
                <a16:creationId xmlns:a16="http://schemas.microsoft.com/office/drawing/2014/main" id="{17C51733-37F2-6E5F-99C9-337C612FD3C4}"/>
              </a:ext>
            </a:extLst>
          </p:cNvPr>
          <p:cNvSpPr txBox="1">
            <a:spLocks/>
          </p:cNvSpPr>
          <p:nvPr/>
        </p:nvSpPr>
        <p:spPr bwMode="gray">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dirty="0">
              <a:solidFill>
                <a:srgbClr val="A1AAB1"/>
              </a:solidFill>
              <a:latin typeface="+mn-lt"/>
            </a:endParaRPr>
          </a:p>
        </p:txBody>
      </p:sp>
      <p:sp>
        <p:nvSpPr>
          <p:cNvPr id="16" name="Rectangle 15">
            <a:extLst>
              <a:ext uri="{FF2B5EF4-FFF2-40B4-BE49-F238E27FC236}">
                <a16:creationId xmlns:a16="http://schemas.microsoft.com/office/drawing/2014/main" id="{A7198CBB-7E19-88A4-5E0F-B87409192BC1}"/>
              </a:ext>
              <a:ext uri="{C183D7F6-B498-43B3-948B-1728B52AA6E4}">
                <adec:decorative xmlns:adec="http://schemas.microsoft.com/office/drawing/2017/decorative" val="1"/>
              </a:ext>
            </a:extLst>
          </p:cNvPr>
          <p:cNvSpPr/>
          <p:nvPr/>
        </p:nvSpPr>
        <p:spPr bwMode="gray">
          <a:xfrm>
            <a:off x="-1" y="1"/>
            <a:ext cx="1409659" cy="6857999"/>
          </a:xfrm>
          <a:prstGeom prst="rect">
            <a:avLst/>
          </a:prstGeom>
          <a:solidFill>
            <a:schemeClr val="bg2"/>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800" b="1" dirty="0">
              <a:solidFill>
                <a:schemeClr val="accent1"/>
              </a:solidFill>
              <a:latin typeface="+mj-lt"/>
            </a:endParaRPr>
          </a:p>
        </p:txBody>
      </p:sp>
      <p:pic>
        <p:nvPicPr>
          <p:cNvPr id="17" name="Graphic 16">
            <a:extLst>
              <a:ext uri="{FF2B5EF4-FFF2-40B4-BE49-F238E27FC236}">
                <a16:creationId xmlns:a16="http://schemas.microsoft.com/office/drawing/2014/main" id="{B598F6F8-5B20-8542-BE1F-B6D27AE050AA}"/>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5"/>
              </a:ext>
            </a:extLst>
          </a:blip>
          <a:stretch>
            <a:fillRect/>
          </a:stretch>
        </p:blipFill>
        <p:spPr>
          <a:xfrm>
            <a:off x="1188016" y="747936"/>
            <a:ext cx="443284" cy="443169"/>
          </a:xfrm>
          <a:prstGeom prst="rect">
            <a:avLst/>
          </a:prstGeom>
        </p:spPr>
      </p:pic>
      <p:cxnSp>
        <p:nvCxnSpPr>
          <p:cNvPr id="18" name="Straight Connector 17">
            <a:extLst>
              <a:ext uri="{FF2B5EF4-FFF2-40B4-BE49-F238E27FC236}">
                <a16:creationId xmlns:a16="http://schemas.microsoft.com/office/drawing/2014/main" id="{CD1A1540-985B-8BAA-0A10-216E073091A5}"/>
              </a:ext>
              <a:ext uri="{C183D7F6-B498-43B3-948B-1728B52AA6E4}">
                <adec:decorative xmlns:adec="http://schemas.microsoft.com/office/drawing/2017/decorative" val="1"/>
              </a:ext>
            </a:extLst>
          </p:cNvPr>
          <p:cNvCxnSpPr>
            <a:cxnSpLocks/>
            <a:stCxn id="9" idx="3"/>
          </p:cNvCxnSpPr>
          <p:nvPr/>
        </p:nvCxnSpPr>
        <p:spPr bwMode="gray">
          <a:xfrm flipV="1">
            <a:off x="1631300" y="969520"/>
            <a:ext cx="7197499" cy="1"/>
          </a:xfrm>
          <a:prstGeom prst="line">
            <a:avLst/>
          </a:prstGeom>
          <a:ln w="12700">
            <a:gradFill>
              <a:gsLst>
                <a:gs pos="0">
                  <a:schemeClr val="accent1"/>
                </a:gs>
                <a:gs pos="39000">
                  <a:schemeClr val="accent3"/>
                </a:gs>
                <a:gs pos="100000">
                  <a:schemeClr val="accent3">
                    <a:lumMod val="20000"/>
                    <a:lumOff val="80000"/>
                    <a:alpha val="0"/>
                  </a:schemeClr>
                </a:gs>
              </a:gsLst>
              <a:lin ang="0" scaled="0"/>
            </a:gradFill>
            <a:headEnd/>
            <a:tailEn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5C1A01A-371B-1CB9-2DBA-A80AD154ED8B}"/>
              </a:ext>
              <a:ext uri="{C183D7F6-B498-43B3-948B-1728B52AA6E4}">
                <adec:decorative xmlns:adec="http://schemas.microsoft.com/office/drawing/2017/decorative" val="1"/>
              </a:ext>
            </a:extLst>
          </p:cNvPr>
          <p:cNvCxnSpPr>
            <a:cxnSpLocks/>
            <a:stCxn id="9" idx="0"/>
          </p:cNvCxnSpPr>
          <p:nvPr/>
        </p:nvCxnSpPr>
        <p:spPr bwMode="gray">
          <a:xfrm flipV="1">
            <a:off x="1409658" y="1"/>
            <a:ext cx="0" cy="747935"/>
          </a:xfrm>
          <a:prstGeom prst="line">
            <a:avLst/>
          </a:prstGeom>
          <a:ln w="12700">
            <a:headEnd/>
            <a:tailEn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95BFB3D-3710-70C2-800D-AE0453ADAEDE}"/>
              </a:ext>
              <a:ext uri="{C183D7F6-B498-43B3-948B-1728B52AA6E4}">
                <adec:decorative xmlns:adec="http://schemas.microsoft.com/office/drawing/2017/decorative" val="1"/>
              </a:ext>
            </a:extLst>
          </p:cNvPr>
          <p:cNvCxnSpPr>
            <a:cxnSpLocks/>
            <a:endCxn id="9" idx="2"/>
          </p:cNvCxnSpPr>
          <p:nvPr/>
        </p:nvCxnSpPr>
        <p:spPr bwMode="gray">
          <a:xfrm flipV="1">
            <a:off x="1409658" y="1191104"/>
            <a:ext cx="0" cy="5666896"/>
          </a:xfrm>
          <a:prstGeom prst="line">
            <a:avLst/>
          </a:prstGeom>
          <a:ln w="12700">
            <a:gradFill>
              <a:gsLst>
                <a:gs pos="80000">
                  <a:schemeClr val="accent1"/>
                </a:gs>
                <a:gs pos="38000">
                  <a:schemeClr val="accent3"/>
                </a:gs>
                <a:gs pos="0">
                  <a:schemeClr val="accent3">
                    <a:lumMod val="20000"/>
                    <a:lumOff val="80000"/>
                  </a:schemeClr>
                </a:gs>
              </a:gsLst>
              <a:lin ang="5400000" scaled="0"/>
            </a:gradFill>
            <a:headEnd/>
            <a:tailEn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97010EF-A6B1-0346-8984-AC74CAA8F760}"/>
              </a:ext>
              <a:ext uri="{C183D7F6-B498-43B3-948B-1728B52AA6E4}">
                <adec:decorative xmlns:adec="http://schemas.microsoft.com/office/drawing/2017/decorative" val="1"/>
              </a:ext>
            </a:extLst>
          </p:cNvPr>
          <p:cNvCxnSpPr>
            <a:cxnSpLocks/>
            <a:stCxn id="9" idx="1"/>
          </p:cNvCxnSpPr>
          <p:nvPr/>
        </p:nvCxnSpPr>
        <p:spPr bwMode="gray">
          <a:xfrm flipH="1">
            <a:off x="0" y="969520"/>
            <a:ext cx="1188015" cy="0"/>
          </a:xfrm>
          <a:prstGeom prst="line">
            <a:avLst/>
          </a:prstGeom>
          <a:ln w="12700">
            <a:headEnd/>
            <a:tailEnd/>
          </a:ln>
        </p:spPr>
        <p:style>
          <a:lnRef idx="1">
            <a:schemeClr val="accent1"/>
          </a:lnRef>
          <a:fillRef idx="0">
            <a:schemeClr val="accent1"/>
          </a:fillRef>
          <a:effectRef idx="0">
            <a:schemeClr val="accent1"/>
          </a:effectRef>
          <a:fontRef idx="minor">
            <a:schemeClr val="tx1"/>
          </a:fontRef>
        </p:style>
      </p:cxnSp>
      <p:sp>
        <p:nvSpPr>
          <p:cNvPr id="22" name="Slide Number Placeholder 5">
            <a:extLst>
              <a:ext uri="{FF2B5EF4-FFF2-40B4-BE49-F238E27FC236}">
                <a16:creationId xmlns:a16="http://schemas.microsoft.com/office/drawing/2014/main" id="{6A0CEB52-3229-39C7-9E74-F1DA483EF009}"/>
              </a:ext>
            </a:extLst>
          </p:cNvPr>
          <p:cNvSpPr txBox="1">
            <a:spLocks/>
          </p:cNvSpPr>
          <p:nvPr/>
        </p:nvSpPr>
        <p:spPr bwMode="gray">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dirty="0">
              <a:solidFill>
                <a:srgbClr val="A1AAB1"/>
              </a:solidFill>
              <a:latin typeface="+mn-lt"/>
            </a:endParaRPr>
          </a:p>
        </p:txBody>
      </p:sp>
    </p:spTree>
    <p:custDataLst>
      <p:tags r:id="rId1"/>
    </p:custDataLst>
    <p:extLst>
      <p:ext uri="{BB962C8B-B14F-4D97-AF65-F5344CB8AC3E}">
        <p14:creationId xmlns:p14="http://schemas.microsoft.com/office/powerpoint/2010/main" val="2809589042"/>
      </p:ext>
    </p:extLst>
  </p:cSld>
  <p:clrMapOvr>
    <a:masterClrMapping/>
  </p:clrMapOvr>
  <p:hf sldNum="0" hdr="0" ftr="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3 Columns">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E41E8F6-21D8-0887-8B14-9F49B4F7DF3B}"/>
              </a:ext>
            </a:extLst>
          </p:cNvPr>
          <p:cNvSpPr>
            <a:spLocks noGrp="1"/>
          </p:cNvSpPr>
          <p:nvPr>
            <p:ph type="title" hasCustomPrompt="1"/>
          </p:nvPr>
        </p:nvSpPr>
        <p:spPr>
          <a:xfrm>
            <a:off x="639763" y="595889"/>
            <a:ext cx="10896710" cy="831811"/>
          </a:xfrm>
          <a:prstGeom prst="rect">
            <a:avLst/>
          </a:prstGeom>
        </p:spPr>
        <p:txBody>
          <a:bodyPr anchor="t">
            <a:noAutofit/>
          </a:bodyPr>
          <a:lstStyle>
            <a:lvl1pPr>
              <a:defRPr sz="2600" b="0">
                <a:solidFill>
                  <a:schemeClr val="accent2"/>
                </a:solidFill>
                <a:latin typeface="+mj-lt"/>
                <a:cs typeface="Arial" panose="020B0604020202020204" pitchFamily="34" charset="0"/>
              </a:defRPr>
            </a:lvl1pPr>
          </a:lstStyle>
          <a:p>
            <a:r>
              <a:rPr lang="en-US"/>
              <a:t>Click to edit Master title style. Limit titles to 2 lines. Longer descriptions should be placed in text below</a:t>
            </a:r>
          </a:p>
        </p:txBody>
      </p:sp>
      <p:sp>
        <p:nvSpPr>
          <p:cNvPr id="4" name="Content Placeholder 2">
            <a:extLst>
              <a:ext uri="{FF2B5EF4-FFF2-40B4-BE49-F238E27FC236}">
                <a16:creationId xmlns:a16="http://schemas.microsoft.com/office/drawing/2014/main" id="{4B559D4A-B242-B17C-5843-1E52EEFB53EF}"/>
              </a:ext>
            </a:extLst>
          </p:cNvPr>
          <p:cNvSpPr>
            <a:spLocks noGrp="1"/>
          </p:cNvSpPr>
          <p:nvPr>
            <p:ph idx="1"/>
          </p:nvPr>
        </p:nvSpPr>
        <p:spPr>
          <a:xfrm>
            <a:off x="653940" y="1749287"/>
            <a:ext cx="3470386" cy="4731027"/>
          </a:xfrm>
          <a:prstGeom prst="rect">
            <a:avLst/>
          </a:prstGeom>
        </p:spPr>
        <p:txBody>
          <a:bodyPr>
            <a:noAutofit/>
          </a:bodyPr>
          <a:lstStyle>
            <a:lvl1pPr marL="0" indent="0">
              <a:lnSpc>
                <a:spcPct val="100000"/>
              </a:lnSpc>
              <a:spcBef>
                <a:spcPts val="2200"/>
              </a:spcBef>
              <a:spcAft>
                <a:spcPts val="0"/>
              </a:spcAft>
              <a:buClr>
                <a:schemeClr val="accent1"/>
              </a:buClr>
              <a:buNone/>
              <a:defRPr sz="1400">
                <a:solidFill>
                  <a:schemeClr val="tx1">
                    <a:lumMod val="75000"/>
                    <a:lumOff val="25000"/>
                  </a:schemeClr>
                </a:solidFill>
                <a:latin typeface="Arial" panose="020B0604020202020204" pitchFamily="34" charset="0"/>
                <a:cs typeface="Arial" panose="020B0604020202020204" pitchFamily="34" charset="0"/>
              </a:defRPr>
            </a:lvl1pPr>
            <a:lvl2pPr marL="457200" indent="-231775">
              <a:lnSpc>
                <a:spcPct val="100000"/>
              </a:lnSpc>
              <a:spcBef>
                <a:spcPts val="600"/>
              </a:spcBef>
              <a:spcAft>
                <a:spcPts val="600"/>
              </a:spcAft>
              <a:buClr>
                <a:schemeClr val="tx2">
                  <a:lumMod val="25000"/>
                </a:schemeClr>
              </a:buClr>
              <a:tabLst/>
              <a:defRPr sz="1200">
                <a:solidFill>
                  <a:schemeClr val="tx1">
                    <a:lumMod val="75000"/>
                    <a:lumOff val="25000"/>
                  </a:schemeClr>
                </a:solidFill>
                <a:latin typeface="Arial" panose="020B0604020202020204" pitchFamily="34" charset="0"/>
                <a:cs typeface="Arial" panose="020B0604020202020204" pitchFamily="34" charset="0"/>
              </a:defRPr>
            </a:lvl2pPr>
            <a:lvl3pPr marL="742950" indent="-225425">
              <a:lnSpc>
                <a:spcPct val="100000"/>
              </a:lnSpc>
              <a:spcBef>
                <a:spcPts val="300"/>
              </a:spcBef>
              <a:spcAft>
                <a:spcPts val="600"/>
              </a:spcAft>
              <a:buClr>
                <a:schemeClr val="tx2">
                  <a:lumMod val="25000"/>
                </a:schemeClr>
              </a:buClr>
              <a:tabLst/>
              <a:defRPr sz="1200">
                <a:solidFill>
                  <a:schemeClr val="tx1">
                    <a:lumMod val="75000"/>
                    <a:lumOff val="25000"/>
                  </a:schemeClr>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6" name="Content Placeholder 2">
            <a:extLst>
              <a:ext uri="{FF2B5EF4-FFF2-40B4-BE49-F238E27FC236}">
                <a16:creationId xmlns:a16="http://schemas.microsoft.com/office/drawing/2014/main" id="{74827D92-2815-C837-6C16-3BD9B9523269}"/>
              </a:ext>
            </a:extLst>
          </p:cNvPr>
          <p:cNvSpPr>
            <a:spLocks noGrp="1"/>
          </p:cNvSpPr>
          <p:nvPr>
            <p:ph idx="10"/>
          </p:nvPr>
        </p:nvSpPr>
        <p:spPr>
          <a:xfrm>
            <a:off x="4367102" y="1746604"/>
            <a:ext cx="3470386" cy="4731027"/>
          </a:xfrm>
          <a:prstGeom prst="rect">
            <a:avLst/>
          </a:prstGeom>
        </p:spPr>
        <p:txBody>
          <a:bodyPr>
            <a:noAutofit/>
          </a:bodyPr>
          <a:lstStyle>
            <a:lvl1pPr marL="0" indent="0">
              <a:lnSpc>
                <a:spcPct val="100000"/>
              </a:lnSpc>
              <a:spcBef>
                <a:spcPts val="2200"/>
              </a:spcBef>
              <a:spcAft>
                <a:spcPts val="0"/>
              </a:spcAft>
              <a:buClr>
                <a:schemeClr val="accent1"/>
              </a:buClr>
              <a:buNone/>
              <a:defRPr sz="1400">
                <a:solidFill>
                  <a:schemeClr val="tx1">
                    <a:lumMod val="75000"/>
                    <a:lumOff val="25000"/>
                  </a:schemeClr>
                </a:solidFill>
                <a:latin typeface="Arial" panose="020B0604020202020204" pitchFamily="34" charset="0"/>
                <a:cs typeface="Arial" panose="020B0604020202020204" pitchFamily="34" charset="0"/>
              </a:defRPr>
            </a:lvl1pPr>
            <a:lvl2pPr marL="457200" indent="-231775">
              <a:lnSpc>
                <a:spcPct val="100000"/>
              </a:lnSpc>
              <a:spcBef>
                <a:spcPts val="600"/>
              </a:spcBef>
              <a:spcAft>
                <a:spcPts val="600"/>
              </a:spcAft>
              <a:buClr>
                <a:schemeClr val="tx2">
                  <a:lumMod val="25000"/>
                </a:schemeClr>
              </a:buClr>
              <a:tabLst/>
              <a:defRPr sz="1200">
                <a:solidFill>
                  <a:schemeClr val="tx1">
                    <a:lumMod val="75000"/>
                    <a:lumOff val="25000"/>
                  </a:schemeClr>
                </a:solidFill>
                <a:latin typeface="Arial" panose="020B0604020202020204" pitchFamily="34" charset="0"/>
                <a:cs typeface="Arial" panose="020B0604020202020204" pitchFamily="34" charset="0"/>
              </a:defRPr>
            </a:lvl2pPr>
            <a:lvl3pPr marL="742950" indent="-225425">
              <a:lnSpc>
                <a:spcPct val="100000"/>
              </a:lnSpc>
              <a:spcBef>
                <a:spcPts val="300"/>
              </a:spcBef>
              <a:spcAft>
                <a:spcPts val="600"/>
              </a:spcAft>
              <a:buClr>
                <a:schemeClr val="tx2">
                  <a:lumMod val="25000"/>
                </a:schemeClr>
              </a:buClr>
              <a:tabLst/>
              <a:defRPr sz="1200">
                <a:solidFill>
                  <a:schemeClr val="tx1">
                    <a:lumMod val="75000"/>
                    <a:lumOff val="25000"/>
                  </a:schemeClr>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7" name="Content Placeholder 2">
            <a:extLst>
              <a:ext uri="{FF2B5EF4-FFF2-40B4-BE49-F238E27FC236}">
                <a16:creationId xmlns:a16="http://schemas.microsoft.com/office/drawing/2014/main" id="{D19E3DA7-A5E8-1B95-D90F-EEE98FEE2ACD}"/>
              </a:ext>
            </a:extLst>
          </p:cNvPr>
          <p:cNvSpPr>
            <a:spLocks noGrp="1"/>
          </p:cNvSpPr>
          <p:nvPr>
            <p:ph idx="11"/>
          </p:nvPr>
        </p:nvSpPr>
        <p:spPr>
          <a:xfrm>
            <a:off x="8066087" y="1746603"/>
            <a:ext cx="3470386" cy="4731027"/>
          </a:xfrm>
          <a:prstGeom prst="rect">
            <a:avLst/>
          </a:prstGeom>
        </p:spPr>
        <p:txBody>
          <a:bodyPr>
            <a:noAutofit/>
          </a:bodyPr>
          <a:lstStyle>
            <a:lvl1pPr marL="0" indent="0">
              <a:lnSpc>
                <a:spcPct val="100000"/>
              </a:lnSpc>
              <a:spcBef>
                <a:spcPts val="2200"/>
              </a:spcBef>
              <a:spcAft>
                <a:spcPts val="0"/>
              </a:spcAft>
              <a:buClr>
                <a:schemeClr val="accent1"/>
              </a:buClr>
              <a:buNone/>
              <a:defRPr sz="1400">
                <a:solidFill>
                  <a:schemeClr val="tx1">
                    <a:lumMod val="75000"/>
                    <a:lumOff val="25000"/>
                  </a:schemeClr>
                </a:solidFill>
                <a:latin typeface="Arial" panose="020B0604020202020204" pitchFamily="34" charset="0"/>
                <a:cs typeface="Arial" panose="020B0604020202020204" pitchFamily="34" charset="0"/>
              </a:defRPr>
            </a:lvl1pPr>
            <a:lvl2pPr marL="457200" indent="-231775">
              <a:lnSpc>
                <a:spcPct val="100000"/>
              </a:lnSpc>
              <a:spcBef>
                <a:spcPts val="600"/>
              </a:spcBef>
              <a:spcAft>
                <a:spcPts val="600"/>
              </a:spcAft>
              <a:buClr>
                <a:schemeClr val="tx2">
                  <a:lumMod val="25000"/>
                </a:schemeClr>
              </a:buClr>
              <a:tabLst/>
              <a:defRPr sz="1200">
                <a:solidFill>
                  <a:schemeClr val="tx1">
                    <a:lumMod val="75000"/>
                    <a:lumOff val="25000"/>
                  </a:schemeClr>
                </a:solidFill>
                <a:latin typeface="Arial" panose="020B0604020202020204" pitchFamily="34" charset="0"/>
                <a:cs typeface="Arial" panose="020B0604020202020204" pitchFamily="34" charset="0"/>
              </a:defRPr>
            </a:lvl2pPr>
            <a:lvl3pPr marL="742950" indent="-225425">
              <a:lnSpc>
                <a:spcPct val="100000"/>
              </a:lnSpc>
              <a:spcBef>
                <a:spcPts val="300"/>
              </a:spcBef>
              <a:spcAft>
                <a:spcPts val="600"/>
              </a:spcAft>
              <a:buClr>
                <a:schemeClr val="tx2">
                  <a:lumMod val="25000"/>
                </a:schemeClr>
              </a:buClr>
              <a:tabLst/>
              <a:defRPr sz="1200">
                <a:solidFill>
                  <a:schemeClr val="tx1">
                    <a:lumMod val="75000"/>
                    <a:lumOff val="25000"/>
                  </a:schemeClr>
                </a:solidFill>
                <a:latin typeface="Arial" panose="020B0604020202020204" pitchFamily="34" charset="0"/>
                <a:cs typeface="Arial" panose="020B0604020202020204"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8" name="Slide Number Placeholder 5">
            <a:extLst>
              <a:ext uri="{FF2B5EF4-FFF2-40B4-BE49-F238E27FC236}">
                <a16:creationId xmlns:a16="http://schemas.microsoft.com/office/drawing/2014/main" id="{85F5235A-710A-B86A-9EE3-76D1C724126A}"/>
              </a:ext>
            </a:extLst>
          </p:cNvPr>
          <p:cNvSpPr txBox="1">
            <a:spLocks/>
          </p:cNvSpPr>
          <p:nvPr userDrawn="1"/>
        </p:nvSpPr>
        <p:spPr>
          <a:xfrm>
            <a:off x="0" y="6492875"/>
            <a:ext cx="41656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9C3163-F19B-2C48-9165-2CFC1523AB8D}" type="slidenum">
              <a:rPr lang="en-US" sz="900" b="0" smtClean="0">
                <a:solidFill>
                  <a:schemeClr val="bg1">
                    <a:lumMod val="50000"/>
                  </a:schemeClr>
                </a:solidFill>
                <a:latin typeface="Arial" panose="020B0604020202020204" pitchFamily="34" charset="0"/>
                <a:cs typeface="Arial" panose="020B0604020202020204" pitchFamily="34" charset="0"/>
              </a:rPr>
              <a:pPr algn="r"/>
              <a:t>‹#›</a:t>
            </a:fld>
            <a:endParaRPr lang="en-US" sz="1100" b="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096550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3_Closin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721D1736-F448-387E-D060-35654F3C5272}"/>
              </a:ext>
            </a:extLst>
          </p:cNvPr>
          <p:cNvSpPr>
            <a:spLocks noGrp="1"/>
          </p:cNvSpPr>
          <p:nvPr>
            <p:ph type="body" sz="quarter" idx="10"/>
          </p:nvPr>
        </p:nvSpPr>
        <p:spPr>
          <a:xfrm>
            <a:off x="4870924" y="2937431"/>
            <a:ext cx="6591429" cy="366486"/>
          </a:xfrm>
          <a:solidFill>
            <a:schemeClr val="bg1"/>
          </a:solidFill>
          <a:effectLst>
            <a:outerShdw dist="12700" dir="16200000" rotWithShape="0">
              <a:schemeClr val="bg1">
                <a:lumMod val="75000"/>
              </a:schemeClr>
            </a:outerShdw>
          </a:effectLst>
        </p:spPr>
        <p:txBody>
          <a:bodyPr/>
          <a:lstStyle>
            <a:lvl1pPr marL="0" indent="0">
              <a:buNone/>
              <a:defRPr sz="1500" b="1">
                <a:solidFill>
                  <a:schemeClr val="accent2"/>
                </a:solidFill>
              </a:defRPr>
            </a:lvl1pPr>
            <a:lvl2pPr marL="287337" indent="0">
              <a:buNone/>
              <a:defRPr/>
            </a:lvl2pPr>
          </a:lstStyle>
          <a:p>
            <a:pPr lvl="0"/>
            <a:r>
              <a:rPr lang="en-US"/>
              <a:t>Click to edit Master text styles</a:t>
            </a:r>
          </a:p>
        </p:txBody>
      </p:sp>
      <p:sp>
        <p:nvSpPr>
          <p:cNvPr id="9" name="Text Placeholder 7">
            <a:extLst>
              <a:ext uri="{FF2B5EF4-FFF2-40B4-BE49-F238E27FC236}">
                <a16:creationId xmlns:a16="http://schemas.microsoft.com/office/drawing/2014/main" id="{8550CA50-2BCA-3324-6A41-4D1EDFBE8C36}"/>
              </a:ext>
            </a:extLst>
          </p:cNvPr>
          <p:cNvSpPr>
            <a:spLocks noGrp="1"/>
          </p:cNvSpPr>
          <p:nvPr>
            <p:ph type="body" sz="quarter" idx="11"/>
          </p:nvPr>
        </p:nvSpPr>
        <p:spPr>
          <a:xfrm>
            <a:off x="4870924" y="904299"/>
            <a:ext cx="6591429" cy="366486"/>
          </a:xfrm>
          <a:solidFill>
            <a:schemeClr val="bg1"/>
          </a:solidFill>
          <a:effectLst>
            <a:outerShdw dist="12700" dir="16200000" rotWithShape="0">
              <a:schemeClr val="bg1">
                <a:lumMod val="75000"/>
              </a:schemeClr>
            </a:outerShdw>
          </a:effectLst>
        </p:spPr>
        <p:txBody>
          <a:bodyPr/>
          <a:lstStyle>
            <a:lvl1pPr marL="0" indent="0">
              <a:buNone/>
              <a:defRPr sz="1500" b="1">
                <a:solidFill>
                  <a:schemeClr val="accent2"/>
                </a:solidFill>
              </a:defRPr>
            </a:lvl1pPr>
            <a:lvl2pPr marL="287337" indent="0">
              <a:buNone/>
              <a:defRPr/>
            </a:lvl2pPr>
          </a:lstStyle>
          <a:p>
            <a:pPr lvl="0"/>
            <a:r>
              <a:rPr lang="en-US"/>
              <a:t>Click to edit Master text styles</a:t>
            </a:r>
          </a:p>
        </p:txBody>
      </p:sp>
      <p:sp>
        <p:nvSpPr>
          <p:cNvPr id="2" name="Rectangle 1">
            <a:extLst>
              <a:ext uri="{FF2B5EF4-FFF2-40B4-BE49-F238E27FC236}">
                <a16:creationId xmlns:a16="http://schemas.microsoft.com/office/drawing/2014/main" id="{DE726761-15ED-1C9F-009A-27DAD199FFA4}"/>
              </a:ext>
            </a:extLst>
          </p:cNvPr>
          <p:cNvSpPr/>
          <p:nvPr userDrawn="1"/>
        </p:nvSpPr>
        <p:spPr bwMode="gray">
          <a:xfrm>
            <a:off x="0" y="0"/>
            <a:ext cx="4141278" cy="6858000"/>
          </a:xfrm>
          <a:prstGeom prst="rect">
            <a:avLst/>
          </a:prstGeom>
          <a:solidFill>
            <a:srgbClr val="0A2999"/>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800" b="1" dirty="0">
              <a:solidFill>
                <a:schemeClr val="accent1"/>
              </a:solidFill>
              <a:latin typeface="+mj-lt"/>
            </a:endParaRPr>
          </a:p>
        </p:txBody>
      </p:sp>
      <p:sp>
        <p:nvSpPr>
          <p:cNvPr id="6" name="Rectangle 5">
            <a:extLst>
              <a:ext uri="{FF2B5EF4-FFF2-40B4-BE49-F238E27FC236}">
                <a16:creationId xmlns:a16="http://schemas.microsoft.com/office/drawing/2014/main" id="{4379C19C-0D35-E6D2-BF44-FC396C21A6C4}"/>
              </a:ext>
            </a:extLst>
          </p:cNvPr>
          <p:cNvSpPr/>
          <p:nvPr userDrawn="1"/>
        </p:nvSpPr>
        <p:spPr bwMode="gray">
          <a:xfrm>
            <a:off x="4141278" y="5953701"/>
            <a:ext cx="8050723" cy="904298"/>
          </a:xfrm>
          <a:prstGeom prst="rect">
            <a:avLst/>
          </a:prstGeom>
          <a:solidFill>
            <a:schemeClr val="bg2">
              <a:alpha val="74837"/>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800" b="1" dirty="0">
              <a:solidFill>
                <a:schemeClr val="accent1"/>
              </a:solidFill>
              <a:latin typeface="+mj-lt"/>
            </a:endParaRPr>
          </a:p>
        </p:txBody>
      </p:sp>
      <p:pic>
        <p:nvPicPr>
          <p:cNvPr id="11" name="Graphic 10">
            <a:extLst>
              <a:ext uri="{FF2B5EF4-FFF2-40B4-BE49-F238E27FC236}">
                <a16:creationId xmlns:a16="http://schemas.microsoft.com/office/drawing/2014/main" id="{A9913015-2B21-01FE-F90D-AA4E09410D7C}"/>
              </a:ext>
            </a:extLst>
          </p:cNvPr>
          <p:cNvPicPr>
            <a:picLocks noChangeAspect="1"/>
          </p:cNvPicPr>
          <p:nvPr userDrawn="1"/>
        </p:nvPicPr>
        <p:blipFill>
          <a:blip r:embed="rId2">
            <a:extLst>
              <a:ext uri="{96DAC541-7B7A-43D3-8B79-37D633B846F1}">
                <asvg:svgBlip xmlns:asvg="http://schemas.microsoft.com/office/drawing/2016/SVG/main" r:embed="rId3"/>
              </a:ext>
            </a:extLst>
          </a:blip>
          <a:srcRect l="29262"/>
          <a:stretch/>
        </p:blipFill>
        <p:spPr>
          <a:xfrm>
            <a:off x="0" y="502551"/>
            <a:ext cx="4141278" cy="5852899"/>
          </a:xfrm>
          <a:prstGeom prst="rect">
            <a:avLst/>
          </a:prstGeom>
        </p:spPr>
      </p:pic>
    </p:spTree>
    <p:extLst>
      <p:ext uri="{BB962C8B-B14F-4D97-AF65-F5344CB8AC3E}">
        <p14:creationId xmlns:p14="http://schemas.microsoft.com/office/powerpoint/2010/main" val="38094117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42092BA-82CF-43FA-BF70-CCBA9CE8E89B}" type="datetimeFigureOut">
              <a:rPr lang="en-US" smtClean="0">
                <a:solidFill>
                  <a:prstClr val="black">
                    <a:tint val="75000"/>
                  </a:prstClr>
                </a:solidFill>
              </a:rPr>
              <a:pPr/>
              <a:t>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72774F5-94F2-49DD-9866-A312C7C080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84995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B980DD9-EFAF-346E-D2B8-6E9895FC60D5}"/>
              </a:ext>
            </a:extLst>
          </p:cNvPr>
          <p:cNvSpPr/>
          <p:nvPr userDrawn="1"/>
        </p:nvSpPr>
        <p:spPr>
          <a:xfrm>
            <a:off x="0" y="0"/>
            <a:ext cx="12192000" cy="5904426"/>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2092BA-82CF-43FA-BF70-CCBA9CE8E89B}" type="datetimeFigureOut">
              <a:rPr lang="en-US" smtClean="0">
                <a:solidFill>
                  <a:prstClr val="black">
                    <a:tint val="75000"/>
                  </a:prstClr>
                </a:solidFill>
              </a:rPr>
              <a:pPr/>
              <a:t>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72774F5-94F2-49DD-9866-A312C7C080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67012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2092BA-82CF-43FA-BF70-CCBA9CE8E89B}" type="datetimeFigureOut">
              <a:rPr lang="en-US" smtClean="0">
                <a:solidFill>
                  <a:prstClr val="black">
                    <a:tint val="75000"/>
                  </a:prstClr>
                </a:solidFill>
              </a:rPr>
              <a:pPr/>
              <a:t>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72774F5-94F2-49DD-9866-A312C7C080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07440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092BA-82CF-43FA-BF70-CCBA9CE8E89B}" type="datetimeFigureOut">
              <a:rPr lang="en-US" smtClean="0">
                <a:solidFill>
                  <a:prstClr val="black">
                    <a:tint val="75000"/>
                  </a:prstClr>
                </a:solidFill>
              </a:rPr>
              <a:pPr/>
              <a:t>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72774F5-94F2-49DD-9866-A312C7C080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20912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42092BA-82CF-43FA-BF70-CCBA9CE8E89B}" type="datetimeFigureOut">
              <a:rPr lang="en-US" smtClean="0">
                <a:solidFill>
                  <a:prstClr val="black">
                    <a:tint val="75000"/>
                  </a:prstClr>
                </a:solidFill>
              </a:rPr>
              <a:pPr/>
              <a:t>2/5/2026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72774F5-94F2-49DD-9866-A312C7C080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32243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42092BA-82CF-43FA-BF70-CCBA9CE8E89B}" type="datetimeFigureOut">
              <a:rPr lang="en-US" smtClean="0">
                <a:solidFill>
                  <a:prstClr val="black">
                    <a:tint val="75000"/>
                  </a:prstClr>
                </a:solidFill>
              </a:rPr>
              <a:pPr/>
              <a:t>2/5/2026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72774F5-94F2-49DD-9866-A312C7C080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90281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2092BA-82CF-43FA-BF70-CCBA9CE8E89B}" type="datetimeFigureOut">
              <a:rPr lang="en-US" smtClean="0">
                <a:solidFill>
                  <a:prstClr val="black">
                    <a:tint val="75000"/>
                  </a:prstClr>
                </a:solidFill>
              </a:rPr>
              <a:pPr/>
              <a:t>2/5/2026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72774F5-94F2-49DD-9866-A312C7C080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71776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2092BA-82CF-43FA-BF70-CCBA9CE8E89B}" type="datetimeFigureOut">
              <a:rPr lang="en-US" smtClean="0">
                <a:solidFill>
                  <a:prstClr val="black">
                    <a:tint val="75000"/>
                  </a:prstClr>
                </a:solidFill>
              </a:rPr>
              <a:pPr/>
              <a:t>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72774F5-94F2-49DD-9866-A312C7C080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7492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ection Divider-Light">
    <p:bg bwMode="gray">
      <p:bgPr>
        <a:solidFill>
          <a:schemeClr val="bg2"/>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bwMode="gray">
          <a:xfrm>
            <a:off x="448173" y="3345752"/>
            <a:ext cx="8380626" cy="905256"/>
          </a:xfrm>
        </p:spPr>
        <p:txBody>
          <a:bodyPr lIns="0" tIns="0" rIns="0" bIns="0"/>
          <a:lstStyle>
            <a:lvl1pPr marL="0" indent="0">
              <a:spcBef>
                <a:spcPts val="600"/>
              </a:spcBef>
              <a:buNone/>
              <a:defRPr sz="1800">
                <a:solidFill>
                  <a:schemeClr val="accent1"/>
                </a:solidFill>
                <a:latin typeface="+mn-lt"/>
              </a:defRPr>
            </a:lvl1pPr>
            <a:lvl2pPr marL="400050" indent="0">
              <a:buNone/>
              <a:defRPr/>
            </a:lvl2pPr>
            <a:lvl3pPr marL="742950" indent="0">
              <a:buNone/>
              <a:defRPr/>
            </a:lvl3pPr>
            <a:lvl4pPr marL="1095375" indent="0">
              <a:buNone/>
              <a:defRPr/>
            </a:lvl4pPr>
            <a:lvl5pPr marL="1370012" indent="0">
              <a:buNone/>
              <a:defRPr/>
            </a:lvl5pPr>
          </a:lstStyle>
          <a:p>
            <a:pPr lvl="0"/>
            <a:r>
              <a:rPr lang="en-US"/>
              <a:t>Click to edit Master text styles</a:t>
            </a:r>
          </a:p>
        </p:txBody>
      </p:sp>
      <p:sp>
        <p:nvSpPr>
          <p:cNvPr id="2" name="Title 1"/>
          <p:cNvSpPr>
            <a:spLocks noGrp="1"/>
          </p:cNvSpPr>
          <p:nvPr>
            <p:ph type="ctrTitle"/>
          </p:nvPr>
        </p:nvSpPr>
        <p:spPr bwMode="gray">
          <a:xfrm>
            <a:off x="448172" y="1690688"/>
            <a:ext cx="8380627" cy="1508760"/>
          </a:xfrm>
        </p:spPr>
        <p:txBody>
          <a:bodyPr vert="horz" lIns="0" tIns="0" rIns="0" bIns="0" rtlCol="0" anchor="b" anchorCtr="0">
            <a:noAutofit/>
          </a:bodyPr>
          <a:lstStyle>
            <a:lvl1pPr>
              <a:defRPr lang="en-US" sz="3200" b="0" dirty="0">
                <a:solidFill>
                  <a:schemeClr val="accent1"/>
                </a:solidFill>
              </a:defRPr>
            </a:lvl1pPr>
          </a:lstStyle>
          <a:p>
            <a:pPr lvl="0"/>
            <a:r>
              <a:rPr lang="en-US"/>
              <a:t>Click to edit Master title style</a:t>
            </a:r>
            <a:endParaRPr lang="en-US" dirty="0"/>
          </a:p>
        </p:txBody>
      </p:sp>
      <p:sp>
        <p:nvSpPr>
          <p:cNvPr id="13" name="Google Shape;49;p7">
            <a:extLst>
              <a:ext uri="{FF2B5EF4-FFF2-40B4-BE49-F238E27FC236}">
                <a16:creationId xmlns:a16="http://schemas.microsoft.com/office/drawing/2014/main" id="{D01DEFE8-92EA-4D72-9911-E9444EF4C65B}"/>
              </a:ext>
              <a:ext uri="{C183D7F6-B498-43B3-948B-1728B52AA6E4}">
                <adec:decorative xmlns:adec="http://schemas.microsoft.com/office/drawing/2017/decorative" val="1"/>
              </a:ext>
            </a:extLst>
          </p:cNvPr>
          <p:cNvSpPr/>
          <p:nvPr/>
        </p:nvSpPr>
        <p:spPr bwMode="gray">
          <a:xfrm>
            <a:off x="1" y="6216149"/>
            <a:ext cx="12192000" cy="641784"/>
          </a:xfrm>
          <a:prstGeom prst="rect">
            <a:avLst/>
          </a:prstGeom>
          <a:solidFill>
            <a:schemeClr val="lt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sp>
        <p:nvSpPr>
          <p:cNvPr id="10" name="Slide Number Placeholder 5">
            <a:extLst>
              <a:ext uri="{FF2B5EF4-FFF2-40B4-BE49-F238E27FC236}">
                <a16:creationId xmlns:a16="http://schemas.microsoft.com/office/drawing/2014/main" id="{CCDF916F-8B26-4E62-8230-AE3626C83AC8}"/>
              </a:ext>
            </a:extLst>
          </p:cNvPr>
          <p:cNvSpPr txBox="1">
            <a:spLocks/>
          </p:cNvSpPr>
          <p:nvPr/>
        </p:nvSpPr>
        <p:spPr bwMode="gray">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dirty="0">
              <a:solidFill>
                <a:srgbClr val="A1AAB1"/>
              </a:solidFill>
              <a:latin typeface="+mn-lt"/>
            </a:endParaRPr>
          </a:p>
        </p:txBody>
      </p:sp>
      <p:sp>
        <p:nvSpPr>
          <p:cNvPr id="3" name="Text Placeholder 3">
            <a:extLst>
              <a:ext uri="{FF2B5EF4-FFF2-40B4-BE49-F238E27FC236}">
                <a16:creationId xmlns:a16="http://schemas.microsoft.com/office/drawing/2014/main" id="{23FE5CA9-4F4A-9900-B27D-D5151882249B}"/>
              </a:ext>
            </a:extLst>
          </p:cNvPr>
          <p:cNvSpPr txBox="1">
            <a:spLocks/>
          </p:cNvSpPr>
          <p:nvPr/>
        </p:nvSpPr>
        <p:spPr bwMode="gray">
          <a:xfrm>
            <a:off x="1472503" y="6303596"/>
            <a:ext cx="4399475"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0" dirty="0">
                <a:solidFill>
                  <a:schemeClr val="accent1"/>
                </a:solidFill>
              </a:rPr>
              <a:t>Better health enabled by data</a:t>
            </a:r>
          </a:p>
        </p:txBody>
      </p:sp>
      <p:pic>
        <p:nvPicPr>
          <p:cNvPr id="8" name="Graphic 7" descr="ASTP logo">
            <a:extLst>
              <a:ext uri="{FF2B5EF4-FFF2-40B4-BE49-F238E27FC236}">
                <a16:creationId xmlns:a16="http://schemas.microsoft.com/office/drawing/2014/main" id="{67BD97C8-7738-824C-86BE-17EEDFFD0EF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7319" y="6420148"/>
            <a:ext cx="833553" cy="231801"/>
          </a:xfrm>
          <a:prstGeom prst="rect">
            <a:avLst/>
          </a:prstGeom>
        </p:spPr>
      </p:pic>
      <p:sp>
        <p:nvSpPr>
          <p:cNvPr id="4" name="Google Shape;49;p7">
            <a:extLst>
              <a:ext uri="{FF2B5EF4-FFF2-40B4-BE49-F238E27FC236}">
                <a16:creationId xmlns:a16="http://schemas.microsoft.com/office/drawing/2014/main" id="{2EE5A869-D047-1FF3-8C4D-B3DA637757B7}"/>
              </a:ext>
              <a:ext uri="{C183D7F6-B498-43B3-948B-1728B52AA6E4}">
                <adec:decorative xmlns:adec="http://schemas.microsoft.com/office/drawing/2017/decorative" val="1"/>
              </a:ext>
            </a:extLst>
          </p:cNvPr>
          <p:cNvSpPr/>
          <p:nvPr/>
        </p:nvSpPr>
        <p:spPr bwMode="gray">
          <a:xfrm>
            <a:off x="1" y="6216149"/>
            <a:ext cx="12192000" cy="641784"/>
          </a:xfrm>
          <a:prstGeom prst="rect">
            <a:avLst/>
          </a:prstGeom>
          <a:solidFill>
            <a:schemeClr val="lt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sp>
        <p:nvSpPr>
          <p:cNvPr id="6" name="Slide Number Placeholder 5">
            <a:extLst>
              <a:ext uri="{FF2B5EF4-FFF2-40B4-BE49-F238E27FC236}">
                <a16:creationId xmlns:a16="http://schemas.microsoft.com/office/drawing/2014/main" id="{9A4DD692-7E41-8522-2C4C-4262B97AA4B0}"/>
              </a:ext>
            </a:extLst>
          </p:cNvPr>
          <p:cNvSpPr txBox="1">
            <a:spLocks/>
          </p:cNvSpPr>
          <p:nvPr/>
        </p:nvSpPr>
        <p:spPr bwMode="gray">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dirty="0">
              <a:solidFill>
                <a:srgbClr val="A1AAB1"/>
              </a:solidFill>
              <a:latin typeface="+mn-lt"/>
            </a:endParaRPr>
          </a:p>
        </p:txBody>
      </p:sp>
      <p:sp>
        <p:nvSpPr>
          <p:cNvPr id="7" name="Text Placeholder 3">
            <a:extLst>
              <a:ext uri="{FF2B5EF4-FFF2-40B4-BE49-F238E27FC236}">
                <a16:creationId xmlns:a16="http://schemas.microsoft.com/office/drawing/2014/main" id="{EE98FCC1-C657-B759-77B4-4888D6D5659C}"/>
              </a:ext>
            </a:extLst>
          </p:cNvPr>
          <p:cNvSpPr txBox="1">
            <a:spLocks/>
          </p:cNvSpPr>
          <p:nvPr/>
        </p:nvSpPr>
        <p:spPr bwMode="gray">
          <a:xfrm>
            <a:off x="1472503" y="6303596"/>
            <a:ext cx="4399475"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0" dirty="0">
                <a:solidFill>
                  <a:schemeClr val="accent1"/>
                </a:solidFill>
              </a:rPr>
              <a:t>Better health enabled by data</a:t>
            </a:r>
          </a:p>
        </p:txBody>
      </p:sp>
      <p:pic>
        <p:nvPicPr>
          <p:cNvPr id="9" name="Graphic 8" descr="ASTP logo">
            <a:extLst>
              <a:ext uri="{FF2B5EF4-FFF2-40B4-BE49-F238E27FC236}">
                <a16:creationId xmlns:a16="http://schemas.microsoft.com/office/drawing/2014/main" id="{C2C34C4D-99A5-37E2-4C1C-66BD85EED4F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7319" y="6420148"/>
            <a:ext cx="833553" cy="231801"/>
          </a:xfrm>
          <a:prstGeom prst="rect">
            <a:avLst/>
          </a:prstGeom>
        </p:spPr>
      </p:pic>
      <p:sp>
        <p:nvSpPr>
          <p:cNvPr id="11" name="Google Shape;49;p7">
            <a:extLst>
              <a:ext uri="{FF2B5EF4-FFF2-40B4-BE49-F238E27FC236}">
                <a16:creationId xmlns:a16="http://schemas.microsoft.com/office/drawing/2014/main" id="{28FD851A-2F60-8BB1-24C8-04F0DF227943}"/>
              </a:ext>
              <a:ext uri="{C183D7F6-B498-43B3-948B-1728B52AA6E4}">
                <adec:decorative xmlns:adec="http://schemas.microsoft.com/office/drawing/2017/decorative" val="1"/>
              </a:ext>
            </a:extLst>
          </p:cNvPr>
          <p:cNvSpPr/>
          <p:nvPr/>
        </p:nvSpPr>
        <p:spPr bwMode="gray">
          <a:xfrm>
            <a:off x="1" y="6216149"/>
            <a:ext cx="12192000" cy="641784"/>
          </a:xfrm>
          <a:prstGeom prst="rect">
            <a:avLst/>
          </a:prstGeom>
          <a:solidFill>
            <a:schemeClr val="lt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sp>
        <p:nvSpPr>
          <p:cNvPr id="12" name="Slide Number Placeholder 5">
            <a:extLst>
              <a:ext uri="{FF2B5EF4-FFF2-40B4-BE49-F238E27FC236}">
                <a16:creationId xmlns:a16="http://schemas.microsoft.com/office/drawing/2014/main" id="{8934F232-05A0-86E9-701A-7E09A10B6727}"/>
              </a:ext>
            </a:extLst>
          </p:cNvPr>
          <p:cNvSpPr txBox="1">
            <a:spLocks/>
          </p:cNvSpPr>
          <p:nvPr/>
        </p:nvSpPr>
        <p:spPr bwMode="gray">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dirty="0">
              <a:solidFill>
                <a:srgbClr val="A1AAB1"/>
              </a:solidFill>
              <a:latin typeface="+mn-lt"/>
            </a:endParaRPr>
          </a:p>
        </p:txBody>
      </p:sp>
      <p:sp>
        <p:nvSpPr>
          <p:cNvPr id="14" name="Text Placeholder 3">
            <a:extLst>
              <a:ext uri="{FF2B5EF4-FFF2-40B4-BE49-F238E27FC236}">
                <a16:creationId xmlns:a16="http://schemas.microsoft.com/office/drawing/2014/main" id="{37787FD9-5F36-AE8C-C24E-DB816D251021}"/>
              </a:ext>
            </a:extLst>
          </p:cNvPr>
          <p:cNvSpPr txBox="1">
            <a:spLocks/>
          </p:cNvSpPr>
          <p:nvPr/>
        </p:nvSpPr>
        <p:spPr bwMode="gray">
          <a:xfrm>
            <a:off x="1472503" y="6303596"/>
            <a:ext cx="4399475"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0" dirty="0">
                <a:solidFill>
                  <a:schemeClr val="accent1"/>
                </a:solidFill>
              </a:rPr>
              <a:t>Better health enabled by data</a:t>
            </a:r>
          </a:p>
        </p:txBody>
      </p:sp>
      <p:pic>
        <p:nvPicPr>
          <p:cNvPr id="15" name="Graphic 14" descr="ASTP logo">
            <a:extLst>
              <a:ext uri="{FF2B5EF4-FFF2-40B4-BE49-F238E27FC236}">
                <a16:creationId xmlns:a16="http://schemas.microsoft.com/office/drawing/2014/main" id="{EBFE2E90-44F0-F576-1442-3E665F1F013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7319" y="6420148"/>
            <a:ext cx="833553" cy="231801"/>
          </a:xfrm>
          <a:prstGeom prst="rect">
            <a:avLst/>
          </a:prstGeom>
        </p:spPr>
      </p:pic>
    </p:spTree>
    <p:custDataLst>
      <p:tags r:id="rId1"/>
    </p:custDataLst>
    <p:extLst>
      <p:ext uri="{BB962C8B-B14F-4D97-AF65-F5344CB8AC3E}">
        <p14:creationId xmlns:p14="http://schemas.microsoft.com/office/powerpoint/2010/main" val="696085240"/>
      </p:ext>
    </p:extLst>
  </p:cSld>
  <p:clrMapOvr>
    <a:masterClrMapping/>
  </p:clrMapOvr>
  <p:hf sldNum="0" hdr="0" ftr="0"/>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2092BA-82CF-43FA-BF70-CCBA9CE8E89B}" type="datetimeFigureOut">
              <a:rPr lang="en-US" smtClean="0">
                <a:solidFill>
                  <a:prstClr val="black">
                    <a:tint val="75000"/>
                  </a:prstClr>
                </a:solidFill>
              </a:rPr>
              <a:pPr/>
              <a:t>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72774F5-94F2-49DD-9866-A312C7C080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19970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2092BA-82CF-43FA-BF70-CCBA9CE8E89B}" type="datetimeFigureOut">
              <a:rPr lang="en-US" smtClean="0">
                <a:solidFill>
                  <a:prstClr val="black">
                    <a:tint val="75000"/>
                  </a:prstClr>
                </a:solidFill>
              </a:rPr>
              <a:pPr/>
              <a:t>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72774F5-94F2-49DD-9866-A312C7C080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936540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2092BA-82CF-43FA-BF70-CCBA9CE8E89B}" type="datetimeFigureOut">
              <a:rPr lang="en-US" smtClean="0">
                <a:solidFill>
                  <a:prstClr val="black">
                    <a:tint val="75000"/>
                  </a:prstClr>
                </a:solidFill>
              </a:rPr>
              <a:pPr/>
              <a:t>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72774F5-94F2-49DD-9866-A312C7C080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0329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Section Divider + Content-Light">
    <p:bg bwMode="gray">
      <p:bgPr>
        <a:solidFill>
          <a:schemeClr val="bg2"/>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bwMode="gray">
          <a:xfrm>
            <a:off x="448173" y="3345752"/>
            <a:ext cx="5476333" cy="905256"/>
          </a:xfrm>
        </p:spPr>
        <p:txBody>
          <a:bodyPr lIns="0" tIns="0" rIns="0" bIns="0"/>
          <a:lstStyle>
            <a:lvl1pPr marL="0" indent="0">
              <a:spcBef>
                <a:spcPts val="600"/>
              </a:spcBef>
              <a:buNone/>
              <a:defRPr sz="1800">
                <a:solidFill>
                  <a:schemeClr val="accent1"/>
                </a:solidFill>
                <a:latin typeface="+mn-lt"/>
              </a:defRPr>
            </a:lvl1pPr>
            <a:lvl2pPr marL="400050" indent="0">
              <a:buNone/>
              <a:defRPr/>
            </a:lvl2pPr>
            <a:lvl3pPr marL="742950" indent="0">
              <a:buNone/>
              <a:defRPr/>
            </a:lvl3pPr>
            <a:lvl4pPr marL="1095375" indent="0">
              <a:buNone/>
              <a:defRPr/>
            </a:lvl4pPr>
            <a:lvl5pPr marL="1370012" indent="0">
              <a:buNone/>
              <a:defRPr/>
            </a:lvl5pPr>
          </a:lstStyle>
          <a:p>
            <a:pPr lvl="0"/>
            <a:r>
              <a:rPr lang="en-US"/>
              <a:t>Click to edit Master text styles</a:t>
            </a:r>
          </a:p>
        </p:txBody>
      </p:sp>
      <p:sp>
        <p:nvSpPr>
          <p:cNvPr id="2" name="Title 1"/>
          <p:cNvSpPr>
            <a:spLocks noGrp="1"/>
          </p:cNvSpPr>
          <p:nvPr>
            <p:ph type="ctrTitle"/>
          </p:nvPr>
        </p:nvSpPr>
        <p:spPr bwMode="gray">
          <a:xfrm>
            <a:off x="448173" y="1690688"/>
            <a:ext cx="5476334" cy="1508760"/>
          </a:xfrm>
        </p:spPr>
        <p:txBody>
          <a:bodyPr vert="horz" lIns="0" tIns="0" rIns="0" bIns="0" rtlCol="0" anchor="b" anchorCtr="0">
            <a:noAutofit/>
          </a:bodyPr>
          <a:lstStyle>
            <a:lvl1pPr>
              <a:defRPr lang="en-US" sz="3200" b="0" dirty="0">
                <a:solidFill>
                  <a:schemeClr val="accent1"/>
                </a:solidFill>
              </a:defRPr>
            </a:lvl1pPr>
          </a:lstStyle>
          <a:p>
            <a:pPr lvl="0"/>
            <a:r>
              <a:rPr lang="en-US"/>
              <a:t>Click to edit Master title style</a:t>
            </a:r>
            <a:endParaRPr lang="en-US" dirty="0"/>
          </a:p>
        </p:txBody>
      </p:sp>
      <p:sp>
        <p:nvSpPr>
          <p:cNvPr id="13" name="Google Shape;49;p7">
            <a:extLst>
              <a:ext uri="{FF2B5EF4-FFF2-40B4-BE49-F238E27FC236}">
                <a16:creationId xmlns:a16="http://schemas.microsoft.com/office/drawing/2014/main" id="{D01DEFE8-92EA-4D72-9911-E9444EF4C65B}"/>
              </a:ext>
              <a:ext uri="{C183D7F6-B498-43B3-948B-1728B52AA6E4}">
                <adec:decorative xmlns:adec="http://schemas.microsoft.com/office/drawing/2017/decorative" val="1"/>
              </a:ext>
            </a:extLst>
          </p:cNvPr>
          <p:cNvSpPr/>
          <p:nvPr/>
        </p:nvSpPr>
        <p:spPr bwMode="gray">
          <a:xfrm>
            <a:off x="1" y="6216149"/>
            <a:ext cx="12192000" cy="641784"/>
          </a:xfrm>
          <a:prstGeom prst="rect">
            <a:avLst/>
          </a:prstGeom>
          <a:solidFill>
            <a:schemeClr val="lt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sp>
        <p:nvSpPr>
          <p:cNvPr id="10" name="Slide Number Placeholder 5">
            <a:extLst>
              <a:ext uri="{FF2B5EF4-FFF2-40B4-BE49-F238E27FC236}">
                <a16:creationId xmlns:a16="http://schemas.microsoft.com/office/drawing/2014/main" id="{CCDF916F-8B26-4E62-8230-AE3626C83AC8}"/>
              </a:ext>
            </a:extLst>
          </p:cNvPr>
          <p:cNvSpPr txBox="1">
            <a:spLocks/>
          </p:cNvSpPr>
          <p:nvPr/>
        </p:nvSpPr>
        <p:spPr bwMode="gray">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dirty="0">
              <a:solidFill>
                <a:srgbClr val="A1AAB1"/>
              </a:solidFill>
              <a:latin typeface="+mn-lt"/>
            </a:endParaRPr>
          </a:p>
        </p:txBody>
      </p:sp>
      <p:sp>
        <p:nvSpPr>
          <p:cNvPr id="3" name="Text Placeholder 3">
            <a:extLst>
              <a:ext uri="{FF2B5EF4-FFF2-40B4-BE49-F238E27FC236}">
                <a16:creationId xmlns:a16="http://schemas.microsoft.com/office/drawing/2014/main" id="{23FE5CA9-4F4A-9900-B27D-D5151882249B}"/>
              </a:ext>
            </a:extLst>
          </p:cNvPr>
          <p:cNvSpPr txBox="1">
            <a:spLocks/>
          </p:cNvSpPr>
          <p:nvPr/>
        </p:nvSpPr>
        <p:spPr bwMode="gray">
          <a:xfrm>
            <a:off x="1472503" y="6303596"/>
            <a:ext cx="4399475"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0" dirty="0">
                <a:solidFill>
                  <a:schemeClr val="accent1"/>
                </a:solidFill>
              </a:rPr>
              <a:t>Better health enabled by data</a:t>
            </a:r>
          </a:p>
        </p:txBody>
      </p:sp>
      <p:pic>
        <p:nvPicPr>
          <p:cNvPr id="8" name="Graphic 7" descr="ASTP logo">
            <a:extLst>
              <a:ext uri="{FF2B5EF4-FFF2-40B4-BE49-F238E27FC236}">
                <a16:creationId xmlns:a16="http://schemas.microsoft.com/office/drawing/2014/main" id="{67BD97C8-7738-824C-86BE-17EEDFFD0EF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7319" y="6420148"/>
            <a:ext cx="833553" cy="231801"/>
          </a:xfrm>
          <a:prstGeom prst="rect">
            <a:avLst/>
          </a:prstGeom>
        </p:spPr>
      </p:pic>
      <p:sp>
        <p:nvSpPr>
          <p:cNvPr id="4" name="Rectangle 3">
            <a:extLst>
              <a:ext uri="{FF2B5EF4-FFF2-40B4-BE49-F238E27FC236}">
                <a16:creationId xmlns:a16="http://schemas.microsoft.com/office/drawing/2014/main" id="{C554A72B-377A-5513-FF17-9B8A8A189C25}"/>
              </a:ext>
              <a:ext uri="{C183D7F6-B498-43B3-948B-1728B52AA6E4}">
                <adec:decorative xmlns:adec="http://schemas.microsoft.com/office/drawing/2017/decorative" val="1"/>
              </a:ext>
            </a:extLst>
          </p:cNvPr>
          <p:cNvSpPr/>
          <p:nvPr/>
        </p:nvSpPr>
        <p:spPr bwMode="gray">
          <a:xfrm>
            <a:off x="6267495" y="1"/>
            <a:ext cx="5924505" cy="6216149"/>
          </a:xfrm>
          <a:prstGeom prst="rect">
            <a:avLst/>
          </a:prstGeom>
          <a:solidFill>
            <a:schemeClr val="bg1"/>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800" b="1" dirty="0">
              <a:solidFill>
                <a:schemeClr val="accent1"/>
              </a:solidFill>
              <a:latin typeface="+mj-lt"/>
            </a:endParaRPr>
          </a:p>
        </p:txBody>
      </p:sp>
      <p:sp>
        <p:nvSpPr>
          <p:cNvPr id="7" name="Content Placeholder 6">
            <a:extLst>
              <a:ext uri="{FF2B5EF4-FFF2-40B4-BE49-F238E27FC236}">
                <a16:creationId xmlns:a16="http://schemas.microsoft.com/office/drawing/2014/main" id="{1BA97F8A-1C48-E6C8-2513-79B276F83739}"/>
              </a:ext>
            </a:extLst>
          </p:cNvPr>
          <p:cNvSpPr>
            <a:spLocks noGrp="1"/>
          </p:cNvSpPr>
          <p:nvPr>
            <p:ph sz="quarter" idx="11"/>
          </p:nvPr>
        </p:nvSpPr>
        <p:spPr>
          <a:xfrm>
            <a:off x="6705760" y="1690689"/>
            <a:ext cx="5028922" cy="37036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Google Shape;49;p7">
            <a:extLst>
              <a:ext uri="{FF2B5EF4-FFF2-40B4-BE49-F238E27FC236}">
                <a16:creationId xmlns:a16="http://schemas.microsoft.com/office/drawing/2014/main" id="{02078EE5-89F8-DC2F-36CA-34B66986A8DC}"/>
              </a:ext>
              <a:ext uri="{C183D7F6-B498-43B3-948B-1728B52AA6E4}">
                <adec:decorative xmlns:adec="http://schemas.microsoft.com/office/drawing/2017/decorative" val="1"/>
              </a:ext>
            </a:extLst>
          </p:cNvPr>
          <p:cNvSpPr/>
          <p:nvPr/>
        </p:nvSpPr>
        <p:spPr bwMode="gray">
          <a:xfrm>
            <a:off x="1" y="6216149"/>
            <a:ext cx="12192000" cy="641784"/>
          </a:xfrm>
          <a:prstGeom prst="rect">
            <a:avLst/>
          </a:prstGeom>
          <a:solidFill>
            <a:schemeClr val="lt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sp>
        <p:nvSpPr>
          <p:cNvPr id="9" name="Slide Number Placeholder 5">
            <a:extLst>
              <a:ext uri="{FF2B5EF4-FFF2-40B4-BE49-F238E27FC236}">
                <a16:creationId xmlns:a16="http://schemas.microsoft.com/office/drawing/2014/main" id="{80FC0976-99FF-A275-56B8-4F0AF383A615}"/>
              </a:ext>
            </a:extLst>
          </p:cNvPr>
          <p:cNvSpPr txBox="1">
            <a:spLocks/>
          </p:cNvSpPr>
          <p:nvPr/>
        </p:nvSpPr>
        <p:spPr bwMode="gray">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dirty="0">
              <a:solidFill>
                <a:srgbClr val="A1AAB1"/>
              </a:solidFill>
              <a:latin typeface="+mn-lt"/>
            </a:endParaRPr>
          </a:p>
        </p:txBody>
      </p:sp>
      <p:sp>
        <p:nvSpPr>
          <p:cNvPr id="11" name="Text Placeholder 3">
            <a:extLst>
              <a:ext uri="{FF2B5EF4-FFF2-40B4-BE49-F238E27FC236}">
                <a16:creationId xmlns:a16="http://schemas.microsoft.com/office/drawing/2014/main" id="{B9A1CD2A-2FFB-6AA2-40CB-F7213C29FCB2}"/>
              </a:ext>
            </a:extLst>
          </p:cNvPr>
          <p:cNvSpPr txBox="1">
            <a:spLocks/>
          </p:cNvSpPr>
          <p:nvPr/>
        </p:nvSpPr>
        <p:spPr bwMode="gray">
          <a:xfrm>
            <a:off x="1472503" y="6303596"/>
            <a:ext cx="4399475"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0" dirty="0">
                <a:solidFill>
                  <a:schemeClr val="accent1"/>
                </a:solidFill>
              </a:rPr>
              <a:t>Better health enabled by data</a:t>
            </a:r>
          </a:p>
        </p:txBody>
      </p:sp>
      <p:pic>
        <p:nvPicPr>
          <p:cNvPr id="12" name="Graphic 11" descr="ASTP logo">
            <a:extLst>
              <a:ext uri="{FF2B5EF4-FFF2-40B4-BE49-F238E27FC236}">
                <a16:creationId xmlns:a16="http://schemas.microsoft.com/office/drawing/2014/main" id="{992F8DD6-E88D-5B8D-BBA8-C64A29660D8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7319" y="6420148"/>
            <a:ext cx="833553" cy="231801"/>
          </a:xfrm>
          <a:prstGeom prst="rect">
            <a:avLst/>
          </a:prstGeom>
        </p:spPr>
      </p:pic>
      <p:sp>
        <p:nvSpPr>
          <p:cNvPr id="14" name="Rectangle 13">
            <a:extLst>
              <a:ext uri="{FF2B5EF4-FFF2-40B4-BE49-F238E27FC236}">
                <a16:creationId xmlns:a16="http://schemas.microsoft.com/office/drawing/2014/main" id="{7277EC33-B9A9-662E-DB73-5F0193A45DE7}"/>
              </a:ext>
              <a:ext uri="{C183D7F6-B498-43B3-948B-1728B52AA6E4}">
                <adec:decorative xmlns:adec="http://schemas.microsoft.com/office/drawing/2017/decorative" val="1"/>
              </a:ext>
            </a:extLst>
          </p:cNvPr>
          <p:cNvSpPr/>
          <p:nvPr/>
        </p:nvSpPr>
        <p:spPr bwMode="gray">
          <a:xfrm>
            <a:off x="6267495" y="1"/>
            <a:ext cx="5924505" cy="6216149"/>
          </a:xfrm>
          <a:prstGeom prst="rect">
            <a:avLst/>
          </a:prstGeom>
          <a:solidFill>
            <a:schemeClr val="bg1"/>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800" b="1" dirty="0">
              <a:solidFill>
                <a:schemeClr val="accent1"/>
              </a:solidFill>
              <a:latin typeface="+mj-lt"/>
            </a:endParaRPr>
          </a:p>
        </p:txBody>
      </p:sp>
      <p:sp>
        <p:nvSpPr>
          <p:cNvPr id="15" name="Google Shape;49;p7">
            <a:extLst>
              <a:ext uri="{FF2B5EF4-FFF2-40B4-BE49-F238E27FC236}">
                <a16:creationId xmlns:a16="http://schemas.microsoft.com/office/drawing/2014/main" id="{5FEAB98A-C337-6FB0-2452-9198B8D1C5AA}"/>
              </a:ext>
              <a:ext uri="{C183D7F6-B498-43B3-948B-1728B52AA6E4}">
                <adec:decorative xmlns:adec="http://schemas.microsoft.com/office/drawing/2017/decorative" val="1"/>
              </a:ext>
            </a:extLst>
          </p:cNvPr>
          <p:cNvSpPr/>
          <p:nvPr/>
        </p:nvSpPr>
        <p:spPr bwMode="gray">
          <a:xfrm>
            <a:off x="1" y="6216149"/>
            <a:ext cx="12192000" cy="641784"/>
          </a:xfrm>
          <a:prstGeom prst="rect">
            <a:avLst/>
          </a:prstGeom>
          <a:solidFill>
            <a:schemeClr val="lt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sp>
        <p:nvSpPr>
          <p:cNvPr id="16" name="Slide Number Placeholder 5">
            <a:extLst>
              <a:ext uri="{FF2B5EF4-FFF2-40B4-BE49-F238E27FC236}">
                <a16:creationId xmlns:a16="http://schemas.microsoft.com/office/drawing/2014/main" id="{1CD83278-37B4-611B-2C30-842BF5AAB0D1}"/>
              </a:ext>
            </a:extLst>
          </p:cNvPr>
          <p:cNvSpPr txBox="1">
            <a:spLocks/>
          </p:cNvSpPr>
          <p:nvPr/>
        </p:nvSpPr>
        <p:spPr bwMode="gray">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dirty="0">
              <a:solidFill>
                <a:srgbClr val="A1AAB1"/>
              </a:solidFill>
              <a:latin typeface="+mn-lt"/>
            </a:endParaRPr>
          </a:p>
        </p:txBody>
      </p:sp>
      <p:sp>
        <p:nvSpPr>
          <p:cNvPr id="17" name="Text Placeholder 3">
            <a:extLst>
              <a:ext uri="{FF2B5EF4-FFF2-40B4-BE49-F238E27FC236}">
                <a16:creationId xmlns:a16="http://schemas.microsoft.com/office/drawing/2014/main" id="{72F3E2F3-DA11-411E-594E-6C488B0A3DAB}"/>
              </a:ext>
            </a:extLst>
          </p:cNvPr>
          <p:cNvSpPr txBox="1">
            <a:spLocks/>
          </p:cNvSpPr>
          <p:nvPr/>
        </p:nvSpPr>
        <p:spPr bwMode="gray">
          <a:xfrm>
            <a:off x="1472503" y="6303596"/>
            <a:ext cx="4399475"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0" dirty="0">
                <a:solidFill>
                  <a:schemeClr val="accent1"/>
                </a:solidFill>
              </a:rPr>
              <a:t>Better health enabled by data</a:t>
            </a:r>
          </a:p>
        </p:txBody>
      </p:sp>
      <p:pic>
        <p:nvPicPr>
          <p:cNvPr id="18" name="Graphic 17" descr="ASTP logo">
            <a:extLst>
              <a:ext uri="{FF2B5EF4-FFF2-40B4-BE49-F238E27FC236}">
                <a16:creationId xmlns:a16="http://schemas.microsoft.com/office/drawing/2014/main" id="{17E0D9FF-A32A-0AEB-B54A-BE10422C5A9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7319" y="6420148"/>
            <a:ext cx="833553" cy="231801"/>
          </a:xfrm>
          <a:prstGeom prst="rect">
            <a:avLst/>
          </a:prstGeom>
        </p:spPr>
      </p:pic>
      <p:sp>
        <p:nvSpPr>
          <p:cNvPr id="19" name="Rectangle 18">
            <a:extLst>
              <a:ext uri="{FF2B5EF4-FFF2-40B4-BE49-F238E27FC236}">
                <a16:creationId xmlns:a16="http://schemas.microsoft.com/office/drawing/2014/main" id="{FA312740-206A-4470-6C18-356FB030EB51}"/>
              </a:ext>
              <a:ext uri="{C183D7F6-B498-43B3-948B-1728B52AA6E4}">
                <adec:decorative xmlns:adec="http://schemas.microsoft.com/office/drawing/2017/decorative" val="1"/>
              </a:ext>
            </a:extLst>
          </p:cNvPr>
          <p:cNvSpPr/>
          <p:nvPr/>
        </p:nvSpPr>
        <p:spPr bwMode="gray">
          <a:xfrm>
            <a:off x="6267495" y="1"/>
            <a:ext cx="5924505" cy="6216149"/>
          </a:xfrm>
          <a:prstGeom prst="rect">
            <a:avLst/>
          </a:prstGeom>
          <a:solidFill>
            <a:schemeClr val="bg1"/>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800" b="1" dirty="0">
              <a:solidFill>
                <a:schemeClr val="accent1"/>
              </a:solidFill>
              <a:latin typeface="+mj-lt"/>
            </a:endParaRPr>
          </a:p>
        </p:txBody>
      </p:sp>
    </p:spTree>
    <p:custDataLst>
      <p:tags r:id="rId1"/>
    </p:custDataLst>
    <p:extLst>
      <p:ext uri="{BB962C8B-B14F-4D97-AF65-F5344CB8AC3E}">
        <p14:creationId xmlns:p14="http://schemas.microsoft.com/office/powerpoint/2010/main" val="665598298"/>
      </p:ext>
    </p:extLst>
  </p:cSld>
  <p:clrMapOvr>
    <a:masterClrMapping/>
  </p:clrMapOvr>
  <p:hf sldNum="0" hdr="0" ftr="0"/>
  <p:extLst>
    <p:ext uri="{DCECCB84-F9BA-43D5-87BE-67443E8EF086}">
      <p15:sldGuideLst xmlns:p15="http://schemas.microsoft.com/office/powerpoint/2012/main">
        <p15:guide id="1" pos="4223">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Section Divider-Dark">
    <p:bg bwMode="gray">
      <p:bgPr>
        <a:solidFill>
          <a:srgbClr val="0A2999"/>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bwMode="gray">
          <a:xfrm>
            <a:off x="448173" y="3345752"/>
            <a:ext cx="8380626" cy="905256"/>
          </a:xfrm>
        </p:spPr>
        <p:txBody>
          <a:bodyPr lIns="0" tIns="0" rIns="0" bIns="0"/>
          <a:lstStyle>
            <a:lvl1pPr marL="0" indent="0">
              <a:spcBef>
                <a:spcPts val="600"/>
              </a:spcBef>
              <a:buNone/>
              <a:defRPr sz="1800">
                <a:solidFill>
                  <a:schemeClr val="bg1"/>
                </a:solidFill>
                <a:latin typeface="+mn-lt"/>
              </a:defRPr>
            </a:lvl1pPr>
            <a:lvl2pPr marL="400050" indent="0">
              <a:buNone/>
              <a:defRPr/>
            </a:lvl2pPr>
            <a:lvl3pPr marL="742950" indent="0">
              <a:buNone/>
              <a:defRPr/>
            </a:lvl3pPr>
            <a:lvl4pPr marL="1095375" indent="0">
              <a:buNone/>
              <a:defRPr/>
            </a:lvl4pPr>
            <a:lvl5pPr marL="1370012" indent="0">
              <a:buNone/>
              <a:defRPr/>
            </a:lvl5pPr>
          </a:lstStyle>
          <a:p>
            <a:pPr lvl="0"/>
            <a:r>
              <a:rPr lang="en-US"/>
              <a:t>Click to edit Master text styles</a:t>
            </a:r>
          </a:p>
        </p:txBody>
      </p:sp>
      <p:sp>
        <p:nvSpPr>
          <p:cNvPr id="2" name="Title 1"/>
          <p:cNvSpPr>
            <a:spLocks noGrp="1"/>
          </p:cNvSpPr>
          <p:nvPr>
            <p:ph type="ctrTitle"/>
          </p:nvPr>
        </p:nvSpPr>
        <p:spPr bwMode="gray">
          <a:xfrm>
            <a:off x="448172" y="1690688"/>
            <a:ext cx="8380627" cy="1508760"/>
          </a:xfrm>
        </p:spPr>
        <p:txBody>
          <a:bodyPr vert="horz" lIns="0" tIns="0" rIns="0" bIns="0" rtlCol="0" anchor="b" anchorCtr="0">
            <a:noAutofit/>
          </a:bodyPr>
          <a:lstStyle>
            <a:lvl1pPr>
              <a:defRPr lang="en-US" sz="3200" b="0" dirty="0">
                <a:solidFill>
                  <a:schemeClr val="bg1"/>
                </a:solidFill>
              </a:defRPr>
            </a:lvl1pPr>
          </a:lstStyle>
          <a:p>
            <a:pPr lvl="0"/>
            <a:r>
              <a:rPr lang="en-US"/>
              <a:t>Click to edit Master title style</a:t>
            </a:r>
            <a:endParaRPr lang="en-US" dirty="0"/>
          </a:p>
        </p:txBody>
      </p:sp>
      <p:sp>
        <p:nvSpPr>
          <p:cNvPr id="13" name="Google Shape;49;p7">
            <a:extLst>
              <a:ext uri="{FF2B5EF4-FFF2-40B4-BE49-F238E27FC236}">
                <a16:creationId xmlns:a16="http://schemas.microsoft.com/office/drawing/2014/main" id="{D01DEFE8-92EA-4D72-9911-E9444EF4C65B}"/>
              </a:ext>
              <a:ext uri="{C183D7F6-B498-43B3-948B-1728B52AA6E4}">
                <adec:decorative xmlns:adec="http://schemas.microsoft.com/office/drawing/2017/decorative" val="1"/>
              </a:ext>
            </a:extLst>
          </p:cNvPr>
          <p:cNvSpPr/>
          <p:nvPr/>
        </p:nvSpPr>
        <p:spPr bwMode="gray">
          <a:xfrm>
            <a:off x="1" y="6216149"/>
            <a:ext cx="12192000" cy="641784"/>
          </a:xfrm>
          <a:prstGeom prst="rect">
            <a:avLst/>
          </a:prstGeom>
          <a:solidFill>
            <a:schemeClr val="bg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sp>
        <p:nvSpPr>
          <p:cNvPr id="10" name="Slide Number Placeholder 5">
            <a:extLst>
              <a:ext uri="{FF2B5EF4-FFF2-40B4-BE49-F238E27FC236}">
                <a16:creationId xmlns:a16="http://schemas.microsoft.com/office/drawing/2014/main" id="{CCDF916F-8B26-4E62-8230-AE3626C83AC8}"/>
              </a:ext>
            </a:extLst>
          </p:cNvPr>
          <p:cNvSpPr txBox="1">
            <a:spLocks/>
          </p:cNvSpPr>
          <p:nvPr/>
        </p:nvSpPr>
        <p:spPr bwMode="gray">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dirty="0">
              <a:solidFill>
                <a:srgbClr val="A1AAB1"/>
              </a:solidFill>
              <a:latin typeface="+mn-lt"/>
            </a:endParaRPr>
          </a:p>
        </p:txBody>
      </p:sp>
      <p:sp>
        <p:nvSpPr>
          <p:cNvPr id="3" name="Text Placeholder 3">
            <a:extLst>
              <a:ext uri="{FF2B5EF4-FFF2-40B4-BE49-F238E27FC236}">
                <a16:creationId xmlns:a16="http://schemas.microsoft.com/office/drawing/2014/main" id="{23FE5CA9-4F4A-9900-B27D-D5151882249B}"/>
              </a:ext>
            </a:extLst>
          </p:cNvPr>
          <p:cNvSpPr txBox="1">
            <a:spLocks/>
          </p:cNvSpPr>
          <p:nvPr/>
        </p:nvSpPr>
        <p:spPr bwMode="gray">
          <a:xfrm>
            <a:off x="1472503" y="6303596"/>
            <a:ext cx="4399475"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0" dirty="0">
                <a:solidFill>
                  <a:schemeClr val="accent1"/>
                </a:solidFill>
              </a:rPr>
              <a:t>Better health enabled by data</a:t>
            </a:r>
          </a:p>
        </p:txBody>
      </p:sp>
      <p:pic>
        <p:nvPicPr>
          <p:cNvPr id="8" name="Graphic 7" descr="ASTP logo">
            <a:extLst>
              <a:ext uri="{FF2B5EF4-FFF2-40B4-BE49-F238E27FC236}">
                <a16:creationId xmlns:a16="http://schemas.microsoft.com/office/drawing/2014/main" id="{67BD97C8-7738-824C-86BE-17EEDFFD0EF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7319" y="6420148"/>
            <a:ext cx="833553" cy="231801"/>
          </a:xfrm>
          <a:prstGeom prst="rect">
            <a:avLst/>
          </a:prstGeom>
        </p:spPr>
      </p:pic>
      <p:sp>
        <p:nvSpPr>
          <p:cNvPr id="4" name="Google Shape;49;p7">
            <a:extLst>
              <a:ext uri="{FF2B5EF4-FFF2-40B4-BE49-F238E27FC236}">
                <a16:creationId xmlns:a16="http://schemas.microsoft.com/office/drawing/2014/main" id="{B0293EC4-37D9-F901-9631-896EF3226D4A}"/>
              </a:ext>
              <a:ext uri="{C183D7F6-B498-43B3-948B-1728B52AA6E4}">
                <adec:decorative xmlns:adec="http://schemas.microsoft.com/office/drawing/2017/decorative" val="1"/>
              </a:ext>
            </a:extLst>
          </p:cNvPr>
          <p:cNvSpPr/>
          <p:nvPr/>
        </p:nvSpPr>
        <p:spPr bwMode="gray">
          <a:xfrm>
            <a:off x="1" y="6216149"/>
            <a:ext cx="12192000" cy="641784"/>
          </a:xfrm>
          <a:prstGeom prst="rect">
            <a:avLst/>
          </a:prstGeom>
          <a:solidFill>
            <a:schemeClr val="bg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sp>
        <p:nvSpPr>
          <p:cNvPr id="6" name="Slide Number Placeholder 5">
            <a:extLst>
              <a:ext uri="{FF2B5EF4-FFF2-40B4-BE49-F238E27FC236}">
                <a16:creationId xmlns:a16="http://schemas.microsoft.com/office/drawing/2014/main" id="{B42DE797-C3D0-2A95-920E-A46DBE9AADAA}"/>
              </a:ext>
            </a:extLst>
          </p:cNvPr>
          <p:cNvSpPr txBox="1">
            <a:spLocks/>
          </p:cNvSpPr>
          <p:nvPr/>
        </p:nvSpPr>
        <p:spPr bwMode="gray">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dirty="0">
              <a:solidFill>
                <a:srgbClr val="A1AAB1"/>
              </a:solidFill>
              <a:latin typeface="+mn-lt"/>
            </a:endParaRPr>
          </a:p>
        </p:txBody>
      </p:sp>
      <p:sp>
        <p:nvSpPr>
          <p:cNvPr id="7" name="Text Placeholder 3">
            <a:extLst>
              <a:ext uri="{FF2B5EF4-FFF2-40B4-BE49-F238E27FC236}">
                <a16:creationId xmlns:a16="http://schemas.microsoft.com/office/drawing/2014/main" id="{A060C559-D492-E350-E116-3F27D9D76446}"/>
              </a:ext>
            </a:extLst>
          </p:cNvPr>
          <p:cNvSpPr txBox="1">
            <a:spLocks/>
          </p:cNvSpPr>
          <p:nvPr/>
        </p:nvSpPr>
        <p:spPr bwMode="gray">
          <a:xfrm>
            <a:off x="1472503" y="6303596"/>
            <a:ext cx="4399475"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0" dirty="0">
                <a:solidFill>
                  <a:schemeClr val="accent1"/>
                </a:solidFill>
              </a:rPr>
              <a:t>Better health enabled by data</a:t>
            </a:r>
          </a:p>
        </p:txBody>
      </p:sp>
      <p:pic>
        <p:nvPicPr>
          <p:cNvPr id="9" name="Graphic 8" descr="ASTP logo">
            <a:extLst>
              <a:ext uri="{FF2B5EF4-FFF2-40B4-BE49-F238E27FC236}">
                <a16:creationId xmlns:a16="http://schemas.microsoft.com/office/drawing/2014/main" id="{19FF41CF-BCBB-E8BB-5D81-D138BC26785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7319" y="6420148"/>
            <a:ext cx="833553" cy="231801"/>
          </a:xfrm>
          <a:prstGeom prst="rect">
            <a:avLst/>
          </a:prstGeom>
        </p:spPr>
      </p:pic>
      <p:sp>
        <p:nvSpPr>
          <p:cNvPr id="11" name="Google Shape;49;p7">
            <a:extLst>
              <a:ext uri="{FF2B5EF4-FFF2-40B4-BE49-F238E27FC236}">
                <a16:creationId xmlns:a16="http://schemas.microsoft.com/office/drawing/2014/main" id="{9D5967A2-F4B0-751E-363C-AD55BFDBCD62}"/>
              </a:ext>
              <a:ext uri="{C183D7F6-B498-43B3-948B-1728B52AA6E4}">
                <adec:decorative xmlns:adec="http://schemas.microsoft.com/office/drawing/2017/decorative" val="1"/>
              </a:ext>
            </a:extLst>
          </p:cNvPr>
          <p:cNvSpPr/>
          <p:nvPr/>
        </p:nvSpPr>
        <p:spPr bwMode="gray">
          <a:xfrm>
            <a:off x="1" y="6216149"/>
            <a:ext cx="12192000" cy="641784"/>
          </a:xfrm>
          <a:prstGeom prst="rect">
            <a:avLst/>
          </a:prstGeom>
          <a:solidFill>
            <a:schemeClr val="bg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sp>
        <p:nvSpPr>
          <p:cNvPr id="12" name="Slide Number Placeholder 5">
            <a:extLst>
              <a:ext uri="{FF2B5EF4-FFF2-40B4-BE49-F238E27FC236}">
                <a16:creationId xmlns:a16="http://schemas.microsoft.com/office/drawing/2014/main" id="{6C69F818-9F95-C71B-64B1-28CF8CF97D13}"/>
              </a:ext>
            </a:extLst>
          </p:cNvPr>
          <p:cNvSpPr txBox="1">
            <a:spLocks/>
          </p:cNvSpPr>
          <p:nvPr/>
        </p:nvSpPr>
        <p:spPr bwMode="gray">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dirty="0">
              <a:solidFill>
                <a:srgbClr val="A1AAB1"/>
              </a:solidFill>
              <a:latin typeface="+mn-lt"/>
            </a:endParaRPr>
          </a:p>
        </p:txBody>
      </p:sp>
      <p:sp>
        <p:nvSpPr>
          <p:cNvPr id="14" name="Text Placeholder 3">
            <a:extLst>
              <a:ext uri="{FF2B5EF4-FFF2-40B4-BE49-F238E27FC236}">
                <a16:creationId xmlns:a16="http://schemas.microsoft.com/office/drawing/2014/main" id="{2A5559D2-B289-8096-478B-577772503D06}"/>
              </a:ext>
            </a:extLst>
          </p:cNvPr>
          <p:cNvSpPr txBox="1">
            <a:spLocks/>
          </p:cNvSpPr>
          <p:nvPr/>
        </p:nvSpPr>
        <p:spPr bwMode="gray">
          <a:xfrm>
            <a:off x="1472503" y="6303596"/>
            <a:ext cx="4399475"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0" dirty="0">
                <a:solidFill>
                  <a:schemeClr val="accent1"/>
                </a:solidFill>
              </a:rPr>
              <a:t>Better health enabled by data</a:t>
            </a:r>
          </a:p>
        </p:txBody>
      </p:sp>
      <p:pic>
        <p:nvPicPr>
          <p:cNvPr id="15" name="Graphic 14" descr="ASTP logo">
            <a:extLst>
              <a:ext uri="{FF2B5EF4-FFF2-40B4-BE49-F238E27FC236}">
                <a16:creationId xmlns:a16="http://schemas.microsoft.com/office/drawing/2014/main" id="{AB40E5AB-6C0C-81C5-6327-C0C5C0242EE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7319" y="6420148"/>
            <a:ext cx="833553" cy="231801"/>
          </a:xfrm>
          <a:prstGeom prst="rect">
            <a:avLst/>
          </a:prstGeom>
        </p:spPr>
      </p:pic>
    </p:spTree>
    <p:custDataLst>
      <p:tags r:id="rId1"/>
    </p:custDataLst>
    <p:extLst>
      <p:ext uri="{BB962C8B-B14F-4D97-AF65-F5344CB8AC3E}">
        <p14:creationId xmlns:p14="http://schemas.microsoft.com/office/powerpoint/2010/main" val="847598768"/>
      </p:ext>
    </p:extLst>
  </p:cSld>
  <p:clrMapOvr>
    <a:masterClrMapping/>
  </p:clrMapOvr>
  <p:hf sldNum="0" hdr="0" ftr="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Section Divider + Content-Dark">
    <p:bg bwMode="gray">
      <p:bgPr>
        <a:solidFill>
          <a:srgbClr val="0A2999"/>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bwMode="gray">
          <a:xfrm>
            <a:off x="448173" y="3345752"/>
            <a:ext cx="5476333" cy="905256"/>
          </a:xfrm>
        </p:spPr>
        <p:txBody>
          <a:bodyPr lIns="0" tIns="0" rIns="0" bIns="0"/>
          <a:lstStyle>
            <a:lvl1pPr marL="0" indent="0">
              <a:spcBef>
                <a:spcPts val="600"/>
              </a:spcBef>
              <a:buNone/>
              <a:defRPr sz="1800">
                <a:solidFill>
                  <a:schemeClr val="bg1"/>
                </a:solidFill>
                <a:latin typeface="+mn-lt"/>
              </a:defRPr>
            </a:lvl1pPr>
            <a:lvl2pPr marL="400050" indent="0">
              <a:buNone/>
              <a:defRPr/>
            </a:lvl2pPr>
            <a:lvl3pPr marL="742950" indent="0">
              <a:buNone/>
              <a:defRPr/>
            </a:lvl3pPr>
            <a:lvl4pPr marL="1095375" indent="0">
              <a:buNone/>
              <a:defRPr/>
            </a:lvl4pPr>
            <a:lvl5pPr marL="1370012" indent="0">
              <a:buNone/>
              <a:defRPr/>
            </a:lvl5pPr>
          </a:lstStyle>
          <a:p>
            <a:pPr lvl="0"/>
            <a:r>
              <a:rPr lang="en-US"/>
              <a:t>Click to edit Master text styles</a:t>
            </a:r>
          </a:p>
        </p:txBody>
      </p:sp>
      <p:sp>
        <p:nvSpPr>
          <p:cNvPr id="2" name="Title 1"/>
          <p:cNvSpPr>
            <a:spLocks noGrp="1"/>
          </p:cNvSpPr>
          <p:nvPr>
            <p:ph type="ctrTitle"/>
          </p:nvPr>
        </p:nvSpPr>
        <p:spPr bwMode="gray">
          <a:xfrm>
            <a:off x="448173" y="1690688"/>
            <a:ext cx="5476334" cy="1508760"/>
          </a:xfrm>
        </p:spPr>
        <p:txBody>
          <a:bodyPr vert="horz" lIns="0" tIns="0" rIns="0" bIns="0" rtlCol="0" anchor="b" anchorCtr="0">
            <a:noAutofit/>
          </a:bodyPr>
          <a:lstStyle>
            <a:lvl1pPr>
              <a:defRPr lang="en-US" sz="3200" b="0" dirty="0">
                <a:solidFill>
                  <a:schemeClr val="bg1"/>
                </a:solidFill>
              </a:defRPr>
            </a:lvl1pPr>
          </a:lstStyle>
          <a:p>
            <a:pPr lvl="0"/>
            <a:r>
              <a:rPr lang="en-US"/>
              <a:t>Click to edit Master title style</a:t>
            </a:r>
            <a:endParaRPr lang="en-US" dirty="0"/>
          </a:p>
        </p:txBody>
      </p:sp>
      <p:sp>
        <p:nvSpPr>
          <p:cNvPr id="13" name="Google Shape;49;p7">
            <a:extLst>
              <a:ext uri="{FF2B5EF4-FFF2-40B4-BE49-F238E27FC236}">
                <a16:creationId xmlns:a16="http://schemas.microsoft.com/office/drawing/2014/main" id="{D01DEFE8-92EA-4D72-9911-E9444EF4C65B}"/>
              </a:ext>
              <a:ext uri="{C183D7F6-B498-43B3-948B-1728B52AA6E4}">
                <adec:decorative xmlns:adec="http://schemas.microsoft.com/office/drawing/2017/decorative" val="1"/>
              </a:ext>
            </a:extLst>
          </p:cNvPr>
          <p:cNvSpPr/>
          <p:nvPr/>
        </p:nvSpPr>
        <p:spPr bwMode="gray">
          <a:xfrm>
            <a:off x="1" y="6216149"/>
            <a:ext cx="12192000" cy="641784"/>
          </a:xfrm>
          <a:prstGeom prst="rect">
            <a:avLst/>
          </a:prstGeom>
          <a:solidFill>
            <a:schemeClr val="lt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sp>
        <p:nvSpPr>
          <p:cNvPr id="10" name="Slide Number Placeholder 5">
            <a:extLst>
              <a:ext uri="{FF2B5EF4-FFF2-40B4-BE49-F238E27FC236}">
                <a16:creationId xmlns:a16="http://schemas.microsoft.com/office/drawing/2014/main" id="{CCDF916F-8B26-4E62-8230-AE3626C83AC8}"/>
              </a:ext>
            </a:extLst>
          </p:cNvPr>
          <p:cNvSpPr txBox="1">
            <a:spLocks/>
          </p:cNvSpPr>
          <p:nvPr/>
        </p:nvSpPr>
        <p:spPr bwMode="gray">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dirty="0">
              <a:solidFill>
                <a:srgbClr val="A1AAB1"/>
              </a:solidFill>
              <a:latin typeface="+mn-lt"/>
            </a:endParaRPr>
          </a:p>
        </p:txBody>
      </p:sp>
      <p:sp>
        <p:nvSpPr>
          <p:cNvPr id="3" name="Text Placeholder 3">
            <a:extLst>
              <a:ext uri="{FF2B5EF4-FFF2-40B4-BE49-F238E27FC236}">
                <a16:creationId xmlns:a16="http://schemas.microsoft.com/office/drawing/2014/main" id="{23FE5CA9-4F4A-9900-B27D-D5151882249B}"/>
              </a:ext>
            </a:extLst>
          </p:cNvPr>
          <p:cNvSpPr txBox="1">
            <a:spLocks/>
          </p:cNvSpPr>
          <p:nvPr/>
        </p:nvSpPr>
        <p:spPr bwMode="gray">
          <a:xfrm>
            <a:off x="1472503" y="6303596"/>
            <a:ext cx="4399475"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0" dirty="0">
                <a:solidFill>
                  <a:schemeClr val="accent1"/>
                </a:solidFill>
              </a:rPr>
              <a:t>Better health enabled by data</a:t>
            </a:r>
          </a:p>
        </p:txBody>
      </p:sp>
      <p:pic>
        <p:nvPicPr>
          <p:cNvPr id="8" name="Graphic 7" descr="ASTP logo">
            <a:extLst>
              <a:ext uri="{FF2B5EF4-FFF2-40B4-BE49-F238E27FC236}">
                <a16:creationId xmlns:a16="http://schemas.microsoft.com/office/drawing/2014/main" id="{67BD97C8-7738-824C-86BE-17EEDFFD0EF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7319" y="6420148"/>
            <a:ext cx="833553" cy="231801"/>
          </a:xfrm>
          <a:prstGeom prst="rect">
            <a:avLst/>
          </a:prstGeom>
        </p:spPr>
      </p:pic>
      <p:sp>
        <p:nvSpPr>
          <p:cNvPr id="4" name="Rectangle 3">
            <a:extLst>
              <a:ext uri="{FF2B5EF4-FFF2-40B4-BE49-F238E27FC236}">
                <a16:creationId xmlns:a16="http://schemas.microsoft.com/office/drawing/2014/main" id="{C554A72B-377A-5513-FF17-9B8A8A189C25}"/>
              </a:ext>
              <a:ext uri="{C183D7F6-B498-43B3-948B-1728B52AA6E4}">
                <adec:decorative xmlns:adec="http://schemas.microsoft.com/office/drawing/2017/decorative" val="1"/>
              </a:ext>
            </a:extLst>
          </p:cNvPr>
          <p:cNvSpPr/>
          <p:nvPr/>
        </p:nvSpPr>
        <p:spPr bwMode="gray">
          <a:xfrm>
            <a:off x="6267495" y="1"/>
            <a:ext cx="5924505" cy="6216149"/>
          </a:xfrm>
          <a:prstGeom prst="rect">
            <a:avLst/>
          </a:prstGeom>
          <a:solidFill>
            <a:schemeClr val="bg1"/>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800" b="1" dirty="0">
              <a:solidFill>
                <a:schemeClr val="accent1"/>
              </a:solidFill>
              <a:latin typeface="+mj-lt"/>
            </a:endParaRPr>
          </a:p>
        </p:txBody>
      </p:sp>
      <p:sp>
        <p:nvSpPr>
          <p:cNvPr id="7" name="Content Placeholder 6">
            <a:extLst>
              <a:ext uri="{FF2B5EF4-FFF2-40B4-BE49-F238E27FC236}">
                <a16:creationId xmlns:a16="http://schemas.microsoft.com/office/drawing/2014/main" id="{1BA97F8A-1C48-E6C8-2513-79B276F83739}"/>
              </a:ext>
            </a:extLst>
          </p:cNvPr>
          <p:cNvSpPr>
            <a:spLocks noGrp="1"/>
          </p:cNvSpPr>
          <p:nvPr>
            <p:ph sz="quarter" idx="11"/>
          </p:nvPr>
        </p:nvSpPr>
        <p:spPr>
          <a:xfrm>
            <a:off x="6705760" y="1690689"/>
            <a:ext cx="5028922" cy="37036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Google Shape;49;p7">
            <a:extLst>
              <a:ext uri="{FF2B5EF4-FFF2-40B4-BE49-F238E27FC236}">
                <a16:creationId xmlns:a16="http://schemas.microsoft.com/office/drawing/2014/main" id="{D0B1962C-7A75-E763-7925-ECED9C59C780}"/>
              </a:ext>
              <a:ext uri="{C183D7F6-B498-43B3-948B-1728B52AA6E4}">
                <adec:decorative xmlns:adec="http://schemas.microsoft.com/office/drawing/2017/decorative" val="1"/>
              </a:ext>
            </a:extLst>
          </p:cNvPr>
          <p:cNvSpPr/>
          <p:nvPr/>
        </p:nvSpPr>
        <p:spPr bwMode="gray">
          <a:xfrm>
            <a:off x="1" y="6216149"/>
            <a:ext cx="12192000" cy="641784"/>
          </a:xfrm>
          <a:prstGeom prst="rect">
            <a:avLst/>
          </a:prstGeom>
          <a:solidFill>
            <a:schemeClr val="lt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sp>
        <p:nvSpPr>
          <p:cNvPr id="9" name="Slide Number Placeholder 5">
            <a:extLst>
              <a:ext uri="{FF2B5EF4-FFF2-40B4-BE49-F238E27FC236}">
                <a16:creationId xmlns:a16="http://schemas.microsoft.com/office/drawing/2014/main" id="{903467CB-3CB1-AF09-82BF-806E79D4DC88}"/>
              </a:ext>
            </a:extLst>
          </p:cNvPr>
          <p:cNvSpPr txBox="1">
            <a:spLocks/>
          </p:cNvSpPr>
          <p:nvPr/>
        </p:nvSpPr>
        <p:spPr bwMode="gray">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dirty="0">
              <a:solidFill>
                <a:srgbClr val="A1AAB1"/>
              </a:solidFill>
              <a:latin typeface="+mn-lt"/>
            </a:endParaRPr>
          </a:p>
        </p:txBody>
      </p:sp>
      <p:sp>
        <p:nvSpPr>
          <p:cNvPr id="11" name="Text Placeholder 3">
            <a:extLst>
              <a:ext uri="{FF2B5EF4-FFF2-40B4-BE49-F238E27FC236}">
                <a16:creationId xmlns:a16="http://schemas.microsoft.com/office/drawing/2014/main" id="{53B9A3B6-E124-DBFB-0656-4433557D97C8}"/>
              </a:ext>
            </a:extLst>
          </p:cNvPr>
          <p:cNvSpPr txBox="1">
            <a:spLocks/>
          </p:cNvSpPr>
          <p:nvPr/>
        </p:nvSpPr>
        <p:spPr bwMode="gray">
          <a:xfrm>
            <a:off x="1472503" y="6303596"/>
            <a:ext cx="4399475"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0" dirty="0">
                <a:solidFill>
                  <a:schemeClr val="accent1"/>
                </a:solidFill>
              </a:rPr>
              <a:t>Better health enabled by data</a:t>
            </a:r>
          </a:p>
        </p:txBody>
      </p:sp>
      <p:pic>
        <p:nvPicPr>
          <p:cNvPr id="12" name="Graphic 11" descr="ASTP logo">
            <a:extLst>
              <a:ext uri="{FF2B5EF4-FFF2-40B4-BE49-F238E27FC236}">
                <a16:creationId xmlns:a16="http://schemas.microsoft.com/office/drawing/2014/main" id="{837B34B4-F7D7-2635-D724-0F2239EFB3A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7319" y="6420148"/>
            <a:ext cx="833553" cy="231801"/>
          </a:xfrm>
          <a:prstGeom prst="rect">
            <a:avLst/>
          </a:prstGeom>
        </p:spPr>
      </p:pic>
      <p:sp>
        <p:nvSpPr>
          <p:cNvPr id="14" name="Rectangle 13">
            <a:extLst>
              <a:ext uri="{FF2B5EF4-FFF2-40B4-BE49-F238E27FC236}">
                <a16:creationId xmlns:a16="http://schemas.microsoft.com/office/drawing/2014/main" id="{5E779B07-5E45-AEF0-99DA-8442B6DC9FB8}"/>
              </a:ext>
              <a:ext uri="{C183D7F6-B498-43B3-948B-1728B52AA6E4}">
                <adec:decorative xmlns:adec="http://schemas.microsoft.com/office/drawing/2017/decorative" val="1"/>
              </a:ext>
            </a:extLst>
          </p:cNvPr>
          <p:cNvSpPr/>
          <p:nvPr/>
        </p:nvSpPr>
        <p:spPr bwMode="gray">
          <a:xfrm>
            <a:off x="6267495" y="1"/>
            <a:ext cx="5924505" cy="6216149"/>
          </a:xfrm>
          <a:prstGeom prst="rect">
            <a:avLst/>
          </a:prstGeom>
          <a:solidFill>
            <a:schemeClr val="bg1"/>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800" b="1" dirty="0">
              <a:solidFill>
                <a:schemeClr val="accent1"/>
              </a:solidFill>
              <a:latin typeface="+mj-lt"/>
            </a:endParaRPr>
          </a:p>
        </p:txBody>
      </p:sp>
      <p:sp>
        <p:nvSpPr>
          <p:cNvPr id="15" name="Google Shape;49;p7">
            <a:extLst>
              <a:ext uri="{FF2B5EF4-FFF2-40B4-BE49-F238E27FC236}">
                <a16:creationId xmlns:a16="http://schemas.microsoft.com/office/drawing/2014/main" id="{943693F8-FEB4-ECC9-6B14-B2D92A571154}"/>
              </a:ext>
              <a:ext uri="{C183D7F6-B498-43B3-948B-1728B52AA6E4}">
                <adec:decorative xmlns:adec="http://schemas.microsoft.com/office/drawing/2017/decorative" val="1"/>
              </a:ext>
            </a:extLst>
          </p:cNvPr>
          <p:cNvSpPr/>
          <p:nvPr/>
        </p:nvSpPr>
        <p:spPr bwMode="gray">
          <a:xfrm>
            <a:off x="1" y="6216149"/>
            <a:ext cx="12192000" cy="641784"/>
          </a:xfrm>
          <a:prstGeom prst="rect">
            <a:avLst/>
          </a:prstGeom>
          <a:solidFill>
            <a:schemeClr val="lt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sp>
        <p:nvSpPr>
          <p:cNvPr id="16" name="Slide Number Placeholder 5">
            <a:extLst>
              <a:ext uri="{FF2B5EF4-FFF2-40B4-BE49-F238E27FC236}">
                <a16:creationId xmlns:a16="http://schemas.microsoft.com/office/drawing/2014/main" id="{B199D1BF-FF2D-9E3D-103F-74D4C7233391}"/>
              </a:ext>
            </a:extLst>
          </p:cNvPr>
          <p:cNvSpPr txBox="1">
            <a:spLocks/>
          </p:cNvSpPr>
          <p:nvPr/>
        </p:nvSpPr>
        <p:spPr bwMode="gray">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dirty="0">
              <a:solidFill>
                <a:srgbClr val="A1AAB1"/>
              </a:solidFill>
              <a:latin typeface="+mn-lt"/>
            </a:endParaRPr>
          </a:p>
        </p:txBody>
      </p:sp>
      <p:sp>
        <p:nvSpPr>
          <p:cNvPr id="17" name="Text Placeholder 3">
            <a:extLst>
              <a:ext uri="{FF2B5EF4-FFF2-40B4-BE49-F238E27FC236}">
                <a16:creationId xmlns:a16="http://schemas.microsoft.com/office/drawing/2014/main" id="{D427A171-5B23-995D-E93F-1D3B925510BE}"/>
              </a:ext>
            </a:extLst>
          </p:cNvPr>
          <p:cNvSpPr txBox="1">
            <a:spLocks/>
          </p:cNvSpPr>
          <p:nvPr/>
        </p:nvSpPr>
        <p:spPr bwMode="gray">
          <a:xfrm>
            <a:off x="1472503" y="6303596"/>
            <a:ext cx="4399475"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0" dirty="0">
                <a:solidFill>
                  <a:schemeClr val="accent1"/>
                </a:solidFill>
              </a:rPr>
              <a:t>Better health enabled by data</a:t>
            </a:r>
          </a:p>
        </p:txBody>
      </p:sp>
      <p:pic>
        <p:nvPicPr>
          <p:cNvPr id="18" name="Graphic 17" descr="ASTP logo">
            <a:extLst>
              <a:ext uri="{FF2B5EF4-FFF2-40B4-BE49-F238E27FC236}">
                <a16:creationId xmlns:a16="http://schemas.microsoft.com/office/drawing/2014/main" id="{7DF9B44D-7290-F06D-AF57-C95E29E2B9D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7319" y="6420148"/>
            <a:ext cx="833553" cy="231801"/>
          </a:xfrm>
          <a:prstGeom prst="rect">
            <a:avLst/>
          </a:prstGeom>
        </p:spPr>
      </p:pic>
      <p:sp>
        <p:nvSpPr>
          <p:cNvPr id="19" name="Rectangle 18">
            <a:extLst>
              <a:ext uri="{FF2B5EF4-FFF2-40B4-BE49-F238E27FC236}">
                <a16:creationId xmlns:a16="http://schemas.microsoft.com/office/drawing/2014/main" id="{B4664F7F-D73B-0397-C7A7-D4DC6ADA647A}"/>
              </a:ext>
              <a:ext uri="{C183D7F6-B498-43B3-948B-1728B52AA6E4}">
                <adec:decorative xmlns:adec="http://schemas.microsoft.com/office/drawing/2017/decorative" val="1"/>
              </a:ext>
            </a:extLst>
          </p:cNvPr>
          <p:cNvSpPr/>
          <p:nvPr/>
        </p:nvSpPr>
        <p:spPr bwMode="gray">
          <a:xfrm>
            <a:off x="6267495" y="1"/>
            <a:ext cx="5924505" cy="6216149"/>
          </a:xfrm>
          <a:prstGeom prst="rect">
            <a:avLst/>
          </a:prstGeom>
          <a:solidFill>
            <a:schemeClr val="bg1"/>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800" b="1" dirty="0">
              <a:solidFill>
                <a:schemeClr val="accent1"/>
              </a:solidFill>
              <a:latin typeface="+mj-lt"/>
            </a:endParaRPr>
          </a:p>
        </p:txBody>
      </p:sp>
    </p:spTree>
    <p:custDataLst>
      <p:tags r:id="rId1"/>
    </p:custDataLst>
    <p:extLst>
      <p:ext uri="{BB962C8B-B14F-4D97-AF65-F5344CB8AC3E}">
        <p14:creationId xmlns:p14="http://schemas.microsoft.com/office/powerpoint/2010/main" val="3743154199"/>
      </p:ext>
    </p:extLst>
  </p:cSld>
  <p:clrMapOvr>
    <a:masterClrMapping/>
  </p:clrMapOvr>
  <p:hf sldNum="0" hdr="0" ftr="0"/>
  <p:extLst>
    <p:ext uri="{DCECCB84-F9BA-43D5-87BE-67443E8EF086}">
      <p15:sldGuideLst xmlns:p15="http://schemas.microsoft.com/office/powerpoint/2012/main">
        <p15:guide id="1" pos="4223">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Tree>
    <p:custDataLst>
      <p:tags r:id="rId1"/>
    </p:custDataLst>
    <p:extLst>
      <p:ext uri="{BB962C8B-B14F-4D97-AF65-F5344CB8AC3E}">
        <p14:creationId xmlns:p14="http://schemas.microsoft.com/office/powerpoint/2010/main" val="1446788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5" name="Content Placeholder 4">
            <a:extLst>
              <a:ext uri="{FF2B5EF4-FFF2-40B4-BE49-F238E27FC236}">
                <a16:creationId xmlns:a16="http://schemas.microsoft.com/office/drawing/2014/main" id="{55053DFD-DD4D-697F-1139-609687C4E80B}"/>
              </a:ext>
            </a:extLst>
          </p:cNvPr>
          <p:cNvSpPr>
            <a:spLocks noGrp="1"/>
          </p:cNvSpPr>
          <p:nvPr>
            <p:ph sz="quarter" idx="10"/>
          </p:nvPr>
        </p:nvSpPr>
        <p:spPr>
          <a:xfrm>
            <a:off x="457320" y="1690688"/>
            <a:ext cx="11277362" cy="45958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ustDataLst>
      <p:tags r:id="rId1"/>
    </p:custDataLst>
    <p:extLst>
      <p:ext uri="{BB962C8B-B14F-4D97-AF65-F5344CB8AC3E}">
        <p14:creationId xmlns:p14="http://schemas.microsoft.com/office/powerpoint/2010/main" val="2893813954"/>
      </p:ext>
    </p:extLst>
  </p:cSld>
  <p:clrMapOvr>
    <a:masterClrMapping/>
  </p:clrMapOvr>
  <p:hf sldNum="0" hdr="0" ft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ags" Target="../tags/tag1.xml"/><Relationship Id="rId38" Type="http://schemas.openxmlformats.org/officeDocument/2006/relationships/image" Target="../media/image5.sv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37" Type="http://schemas.openxmlformats.org/officeDocument/2006/relationships/image" Target="../media/image4.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3.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2.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bwMode="gray">
          <a:xfrm>
            <a:off x="457319" y="1690689"/>
            <a:ext cx="11285375" cy="3703637"/>
          </a:xfrm>
          <a:prstGeom prst="rect">
            <a:avLst/>
          </a:prstGeom>
        </p:spPr>
        <p:txBody>
          <a:bodyPr vert="horz" lIns="45720" tIns="45720" rIns="4572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Placeholder 1"/>
          <p:cNvSpPr>
            <a:spLocks noGrp="1"/>
          </p:cNvSpPr>
          <p:nvPr>
            <p:ph type="title"/>
          </p:nvPr>
        </p:nvSpPr>
        <p:spPr bwMode="gray">
          <a:xfrm>
            <a:off x="457319" y="457200"/>
            <a:ext cx="11285377" cy="890588"/>
          </a:xfrm>
          <a:prstGeom prst="rect">
            <a:avLst/>
          </a:prstGeom>
        </p:spPr>
        <p:txBody>
          <a:bodyPr vert="horz" lIns="0" tIns="0" rIns="0" bIns="45720" rtlCol="0" anchor="t" anchorCtr="0">
            <a:noAutofit/>
          </a:bodyPr>
          <a:lstStyle/>
          <a:p>
            <a:pPr lvl="0"/>
            <a:r>
              <a:rPr lang="en-US"/>
              <a:t>Click to edit Master title style</a:t>
            </a:r>
            <a:endParaRPr lang="en-US" dirty="0"/>
          </a:p>
        </p:txBody>
      </p:sp>
      <p:sp>
        <p:nvSpPr>
          <p:cNvPr id="11" name="Slide Number Placeholder 5">
            <a:extLst>
              <a:ext uri="{FF2B5EF4-FFF2-40B4-BE49-F238E27FC236}">
                <a16:creationId xmlns:a16="http://schemas.microsoft.com/office/drawing/2014/main" id="{146C14D5-25B9-40A9-A7B3-25F17FEDDC36}"/>
              </a:ext>
            </a:extLst>
          </p:cNvPr>
          <p:cNvSpPr txBox="1">
            <a:spLocks/>
          </p:cNvSpPr>
          <p:nvPr/>
        </p:nvSpPr>
        <p:spPr bwMode="gray">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dirty="0">
              <a:solidFill>
                <a:srgbClr val="A1AAB1"/>
              </a:solidFill>
              <a:latin typeface="+mn-lt"/>
            </a:endParaRPr>
          </a:p>
        </p:txBody>
      </p:sp>
      <p:pic>
        <p:nvPicPr>
          <p:cNvPr id="7" name="Graphic 6">
            <a:extLst>
              <a:ext uri="{FF2B5EF4-FFF2-40B4-BE49-F238E27FC236}">
                <a16:creationId xmlns:a16="http://schemas.microsoft.com/office/drawing/2014/main" id="{67CA758C-F1BC-1C40-12E2-D73FB382796C}"/>
              </a:ext>
              <a:ext uri="{C183D7F6-B498-43B3-948B-1728B52AA6E4}">
                <adec:decorative xmlns:adec="http://schemas.microsoft.com/office/drawing/2017/decorative" val="1"/>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457320" y="6499717"/>
            <a:ext cx="1345569" cy="127931"/>
          </a:xfrm>
          <a:prstGeom prst="rect">
            <a:avLst/>
          </a:prstGeom>
        </p:spPr>
      </p:pic>
      <p:sp>
        <p:nvSpPr>
          <p:cNvPr id="4" name="Text Placeholder 2">
            <a:extLst>
              <a:ext uri="{FF2B5EF4-FFF2-40B4-BE49-F238E27FC236}">
                <a16:creationId xmlns:a16="http://schemas.microsoft.com/office/drawing/2014/main" id="{EB39C60C-BE02-D6DE-4F11-8AA71F978BFE}"/>
              </a:ext>
            </a:extLst>
          </p:cNvPr>
          <p:cNvSpPr>
            <a:spLocks noGrp="1"/>
          </p:cNvSpPr>
          <p:nvPr>
            <p:ph type="body" idx="1"/>
          </p:nvPr>
        </p:nvSpPr>
        <p:spPr bwMode="gray">
          <a:xfrm>
            <a:off x="457319" y="1690689"/>
            <a:ext cx="11285375" cy="3703637"/>
          </a:xfrm>
          <a:prstGeom prst="rect">
            <a:avLst/>
          </a:prstGeom>
        </p:spPr>
        <p:txBody>
          <a:bodyPr vert="horz" lIns="45720" tIns="45720" rIns="4572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Placeholder 1">
            <a:extLst>
              <a:ext uri="{FF2B5EF4-FFF2-40B4-BE49-F238E27FC236}">
                <a16:creationId xmlns:a16="http://schemas.microsoft.com/office/drawing/2014/main" id="{4B34BFEA-F114-7D38-4278-2AB34566FE85}"/>
              </a:ext>
            </a:extLst>
          </p:cNvPr>
          <p:cNvSpPr>
            <a:spLocks noGrp="1"/>
          </p:cNvSpPr>
          <p:nvPr>
            <p:ph type="title"/>
          </p:nvPr>
        </p:nvSpPr>
        <p:spPr bwMode="gray">
          <a:xfrm>
            <a:off x="457319" y="457200"/>
            <a:ext cx="11285377" cy="890588"/>
          </a:xfrm>
          <a:prstGeom prst="rect">
            <a:avLst/>
          </a:prstGeom>
        </p:spPr>
        <p:txBody>
          <a:bodyPr vert="horz" lIns="0" tIns="0" rIns="0" bIns="45720" rtlCol="0" anchor="t" anchorCtr="0">
            <a:noAutofit/>
          </a:bodyPr>
          <a:lstStyle/>
          <a:p>
            <a:pPr lvl="0"/>
            <a:r>
              <a:rPr lang="en-US"/>
              <a:t>Click to edit Master title style</a:t>
            </a:r>
            <a:endParaRPr lang="en-US" dirty="0"/>
          </a:p>
        </p:txBody>
      </p:sp>
      <p:sp>
        <p:nvSpPr>
          <p:cNvPr id="6" name="Slide Number Placeholder 5">
            <a:extLst>
              <a:ext uri="{FF2B5EF4-FFF2-40B4-BE49-F238E27FC236}">
                <a16:creationId xmlns:a16="http://schemas.microsoft.com/office/drawing/2014/main" id="{79CA95E5-C01E-E03C-84DF-5AA6DF84D61D}"/>
              </a:ext>
            </a:extLst>
          </p:cNvPr>
          <p:cNvSpPr txBox="1">
            <a:spLocks/>
          </p:cNvSpPr>
          <p:nvPr/>
        </p:nvSpPr>
        <p:spPr bwMode="gray">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dirty="0">
              <a:solidFill>
                <a:srgbClr val="A1AAB1"/>
              </a:solidFill>
              <a:latin typeface="+mn-lt"/>
            </a:endParaRPr>
          </a:p>
        </p:txBody>
      </p:sp>
      <p:pic>
        <p:nvPicPr>
          <p:cNvPr id="8" name="Graphic 7">
            <a:extLst>
              <a:ext uri="{FF2B5EF4-FFF2-40B4-BE49-F238E27FC236}">
                <a16:creationId xmlns:a16="http://schemas.microsoft.com/office/drawing/2014/main" id="{360453F2-EC44-D11B-47CC-EE9FB72B7FD7}"/>
              </a:ext>
              <a:ext uri="{C183D7F6-B498-43B3-948B-1728B52AA6E4}">
                <adec:decorative xmlns:adec="http://schemas.microsoft.com/office/drawing/2017/decorative" val="1"/>
              </a:ext>
            </a:extLst>
          </p:cNvPr>
          <p:cNvPicPr>
            <a:picLocks noChangeAspect="1"/>
          </p:cNvPicPr>
          <p:nvPr/>
        </p:nvPicPr>
        <p:blipFill>
          <a:blip r:embed="rId34">
            <a:extLst>
              <a:ext uri="{96DAC541-7B7A-43D3-8B79-37D633B846F1}">
                <asvg:svgBlip xmlns:asvg="http://schemas.microsoft.com/office/drawing/2016/SVG/main" r:embed="rId36"/>
              </a:ext>
            </a:extLst>
          </a:blip>
          <a:stretch>
            <a:fillRect/>
          </a:stretch>
        </p:blipFill>
        <p:spPr>
          <a:xfrm>
            <a:off x="457320" y="6499717"/>
            <a:ext cx="1345569" cy="127931"/>
          </a:xfrm>
          <a:prstGeom prst="rect">
            <a:avLst/>
          </a:prstGeom>
        </p:spPr>
      </p:pic>
      <p:sp>
        <p:nvSpPr>
          <p:cNvPr id="9" name="Slide Number Placeholder 5">
            <a:extLst>
              <a:ext uri="{FF2B5EF4-FFF2-40B4-BE49-F238E27FC236}">
                <a16:creationId xmlns:a16="http://schemas.microsoft.com/office/drawing/2014/main" id="{CAB17BBB-02AB-EA20-7F14-85C0ADA1E184}"/>
              </a:ext>
            </a:extLst>
          </p:cNvPr>
          <p:cNvSpPr txBox="1">
            <a:spLocks/>
          </p:cNvSpPr>
          <p:nvPr/>
        </p:nvSpPr>
        <p:spPr bwMode="gray">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dirty="0">
              <a:solidFill>
                <a:srgbClr val="A1AAB1"/>
              </a:solidFill>
              <a:latin typeface="+mn-lt"/>
            </a:endParaRPr>
          </a:p>
        </p:txBody>
      </p:sp>
      <p:pic>
        <p:nvPicPr>
          <p:cNvPr id="10" name="Graphic 9">
            <a:extLst>
              <a:ext uri="{FF2B5EF4-FFF2-40B4-BE49-F238E27FC236}">
                <a16:creationId xmlns:a16="http://schemas.microsoft.com/office/drawing/2014/main" id="{0AD40E1F-B520-ABA6-66BD-CF536CF89099}"/>
              </a:ext>
              <a:ext uri="{C183D7F6-B498-43B3-948B-1728B52AA6E4}">
                <adec:decorative xmlns:adec="http://schemas.microsoft.com/office/drawing/2017/decorative" val="1"/>
              </a:ext>
            </a:extLst>
          </p:cNvPr>
          <p:cNvPicPr>
            <a:picLocks noChangeAspect="1"/>
          </p:cNvPicPr>
          <p:nvPr/>
        </p:nvPicPr>
        <p:blipFill>
          <a:blip r:embed="rId34">
            <a:extLst>
              <a:ext uri="{96DAC541-7B7A-43D3-8B79-37D633B846F1}">
                <asvg:svgBlip xmlns:asvg="http://schemas.microsoft.com/office/drawing/2016/SVG/main" r:embed="rId36"/>
              </a:ext>
            </a:extLst>
          </a:blip>
          <a:stretch>
            <a:fillRect/>
          </a:stretch>
        </p:blipFill>
        <p:spPr>
          <a:xfrm>
            <a:off x="457320" y="6499717"/>
            <a:ext cx="1345569" cy="127931"/>
          </a:xfrm>
          <a:prstGeom prst="rect">
            <a:avLst/>
          </a:prstGeom>
        </p:spPr>
      </p:pic>
      <p:cxnSp>
        <p:nvCxnSpPr>
          <p:cNvPr id="12" name="Straight Connector 11">
            <a:extLst>
              <a:ext uri="{FF2B5EF4-FFF2-40B4-BE49-F238E27FC236}">
                <a16:creationId xmlns:a16="http://schemas.microsoft.com/office/drawing/2014/main" id="{AB24577A-C3FD-DEE9-71E6-EDEEABEA658A}"/>
              </a:ext>
              <a:ext uri="{C183D7F6-B498-43B3-948B-1728B52AA6E4}">
                <adec:decorative xmlns:adec="http://schemas.microsoft.com/office/drawing/2017/decorative" val="1"/>
              </a:ext>
            </a:extLst>
          </p:cNvPr>
          <p:cNvCxnSpPr>
            <a:cxnSpLocks/>
          </p:cNvCxnSpPr>
          <p:nvPr userDrawn="1"/>
        </p:nvCxnSpPr>
        <p:spPr>
          <a:xfrm>
            <a:off x="0" y="202994"/>
            <a:ext cx="10867002" cy="0"/>
          </a:xfrm>
          <a:prstGeom prst="line">
            <a:avLst/>
          </a:prstGeom>
          <a:ln w="9525">
            <a:gradFill>
              <a:gsLst>
                <a:gs pos="0">
                  <a:schemeClr val="bg2"/>
                </a:gs>
                <a:gs pos="74000">
                  <a:schemeClr val="accent3"/>
                </a:gs>
                <a:gs pos="100000">
                  <a:schemeClr val="accent1"/>
                </a:gs>
              </a:gsLst>
              <a:lin ang="0" scaled="0"/>
            </a:gradFill>
          </a:ln>
        </p:spPr>
        <p:style>
          <a:lnRef idx="1">
            <a:schemeClr val="accent1"/>
          </a:lnRef>
          <a:fillRef idx="0">
            <a:schemeClr val="accent1"/>
          </a:fillRef>
          <a:effectRef idx="0">
            <a:schemeClr val="accent1"/>
          </a:effectRef>
          <a:fontRef idx="minor">
            <a:schemeClr val="tx1"/>
          </a:fontRef>
        </p:style>
      </p:cxnSp>
      <p:pic>
        <p:nvPicPr>
          <p:cNvPr id="13" name="Graphic 23" descr="ASTP Logo">
            <a:extLst>
              <a:ext uri="{FF2B5EF4-FFF2-40B4-BE49-F238E27FC236}">
                <a16:creationId xmlns:a16="http://schemas.microsoft.com/office/drawing/2014/main" id="{3B7BAF67-EB55-F76F-C3F4-EC24D3A6E5DF}"/>
              </a:ext>
            </a:extLst>
          </p:cNvPr>
          <p:cNvPicPr>
            <a:picLocks noChangeAspect="1"/>
          </p:cNvPicPr>
          <p:nvPr userDrawn="1"/>
        </p:nvPicPr>
        <p:blipFill>
          <a:blip r:embed="rId37">
            <a:extLst>
              <a:ext uri="{96DAC541-7B7A-43D3-8B79-37D633B846F1}">
                <asvg:svgBlip xmlns:asvg="http://schemas.microsoft.com/office/drawing/2016/SVG/main" r:embed="rId38"/>
              </a:ext>
            </a:extLst>
          </a:blip>
          <a:stretch>
            <a:fillRect/>
          </a:stretch>
        </p:blipFill>
        <p:spPr>
          <a:xfrm>
            <a:off x="10934822" y="150365"/>
            <a:ext cx="1056831" cy="100584"/>
          </a:xfrm>
          <a:prstGeom prst="rect">
            <a:avLst/>
          </a:prstGeom>
        </p:spPr>
      </p:pic>
      <p:grpSp>
        <p:nvGrpSpPr>
          <p:cNvPr id="14" name="Graphic 13">
            <a:extLst>
              <a:ext uri="{FF2B5EF4-FFF2-40B4-BE49-F238E27FC236}">
                <a16:creationId xmlns:a16="http://schemas.microsoft.com/office/drawing/2014/main" id="{20E856AA-CF33-BA6D-3CEE-8AD98CD9E71F}"/>
              </a:ext>
            </a:extLst>
          </p:cNvPr>
          <p:cNvGrpSpPr/>
          <p:nvPr userDrawn="1"/>
        </p:nvGrpSpPr>
        <p:grpSpPr>
          <a:xfrm>
            <a:off x="10881648" y="6464269"/>
            <a:ext cx="472725" cy="222733"/>
            <a:chOff x="1078048" y="709974"/>
            <a:chExt cx="769159" cy="362403"/>
          </a:xfrm>
          <a:solidFill>
            <a:schemeClr val="bg1">
              <a:lumMod val="50000"/>
            </a:schemeClr>
          </a:solidFill>
        </p:grpSpPr>
        <p:grpSp>
          <p:nvGrpSpPr>
            <p:cNvPr id="15" name="Graphic 13">
              <a:extLst>
                <a:ext uri="{FF2B5EF4-FFF2-40B4-BE49-F238E27FC236}">
                  <a16:creationId xmlns:a16="http://schemas.microsoft.com/office/drawing/2014/main" id="{6CD270C3-9815-2C09-7804-9D59D2B87598}"/>
                </a:ext>
              </a:extLst>
            </p:cNvPr>
            <p:cNvGrpSpPr/>
            <p:nvPr/>
          </p:nvGrpSpPr>
          <p:grpSpPr>
            <a:xfrm>
              <a:off x="1078048" y="709974"/>
              <a:ext cx="320524" cy="362403"/>
              <a:chOff x="1078048" y="709974"/>
              <a:chExt cx="320524" cy="362403"/>
            </a:xfrm>
            <a:grpFill/>
          </p:grpSpPr>
          <p:sp>
            <p:nvSpPr>
              <p:cNvPr id="20" name="Freeform 19">
                <a:extLst>
                  <a:ext uri="{FF2B5EF4-FFF2-40B4-BE49-F238E27FC236}">
                    <a16:creationId xmlns:a16="http://schemas.microsoft.com/office/drawing/2014/main" id="{E96C67AE-7EEE-B14F-990E-DF52F7277BBC}"/>
                  </a:ext>
                </a:extLst>
              </p:cNvPr>
              <p:cNvSpPr/>
              <p:nvPr/>
            </p:nvSpPr>
            <p:spPr>
              <a:xfrm>
                <a:off x="1109737" y="709974"/>
                <a:ext cx="265845" cy="201148"/>
              </a:xfrm>
              <a:custGeom>
                <a:avLst/>
                <a:gdLst>
                  <a:gd name="connsiteX0" fmla="*/ 265819 w 265845"/>
                  <a:gd name="connsiteY0" fmla="*/ 16337 h 201148"/>
                  <a:gd name="connsiteX1" fmla="*/ 241661 w 265845"/>
                  <a:gd name="connsiteY1" fmla="*/ 45801 h 201148"/>
                  <a:gd name="connsiteX2" fmla="*/ 141035 w 265845"/>
                  <a:gd name="connsiteY2" fmla="*/ 109073 h 201148"/>
                  <a:gd name="connsiteX3" fmla="*/ 113167 w 265845"/>
                  <a:gd name="connsiteY3" fmla="*/ 130699 h 201148"/>
                  <a:gd name="connsiteX4" fmla="*/ 95762 w 265845"/>
                  <a:gd name="connsiteY4" fmla="*/ 177067 h 201148"/>
                  <a:gd name="connsiteX5" fmla="*/ 69131 w 265845"/>
                  <a:gd name="connsiteY5" fmla="*/ 200393 h 201148"/>
                  <a:gd name="connsiteX6" fmla="*/ 42310 w 265845"/>
                  <a:gd name="connsiteY6" fmla="*/ 198976 h 201148"/>
                  <a:gd name="connsiteX7" fmla="*/ 10829 w 265845"/>
                  <a:gd name="connsiteY7" fmla="*/ 194916 h 201148"/>
                  <a:gd name="connsiteX8" fmla="*/ 3886 w 265845"/>
                  <a:gd name="connsiteY8" fmla="*/ 198221 h 201148"/>
                  <a:gd name="connsiteX9" fmla="*/ 2269 w 265845"/>
                  <a:gd name="connsiteY9" fmla="*/ 201148 h 201148"/>
                  <a:gd name="connsiteX10" fmla="*/ 177 w 265845"/>
                  <a:gd name="connsiteY10" fmla="*/ 196332 h 201148"/>
                  <a:gd name="connsiteX11" fmla="*/ 9402 w 265845"/>
                  <a:gd name="connsiteY11" fmla="*/ 179145 h 201148"/>
                  <a:gd name="connsiteX12" fmla="*/ 20340 w 265845"/>
                  <a:gd name="connsiteY12" fmla="*/ 176501 h 201148"/>
                  <a:gd name="connsiteX13" fmla="*/ 66373 w 265845"/>
                  <a:gd name="connsiteY13" fmla="*/ 182072 h 201148"/>
                  <a:gd name="connsiteX14" fmla="*/ 73126 w 265845"/>
                  <a:gd name="connsiteY14" fmla="*/ 179995 h 201148"/>
                  <a:gd name="connsiteX15" fmla="*/ 75504 w 265845"/>
                  <a:gd name="connsiteY15" fmla="*/ 176690 h 201148"/>
                  <a:gd name="connsiteX16" fmla="*/ 101659 w 265845"/>
                  <a:gd name="connsiteY16" fmla="*/ 113512 h 201148"/>
                  <a:gd name="connsiteX17" fmla="*/ 141605 w 265845"/>
                  <a:gd name="connsiteY17" fmla="*/ 86881 h 201148"/>
                  <a:gd name="connsiteX18" fmla="*/ 233482 w 265845"/>
                  <a:gd name="connsiteY18" fmla="*/ 28425 h 201148"/>
                  <a:gd name="connsiteX19" fmla="*/ 254881 w 265845"/>
                  <a:gd name="connsiteY19" fmla="*/ 2928 h 201148"/>
                  <a:gd name="connsiteX20" fmla="*/ 256308 w 265845"/>
                  <a:gd name="connsiteY20" fmla="*/ 0 h 201148"/>
                  <a:gd name="connsiteX21" fmla="*/ 265819 w 265845"/>
                  <a:gd name="connsiteY21" fmla="*/ 16432 h 201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5845" h="201148">
                    <a:moveTo>
                      <a:pt x="265819" y="16337"/>
                    </a:moveTo>
                    <a:cubicBezTo>
                      <a:pt x="264488" y="30975"/>
                      <a:pt x="251648" y="38435"/>
                      <a:pt x="241661" y="45801"/>
                    </a:cubicBezTo>
                    <a:lnTo>
                      <a:pt x="141035" y="109073"/>
                    </a:lnTo>
                    <a:cubicBezTo>
                      <a:pt x="131904" y="115495"/>
                      <a:pt x="119350" y="120122"/>
                      <a:pt x="113167" y="130699"/>
                    </a:cubicBezTo>
                    <a:cubicBezTo>
                      <a:pt x="105654" y="145431"/>
                      <a:pt x="99852" y="161013"/>
                      <a:pt x="95762" y="177067"/>
                    </a:cubicBezTo>
                    <a:cubicBezTo>
                      <a:pt x="91387" y="188777"/>
                      <a:pt x="81401" y="197465"/>
                      <a:pt x="69131" y="200393"/>
                    </a:cubicBezTo>
                    <a:cubicBezTo>
                      <a:pt x="60191" y="201054"/>
                      <a:pt x="51156" y="200487"/>
                      <a:pt x="42310" y="198976"/>
                    </a:cubicBezTo>
                    <a:lnTo>
                      <a:pt x="10829" y="194916"/>
                    </a:lnTo>
                    <a:cubicBezTo>
                      <a:pt x="8166" y="195010"/>
                      <a:pt x="5693" y="196238"/>
                      <a:pt x="3886" y="198221"/>
                    </a:cubicBezTo>
                    <a:lnTo>
                      <a:pt x="2269" y="201148"/>
                    </a:lnTo>
                    <a:cubicBezTo>
                      <a:pt x="-1155" y="201148"/>
                      <a:pt x="367" y="198410"/>
                      <a:pt x="177" y="196332"/>
                    </a:cubicBezTo>
                    <a:cubicBezTo>
                      <a:pt x="557" y="189533"/>
                      <a:pt x="3981" y="183206"/>
                      <a:pt x="9402" y="179145"/>
                    </a:cubicBezTo>
                    <a:cubicBezTo>
                      <a:pt x="12636" y="177162"/>
                      <a:pt x="16535" y="176217"/>
                      <a:pt x="20340" y="176501"/>
                    </a:cubicBezTo>
                    <a:lnTo>
                      <a:pt x="66373" y="182072"/>
                    </a:lnTo>
                    <a:cubicBezTo>
                      <a:pt x="68751" y="182072"/>
                      <a:pt x="71129" y="181317"/>
                      <a:pt x="73126" y="179995"/>
                    </a:cubicBezTo>
                    <a:lnTo>
                      <a:pt x="75504" y="176690"/>
                    </a:lnTo>
                    <a:cubicBezTo>
                      <a:pt x="82257" y="154497"/>
                      <a:pt x="87678" y="131171"/>
                      <a:pt x="101659" y="113512"/>
                    </a:cubicBezTo>
                    <a:cubicBezTo>
                      <a:pt x="114404" y="103879"/>
                      <a:pt x="127719" y="95003"/>
                      <a:pt x="141605" y="86881"/>
                    </a:cubicBezTo>
                    <a:cubicBezTo>
                      <a:pt x="172041" y="67616"/>
                      <a:pt x="203427" y="48068"/>
                      <a:pt x="233482" y="28425"/>
                    </a:cubicBezTo>
                    <a:cubicBezTo>
                      <a:pt x="243183" y="22381"/>
                      <a:pt x="250697" y="13410"/>
                      <a:pt x="254881" y="2928"/>
                    </a:cubicBezTo>
                    <a:lnTo>
                      <a:pt x="256308" y="0"/>
                    </a:lnTo>
                    <a:cubicBezTo>
                      <a:pt x="262395" y="3116"/>
                      <a:pt x="266200" y="9538"/>
                      <a:pt x="265819" y="16432"/>
                    </a:cubicBezTo>
                  </a:path>
                </a:pathLst>
              </a:custGeom>
              <a:grpFill/>
              <a:ln w="9483" cap="flat">
                <a:noFill/>
                <a:prstDash val="solid"/>
                <a:miter/>
              </a:ln>
            </p:spPr>
            <p:txBody>
              <a:bodyPr rtlCol="0" anchor="ctr"/>
              <a:lstStyle/>
              <a:p>
                <a:endParaRPr lang="en-US" dirty="0"/>
              </a:p>
            </p:txBody>
          </p:sp>
          <p:sp>
            <p:nvSpPr>
              <p:cNvPr id="21" name="Freeform 20">
                <a:extLst>
                  <a:ext uri="{FF2B5EF4-FFF2-40B4-BE49-F238E27FC236}">
                    <a16:creationId xmlns:a16="http://schemas.microsoft.com/office/drawing/2014/main" id="{59CFC1C3-E55E-F2E4-821C-A366E44FC44C}"/>
                  </a:ext>
                </a:extLst>
              </p:cNvPr>
              <p:cNvSpPr/>
              <p:nvPr/>
            </p:nvSpPr>
            <p:spPr>
              <a:xfrm>
                <a:off x="1211422" y="749978"/>
                <a:ext cx="185913" cy="301312"/>
              </a:xfrm>
              <a:custGeom>
                <a:avLst/>
                <a:gdLst>
                  <a:gd name="connsiteX0" fmla="*/ 185914 w 185913"/>
                  <a:gd name="connsiteY0" fmla="*/ 14958 h 301312"/>
                  <a:gd name="connsiteX1" fmla="*/ 163087 w 185913"/>
                  <a:gd name="connsiteY1" fmla="*/ 42061 h 301312"/>
                  <a:gd name="connsiteX2" fmla="*/ 121904 w 185913"/>
                  <a:gd name="connsiteY2" fmla="*/ 68503 h 301312"/>
                  <a:gd name="connsiteX3" fmla="*/ 48860 w 185913"/>
                  <a:gd name="connsiteY3" fmla="*/ 114871 h 301312"/>
                  <a:gd name="connsiteX4" fmla="*/ 31455 w 185913"/>
                  <a:gd name="connsiteY4" fmla="*/ 151701 h 301312"/>
                  <a:gd name="connsiteX5" fmla="*/ 33928 w 185913"/>
                  <a:gd name="connsiteY5" fmla="*/ 162939 h 301312"/>
                  <a:gd name="connsiteX6" fmla="*/ 22609 w 185913"/>
                  <a:gd name="connsiteY6" fmla="*/ 178048 h 301312"/>
                  <a:gd name="connsiteX7" fmla="*/ 32786 w 185913"/>
                  <a:gd name="connsiteY7" fmla="*/ 186359 h 301312"/>
                  <a:gd name="connsiteX8" fmla="*/ 32120 w 185913"/>
                  <a:gd name="connsiteY8" fmla="*/ 193630 h 301312"/>
                  <a:gd name="connsiteX9" fmla="*/ 35544 w 185913"/>
                  <a:gd name="connsiteY9" fmla="*/ 196936 h 301312"/>
                  <a:gd name="connsiteX10" fmla="*/ 34879 w 185913"/>
                  <a:gd name="connsiteY10" fmla="*/ 199674 h 301312"/>
                  <a:gd name="connsiteX11" fmla="*/ 37732 w 185913"/>
                  <a:gd name="connsiteY11" fmla="*/ 203829 h 301312"/>
                  <a:gd name="connsiteX12" fmla="*/ 37161 w 185913"/>
                  <a:gd name="connsiteY12" fmla="*/ 212801 h 301312"/>
                  <a:gd name="connsiteX13" fmla="*/ 78724 w 185913"/>
                  <a:gd name="connsiteY13" fmla="*/ 227155 h 301312"/>
                  <a:gd name="connsiteX14" fmla="*/ 79295 w 185913"/>
                  <a:gd name="connsiteY14" fmla="*/ 238582 h 301312"/>
                  <a:gd name="connsiteX15" fmla="*/ 42012 w 185913"/>
                  <a:gd name="connsiteY15" fmla="*/ 280322 h 301312"/>
                  <a:gd name="connsiteX16" fmla="*/ 53140 w 185913"/>
                  <a:gd name="connsiteY16" fmla="*/ 289483 h 301312"/>
                  <a:gd name="connsiteX17" fmla="*/ 64363 w 185913"/>
                  <a:gd name="connsiteY17" fmla="*/ 288822 h 301312"/>
                  <a:gd name="connsiteX18" fmla="*/ 65789 w 185913"/>
                  <a:gd name="connsiteY18" fmla="*/ 290710 h 301312"/>
                  <a:gd name="connsiteX19" fmla="*/ 65789 w 185913"/>
                  <a:gd name="connsiteY19" fmla="*/ 291371 h 301312"/>
                  <a:gd name="connsiteX20" fmla="*/ 25082 w 185913"/>
                  <a:gd name="connsiteY20" fmla="*/ 296849 h 301312"/>
                  <a:gd name="connsiteX21" fmla="*/ 19090 w 185913"/>
                  <a:gd name="connsiteY21" fmla="*/ 272673 h 301312"/>
                  <a:gd name="connsiteX22" fmla="*/ 52759 w 185913"/>
                  <a:gd name="connsiteY22" fmla="*/ 246420 h 301312"/>
                  <a:gd name="connsiteX23" fmla="*/ 53901 w 185913"/>
                  <a:gd name="connsiteY23" fmla="*/ 234710 h 301312"/>
                  <a:gd name="connsiteX24" fmla="*/ 40585 w 185913"/>
                  <a:gd name="connsiteY24" fmla="*/ 225833 h 301312"/>
                  <a:gd name="connsiteX25" fmla="*/ 14525 w 185913"/>
                  <a:gd name="connsiteY25" fmla="*/ 217145 h 301312"/>
                  <a:gd name="connsiteX26" fmla="*/ 12623 w 185913"/>
                  <a:gd name="connsiteY26" fmla="*/ 204679 h 301312"/>
                  <a:gd name="connsiteX27" fmla="*/ 11291 w 185913"/>
                  <a:gd name="connsiteY27" fmla="*/ 200524 h 301312"/>
                  <a:gd name="connsiteX28" fmla="*/ 12813 w 185913"/>
                  <a:gd name="connsiteY28" fmla="*/ 198163 h 301312"/>
                  <a:gd name="connsiteX29" fmla="*/ 9009 w 185913"/>
                  <a:gd name="connsiteY29" fmla="*/ 196463 h 301312"/>
                  <a:gd name="connsiteX30" fmla="*/ 10150 w 185913"/>
                  <a:gd name="connsiteY30" fmla="*/ 185414 h 301312"/>
                  <a:gd name="connsiteX31" fmla="*/ 68 w 185913"/>
                  <a:gd name="connsiteY31" fmla="*/ 182204 h 301312"/>
                  <a:gd name="connsiteX32" fmla="*/ 4348 w 185913"/>
                  <a:gd name="connsiteY32" fmla="*/ 173327 h 301312"/>
                  <a:gd name="connsiteX33" fmla="*/ 13764 w 185913"/>
                  <a:gd name="connsiteY33" fmla="*/ 159161 h 301312"/>
                  <a:gd name="connsiteX34" fmla="*/ 11196 w 185913"/>
                  <a:gd name="connsiteY34" fmla="*/ 153117 h 301312"/>
                  <a:gd name="connsiteX35" fmla="*/ 22990 w 185913"/>
                  <a:gd name="connsiteY35" fmla="*/ 115532 h 301312"/>
                  <a:gd name="connsiteX36" fmla="*/ 55422 w 185913"/>
                  <a:gd name="connsiteY36" fmla="*/ 88334 h 301312"/>
                  <a:gd name="connsiteX37" fmla="*/ 116673 w 185913"/>
                  <a:gd name="connsiteY37" fmla="*/ 49616 h 301312"/>
                  <a:gd name="connsiteX38" fmla="*/ 160234 w 185913"/>
                  <a:gd name="connsiteY38" fmla="*/ 20907 h 301312"/>
                  <a:gd name="connsiteX39" fmla="*/ 175737 w 185913"/>
                  <a:gd name="connsiteY39" fmla="*/ 37 h 301312"/>
                  <a:gd name="connsiteX40" fmla="*/ 180587 w 185913"/>
                  <a:gd name="connsiteY40" fmla="*/ 3247 h 301312"/>
                  <a:gd name="connsiteX41" fmla="*/ 185914 w 185913"/>
                  <a:gd name="connsiteY41" fmla="*/ 15146 h 301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85913" h="301312">
                    <a:moveTo>
                      <a:pt x="185914" y="14958"/>
                    </a:moveTo>
                    <a:cubicBezTo>
                      <a:pt x="185343" y="29312"/>
                      <a:pt x="173169" y="34506"/>
                      <a:pt x="163087" y="42061"/>
                    </a:cubicBezTo>
                    <a:lnTo>
                      <a:pt x="121904" y="68503"/>
                    </a:lnTo>
                    <a:lnTo>
                      <a:pt x="48860" y="114871"/>
                    </a:lnTo>
                    <a:cubicBezTo>
                      <a:pt x="38112" y="124031"/>
                      <a:pt x="35640" y="138669"/>
                      <a:pt x="31455" y="151701"/>
                    </a:cubicBezTo>
                    <a:cubicBezTo>
                      <a:pt x="31265" y="156045"/>
                      <a:pt x="35449" y="158500"/>
                      <a:pt x="33928" y="162939"/>
                    </a:cubicBezTo>
                    <a:lnTo>
                      <a:pt x="22609" y="178048"/>
                    </a:lnTo>
                    <a:cubicBezTo>
                      <a:pt x="22229" y="184564"/>
                      <a:pt x="30694" y="181920"/>
                      <a:pt x="32786" y="186359"/>
                    </a:cubicBezTo>
                    <a:cubicBezTo>
                      <a:pt x="32596" y="188720"/>
                      <a:pt x="30599" y="191364"/>
                      <a:pt x="32120" y="193630"/>
                    </a:cubicBezTo>
                    <a:cubicBezTo>
                      <a:pt x="33072" y="196086"/>
                      <a:pt x="38683" y="193725"/>
                      <a:pt x="35544" y="196936"/>
                    </a:cubicBezTo>
                    <a:cubicBezTo>
                      <a:pt x="34688" y="197408"/>
                      <a:pt x="34784" y="198919"/>
                      <a:pt x="34879" y="199674"/>
                    </a:cubicBezTo>
                    <a:cubicBezTo>
                      <a:pt x="35735" y="201280"/>
                      <a:pt x="37827" y="201657"/>
                      <a:pt x="37732" y="203829"/>
                    </a:cubicBezTo>
                    <a:cubicBezTo>
                      <a:pt x="36210" y="206568"/>
                      <a:pt x="36020" y="209873"/>
                      <a:pt x="37161" y="212801"/>
                    </a:cubicBezTo>
                    <a:cubicBezTo>
                      <a:pt x="46863" y="226683"/>
                      <a:pt x="68453" y="214028"/>
                      <a:pt x="78724" y="227155"/>
                    </a:cubicBezTo>
                    <a:cubicBezTo>
                      <a:pt x="80912" y="230649"/>
                      <a:pt x="81102" y="234899"/>
                      <a:pt x="79295" y="238582"/>
                    </a:cubicBezTo>
                    <a:cubicBezTo>
                      <a:pt x="70450" y="256147"/>
                      <a:pt x="32786" y="252464"/>
                      <a:pt x="42012" y="280322"/>
                    </a:cubicBezTo>
                    <a:cubicBezTo>
                      <a:pt x="43914" y="285044"/>
                      <a:pt x="48099" y="288538"/>
                      <a:pt x="53140" y="289483"/>
                    </a:cubicBezTo>
                    <a:cubicBezTo>
                      <a:pt x="56849" y="290238"/>
                      <a:pt x="60749" y="289955"/>
                      <a:pt x="64363" y="288822"/>
                    </a:cubicBezTo>
                    <a:cubicBezTo>
                      <a:pt x="65409" y="289011"/>
                      <a:pt x="65409" y="290049"/>
                      <a:pt x="65789" y="290710"/>
                    </a:cubicBezTo>
                    <a:lnTo>
                      <a:pt x="65789" y="291371"/>
                    </a:lnTo>
                    <a:cubicBezTo>
                      <a:pt x="53806" y="297604"/>
                      <a:pt x="38303" y="306953"/>
                      <a:pt x="25082" y="296849"/>
                    </a:cubicBezTo>
                    <a:cubicBezTo>
                      <a:pt x="18425" y="290710"/>
                      <a:pt x="16047" y="281172"/>
                      <a:pt x="19090" y="272673"/>
                    </a:cubicBezTo>
                    <a:cubicBezTo>
                      <a:pt x="25463" y="258791"/>
                      <a:pt x="42678" y="257374"/>
                      <a:pt x="52759" y="246420"/>
                    </a:cubicBezTo>
                    <a:cubicBezTo>
                      <a:pt x="55137" y="242926"/>
                      <a:pt x="55518" y="238582"/>
                      <a:pt x="53901" y="234710"/>
                    </a:cubicBezTo>
                    <a:cubicBezTo>
                      <a:pt x="50952" y="229988"/>
                      <a:pt x="46102" y="226683"/>
                      <a:pt x="40585" y="225833"/>
                    </a:cubicBezTo>
                    <a:cubicBezTo>
                      <a:pt x="31645" y="224416"/>
                      <a:pt x="17093" y="228194"/>
                      <a:pt x="14525" y="217145"/>
                    </a:cubicBezTo>
                    <a:cubicBezTo>
                      <a:pt x="13859" y="212990"/>
                      <a:pt x="18995" y="206474"/>
                      <a:pt x="12623" y="204679"/>
                    </a:cubicBezTo>
                    <a:cubicBezTo>
                      <a:pt x="11862" y="203452"/>
                      <a:pt x="9960" y="202129"/>
                      <a:pt x="11291" y="200524"/>
                    </a:cubicBezTo>
                    <a:cubicBezTo>
                      <a:pt x="11767" y="199485"/>
                      <a:pt x="13669" y="199580"/>
                      <a:pt x="12813" y="198163"/>
                    </a:cubicBezTo>
                    <a:cubicBezTo>
                      <a:pt x="11577" y="197597"/>
                      <a:pt x="9865" y="197691"/>
                      <a:pt x="9009" y="196463"/>
                    </a:cubicBezTo>
                    <a:cubicBezTo>
                      <a:pt x="5870" y="192025"/>
                      <a:pt x="16522" y="189097"/>
                      <a:pt x="10150" y="185414"/>
                    </a:cubicBezTo>
                    <a:cubicBezTo>
                      <a:pt x="6726" y="184470"/>
                      <a:pt x="1685" y="186359"/>
                      <a:pt x="68" y="182204"/>
                    </a:cubicBezTo>
                    <a:cubicBezTo>
                      <a:pt x="-502" y="178426"/>
                      <a:pt x="2636" y="176160"/>
                      <a:pt x="4348" y="173327"/>
                    </a:cubicBezTo>
                    <a:cubicBezTo>
                      <a:pt x="7392" y="168510"/>
                      <a:pt x="14620" y="166055"/>
                      <a:pt x="13764" y="159161"/>
                    </a:cubicBezTo>
                    <a:lnTo>
                      <a:pt x="11196" y="153117"/>
                    </a:lnTo>
                    <a:cubicBezTo>
                      <a:pt x="13954" y="140274"/>
                      <a:pt x="17949" y="127714"/>
                      <a:pt x="22990" y="115532"/>
                    </a:cubicBezTo>
                    <a:cubicBezTo>
                      <a:pt x="29362" y="102405"/>
                      <a:pt x="43819" y="96456"/>
                      <a:pt x="55422" y="88334"/>
                    </a:cubicBezTo>
                    <a:lnTo>
                      <a:pt x="116673" y="49616"/>
                    </a:lnTo>
                    <a:lnTo>
                      <a:pt x="160234" y="20907"/>
                    </a:lnTo>
                    <a:cubicBezTo>
                      <a:pt x="168223" y="16563"/>
                      <a:pt x="173930" y="8914"/>
                      <a:pt x="175737" y="37"/>
                    </a:cubicBezTo>
                    <a:cubicBezTo>
                      <a:pt x="177924" y="-341"/>
                      <a:pt x="178971" y="2303"/>
                      <a:pt x="180587" y="3247"/>
                    </a:cubicBezTo>
                    <a:cubicBezTo>
                      <a:pt x="183536" y="6553"/>
                      <a:pt x="185343" y="10708"/>
                      <a:pt x="185914" y="15146"/>
                    </a:cubicBezTo>
                  </a:path>
                </a:pathLst>
              </a:custGeom>
              <a:grpFill/>
              <a:ln w="9483" cap="flat">
                <a:noFill/>
                <a:prstDash val="solid"/>
                <a:miter/>
              </a:ln>
            </p:spPr>
            <p:txBody>
              <a:bodyPr rtlCol="0" anchor="ctr"/>
              <a:lstStyle/>
              <a:p>
                <a:endParaRPr lang="en-US" dirty="0"/>
              </a:p>
            </p:txBody>
          </p:sp>
          <p:sp>
            <p:nvSpPr>
              <p:cNvPr id="22" name="Freeform 21">
                <a:extLst>
                  <a:ext uri="{FF2B5EF4-FFF2-40B4-BE49-F238E27FC236}">
                    <a16:creationId xmlns:a16="http://schemas.microsoft.com/office/drawing/2014/main" id="{1D9C1465-000E-3F5C-D34C-1C7B24460390}"/>
                  </a:ext>
                </a:extLst>
              </p:cNvPr>
              <p:cNvSpPr/>
              <p:nvPr/>
            </p:nvSpPr>
            <p:spPr>
              <a:xfrm>
                <a:off x="1264370" y="806582"/>
                <a:ext cx="134202" cy="171399"/>
              </a:xfrm>
              <a:custGeom>
                <a:avLst/>
                <a:gdLst>
                  <a:gd name="connsiteX0" fmla="*/ 118795 w 134202"/>
                  <a:gd name="connsiteY0" fmla="*/ 21626 h 171399"/>
                  <a:gd name="connsiteX1" fmla="*/ 84650 w 134202"/>
                  <a:gd name="connsiteY1" fmla="*/ 46746 h 171399"/>
                  <a:gd name="connsiteX2" fmla="*/ 37571 w 134202"/>
                  <a:gd name="connsiteY2" fmla="*/ 76115 h 171399"/>
                  <a:gd name="connsiteX3" fmla="*/ 27394 w 134202"/>
                  <a:gd name="connsiteY3" fmla="*/ 103691 h 171399"/>
                  <a:gd name="connsiteX4" fmla="*/ 21307 w 134202"/>
                  <a:gd name="connsiteY4" fmla="*/ 115023 h 171399"/>
                  <a:gd name="connsiteX5" fmla="*/ 22543 w 134202"/>
                  <a:gd name="connsiteY5" fmla="*/ 118517 h 171399"/>
                  <a:gd name="connsiteX6" fmla="*/ 27679 w 134202"/>
                  <a:gd name="connsiteY6" fmla="*/ 121445 h 171399"/>
                  <a:gd name="connsiteX7" fmla="*/ 28726 w 134202"/>
                  <a:gd name="connsiteY7" fmla="*/ 127772 h 171399"/>
                  <a:gd name="connsiteX8" fmla="*/ 31484 w 134202"/>
                  <a:gd name="connsiteY8" fmla="*/ 128811 h 171399"/>
                  <a:gd name="connsiteX9" fmla="*/ 30057 w 134202"/>
                  <a:gd name="connsiteY9" fmla="*/ 132210 h 171399"/>
                  <a:gd name="connsiteX10" fmla="*/ 35288 w 134202"/>
                  <a:gd name="connsiteY10" fmla="*/ 136082 h 171399"/>
                  <a:gd name="connsiteX11" fmla="*/ 37951 w 134202"/>
                  <a:gd name="connsiteY11" fmla="*/ 144298 h 171399"/>
                  <a:gd name="connsiteX12" fmla="*/ 68101 w 134202"/>
                  <a:gd name="connsiteY12" fmla="*/ 140521 h 171399"/>
                  <a:gd name="connsiteX13" fmla="*/ 112137 w 134202"/>
                  <a:gd name="connsiteY13" fmla="*/ 151947 h 171399"/>
                  <a:gd name="connsiteX14" fmla="*/ 133822 w 134202"/>
                  <a:gd name="connsiteY14" fmla="*/ 154875 h 171399"/>
                  <a:gd name="connsiteX15" fmla="*/ 134203 w 134202"/>
                  <a:gd name="connsiteY15" fmla="*/ 155347 h 171399"/>
                  <a:gd name="connsiteX16" fmla="*/ 96063 w 134202"/>
                  <a:gd name="connsiteY16" fmla="*/ 170740 h 171399"/>
                  <a:gd name="connsiteX17" fmla="*/ 53359 w 134202"/>
                  <a:gd name="connsiteY17" fmla="*/ 151947 h 171399"/>
                  <a:gd name="connsiteX18" fmla="*/ 16361 w 134202"/>
                  <a:gd name="connsiteY18" fmla="*/ 151664 h 171399"/>
                  <a:gd name="connsiteX19" fmla="*/ 14649 w 134202"/>
                  <a:gd name="connsiteY19" fmla="*/ 139387 h 171399"/>
                  <a:gd name="connsiteX20" fmla="*/ 12462 w 134202"/>
                  <a:gd name="connsiteY20" fmla="*/ 131833 h 171399"/>
                  <a:gd name="connsiteX21" fmla="*/ 8562 w 134202"/>
                  <a:gd name="connsiteY21" fmla="*/ 129283 h 171399"/>
                  <a:gd name="connsiteX22" fmla="*/ 8277 w 134202"/>
                  <a:gd name="connsiteY22" fmla="*/ 122106 h 171399"/>
                  <a:gd name="connsiteX23" fmla="*/ 478 w 134202"/>
                  <a:gd name="connsiteY23" fmla="*/ 119839 h 171399"/>
                  <a:gd name="connsiteX24" fmla="*/ 668 w 134202"/>
                  <a:gd name="connsiteY24" fmla="*/ 114928 h 171399"/>
                  <a:gd name="connsiteX25" fmla="*/ 8372 w 134202"/>
                  <a:gd name="connsiteY25" fmla="*/ 102463 h 171399"/>
                  <a:gd name="connsiteX26" fmla="*/ 8372 w 134202"/>
                  <a:gd name="connsiteY26" fmla="*/ 89147 h 171399"/>
                  <a:gd name="connsiteX27" fmla="*/ 24541 w 134202"/>
                  <a:gd name="connsiteY27" fmla="*/ 62894 h 171399"/>
                  <a:gd name="connsiteX28" fmla="*/ 82463 w 134202"/>
                  <a:gd name="connsiteY28" fmla="*/ 26348 h 171399"/>
                  <a:gd name="connsiteX29" fmla="*/ 119080 w 134202"/>
                  <a:gd name="connsiteY29" fmla="*/ 0 h 171399"/>
                  <a:gd name="connsiteX30" fmla="*/ 118985 w 134202"/>
                  <a:gd name="connsiteY30" fmla="*/ 21815 h 171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4202" h="171399">
                    <a:moveTo>
                      <a:pt x="118795" y="21626"/>
                    </a:moveTo>
                    <a:cubicBezTo>
                      <a:pt x="108713" y="31636"/>
                      <a:pt x="97300" y="40135"/>
                      <a:pt x="84650" y="46746"/>
                    </a:cubicBezTo>
                    <a:lnTo>
                      <a:pt x="37571" y="76115"/>
                    </a:lnTo>
                    <a:cubicBezTo>
                      <a:pt x="29011" y="82537"/>
                      <a:pt x="25016" y="93303"/>
                      <a:pt x="27394" y="103691"/>
                    </a:cubicBezTo>
                    <a:cubicBezTo>
                      <a:pt x="27109" y="108507"/>
                      <a:pt x="23019" y="110962"/>
                      <a:pt x="21307" y="115023"/>
                    </a:cubicBezTo>
                    <a:cubicBezTo>
                      <a:pt x="21307" y="116251"/>
                      <a:pt x="21307" y="117856"/>
                      <a:pt x="22543" y="118517"/>
                    </a:cubicBezTo>
                    <a:cubicBezTo>
                      <a:pt x="24255" y="119461"/>
                      <a:pt x="27014" y="118895"/>
                      <a:pt x="27679" y="121445"/>
                    </a:cubicBezTo>
                    <a:cubicBezTo>
                      <a:pt x="27679" y="123900"/>
                      <a:pt x="26158" y="126450"/>
                      <a:pt x="28726" y="127772"/>
                    </a:cubicBezTo>
                    <a:cubicBezTo>
                      <a:pt x="29772" y="128527"/>
                      <a:pt x="31579" y="126827"/>
                      <a:pt x="31484" y="128811"/>
                    </a:cubicBezTo>
                    <a:cubicBezTo>
                      <a:pt x="30628" y="129755"/>
                      <a:pt x="30057" y="130888"/>
                      <a:pt x="30057" y="132210"/>
                    </a:cubicBezTo>
                    <a:cubicBezTo>
                      <a:pt x="31103" y="134854"/>
                      <a:pt x="34337" y="133910"/>
                      <a:pt x="35288" y="136082"/>
                    </a:cubicBezTo>
                    <a:cubicBezTo>
                      <a:pt x="35478" y="139010"/>
                      <a:pt x="34908" y="142598"/>
                      <a:pt x="37951" y="144298"/>
                    </a:cubicBezTo>
                    <a:cubicBezTo>
                      <a:pt x="48699" y="147603"/>
                      <a:pt x="58019" y="141371"/>
                      <a:pt x="68101" y="140521"/>
                    </a:cubicBezTo>
                    <a:cubicBezTo>
                      <a:pt x="84460" y="137782"/>
                      <a:pt x="98727" y="145903"/>
                      <a:pt x="112137" y="151947"/>
                    </a:cubicBezTo>
                    <a:cubicBezTo>
                      <a:pt x="119175" y="153931"/>
                      <a:pt x="126499" y="154969"/>
                      <a:pt x="133822" y="154875"/>
                    </a:cubicBezTo>
                    <a:lnTo>
                      <a:pt x="134203" y="155347"/>
                    </a:lnTo>
                    <a:cubicBezTo>
                      <a:pt x="123836" y="164885"/>
                      <a:pt x="111471" y="173951"/>
                      <a:pt x="96063" y="170740"/>
                    </a:cubicBezTo>
                    <a:cubicBezTo>
                      <a:pt x="79800" y="167907"/>
                      <a:pt x="71335" y="151381"/>
                      <a:pt x="53359" y="151947"/>
                    </a:cubicBezTo>
                    <a:cubicBezTo>
                      <a:pt x="41185" y="152703"/>
                      <a:pt x="28440" y="158180"/>
                      <a:pt x="16361" y="151664"/>
                    </a:cubicBezTo>
                    <a:cubicBezTo>
                      <a:pt x="13413" y="148264"/>
                      <a:pt x="12747" y="143448"/>
                      <a:pt x="14649" y="139387"/>
                    </a:cubicBezTo>
                    <a:cubicBezTo>
                      <a:pt x="14459" y="136554"/>
                      <a:pt x="7706" y="134854"/>
                      <a:pt x="12462" y="131833"/>
                    </a:cubicBezTo>
                    <a:cubicBezTo>
                      <a:pt x="11320" y="130794"/>
                      <a:pt x="8943" y="131360"/>
                      <a:pt x="8562" y="129283"/>
                    </a:cubicBezTo>
                    <a:cubicBezTo>
                      <a:pt x="7896" y="126922"/>
                      <a:pt x="11035" y="123994"/>
                      <a:pt x="8277" y="122106"/>
                    </a:cubicBezTo>
                    <a:cubicBezTo>
                      <a:pt x="5709" y="121350"/>
                      <a:pt x="2095" y="122389"/>
                      <a:pt x="478" y="119839"/>
                    </a:cubicBezTo>
                    <a:cubicBezTo>
                      <a:pt x="-188" y="118234"/>
                      <a:pt x="-188" y="116439"/>
                      <a:pt x="668" y="114928"/>
                    </a:cubicBezTo>
                    <a:cubicBezTo>
                      <a:pt x="3141" y="110679"/>
                      <a:pt x="8752" y="107846"/>
                      <a:pt x="8372" y="102463"/>
                    </a:cubicBezTo>
                    <a:cubicBezTo>
                      <a:pt x="5424" y="98780"/>
                      <a:pt x="7231" y="93586"/>
                      <a:pt x="8372" y="89147"/>
                    </a:cubicBezTo>
                    <a:cubicBezTo>
                      <a:pt x="11701" y="79137"/>
                      <a:pt x="13983" y="68372"/>
                      <a:pt x="24541" y="62894"/>
                    </a:cubicBezTo>
                    <a:lnTo>
                      <a:pt x="82463" y="26348"/>
                    </a:lnTo>
                    <a:cubicBezTo>
                      <a:pt x="94827" y="17471"/>
                      <a:pt x="109284" y="12560"/>
                      <a:pt x="119080" y="0"/>
                    </a:cubicBezTo>
                    <a:cubicBezTo>
                      <a:pt x="122789" y="6799"/>
                      <a:pt x="122694" y="15015"/>
                      <a:pt x="118985" y="21815"/>
                    </a:cubicBezTo>
                  </a:path>
                </a:pathLst>
              </a:custGeom>
              <a:grpFill/>
              <a:ln w="9483" cap="flat">
                <a:noFill/>
                <a:prstDash val="solid"/>
                <a:miter/>
              </a:ln>
            </p:spPr>
            <p:txBody>
              <a:bodyPr rtlCol="0" anchor="ctr"/>
              <a:lstStyle/>
              <a:p>
                <a:endParaRPr lang="en-US" dirty="0"/>
              </a:p>
            </p:txBody>
          </p:sp>
          <p:sp>
            <p:nvSpPr>
              <p:cNvPr id="23" name="Freeform 22">
                <a:extLst>
                  <a:ext uri="{FF2B5EF4-FFF2-40B4-BE49-F238E27FC236}">
                    <a16:creationId xmlns:a16="http://schemas.microsoft.com/office/drawing/2014/main" id="{5DC71388-9B7B-3D0A-6BF2-03FE658A1C5F}"/>
                  </a:ext>
                </a:extLst>
              </p:cNvPr>
              <p:cNvSpPr/>
              <p:nvPr/>
            </p:nvSpPr>
            <p:spPr>
              <a:xfrm>
                <a:off x="1078048" y="921310"/>
                <a:ext cx="159971" cy="151066"/>
              </a:xfrm>
              <a:custGeom>
                <a:avLst/>
                <a:gdLst>
                  <a:gd name="connsiteX0" fmla="*/ 115277 w 159971"/>
                  <a:gd name="connsiteY0" fmla="*/ 41469 h 151066"/>
                  <a:gd name="connsiteX1" fmla="*/ 155699 w 159971"/>
                  <a:gd name="connsiteY1" fmla="*/ 68289 h 151066"/>
                  <a:gd name="connsiteX2" fmla="*/ 159693 w 159971"/>
                  <a:gd name="connsiteY2" fmla="*/ 80471 h 151066"/>
                  <a:gd name="connsiteX3" fmla="*/ 127166 w 159971"/>
                  <a:gd name="connsiteY3" fmla="*/ 119284 h 151066"/>
                  <a:gd name="connsiteX4" fmla="*/ 139340 w 159971"/>
                  <a:gd name="connsiteY4" fmla="*/ 138738 h 151066"/>
                  <a:gd name="connsiteX5" fmla="*/ 151419 w 159971"/>
                  <a:gd name="connsiteY5" fmla="*/ 140343 h 151066"/>
                  <a:gd name="connsiteX6" fmla="*/ 151133 w 159971"/>
                  <a:gd name="connsiteY6" fmla="*/ 144121 h 151066"/>
                  <a:gd name="connsiteX7" fmla="*/ 112709 w 159971"/>
                  <a:gd name="connsiteY7" fmla="*/ 146954 h 151066"/>
                  <a:gd name="connsiteX8" fmla="*/ 103198 w 159971"/>
                  <a:gd name="connsiteY8" fmla="*/ 129105 h 151066"/>
                  <a:gd name="connsiteX9" fmla="*/ 133919 w 159971"/>
                  <a:gd name="connsiteY9" fmla="*/ 93220 h 151066"/>
                  <a:gd name="connsiteX10" fmla="*/ 136582 w 159971"/>
                  <a:gd name="connsiteY10" fmla="*/ 84626 h 151066"/>
                  <a:gd name="connsiteX11" fmla="*/ 129734 w 159971"/>
                  <a:gd name="connsiteY11" fmla="*/ 75371 h 151066"/>
                  <a:gd name="connsiteX12" fmla="*/ 23496 w 159971"/>
                  <a:gd name="connsiteY12" fmla="*/ 17482 h 151066"/>
                  <a:gd name="connsiteX13" fmla="*/ 2191 w 159971"/>
                  <a:gd name="connsiteY13" fmla="*/ 17765 h 151066"/>
                  <a:gd name="connsiteX14" fmla="*/ 2191 w 159971"/>
                  <a:gd name="connsiteY14" fmla="*/ 18143 h 151066"/>
                  <a:gd name="connsiteX15" fmla="*/ 669 w 159971"/>
                  <a:gd name="connsiteY15" fmla="*/ 12571 h 151066"/>
                  <a:gd name="connsiteX16" fmla="*/ 13414 w 159971"/>
                  <a:gd name="connsiteY16" fmla="*/ 11 h 151066"/>
                  <a:gd name="connsiteX17" fmla="*/ 43849 w 159971"/>
                  <a:gd name="connsiteY17" fmla="*/ 6527 h 151066"/>
                  <a:gd name="connsiteX18" fmla="*/ 115087 w 159971"/>
                  <a:gd name="connsiteY18" fmla="*/ 41563 h 15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9971" h="151066">
                    <a:moveTo>
                      <a:pt x="115277" y="41469"/>
                    </a:moveTo>
                    <a:cubicBezTo>
                      <a:pt x="129543" y="49212"/>
                      <a:pt x="143049" y="58184"/>
                      <a:pt x="155699" y="68289"/>
                    </a:cubicBezTo>
                    <a:cubicBezTo>
                      <a:pt x="159123" y="71405"/>
                      <a:pt x="160644" y="75938"/>
                      <a:pt x="159693" y="80471"/>
                    </a:cubicBezTo>
                    <a:cubicBezTo>
                      <a:pt x="152655" y="98414"/>
                      <a:pt x="126405" y="96903"/>
                      <a:pt x="127166" y="119284"/>
                    </a:cubicBezTo>
                    <a:cubicBezTo>
                      <a:pt x="126975" y="127594"/>
                      <a:pt x="131731" y="135244"/>
                      <a:pt x="139340" y="138738"/>
                    </a:cubicBezTo>
                    <a:cubicBezTo>
                      <a:pt x="143144" y="140343"/>
                      <a:pt x="147329" y="140910"/>
                      <a:pt x="151419" y="140343"/>
                    </a:cubicBezTo>
                    <a:cubicBezTo>
                      <a:pt x="151799" y="141854"/>
                      <a:pt x="154177" y="143554"/>
                      <a:pt x="151133" y="144121"/>
                    </a:cubicBezTo>
                    <a:cubicBezTo>
                      <a:pt x="139625" y="149409"/>
                      <a:pt x="124883" y="155170"/>
                      <a:pt x="112709" y="146954"/>
                    </a:cubicBezTo>
                    <a:cubicBezTo>
                      <a:pt x="107002" y="142704"/>
                      <a:pt x="103578" y="136093"/>
                      <a:pt x="103198" y="129105"/>
                    </a:cubicBezTo>
                    <a:cubicBezTo>
                      <a:pt x="103198" y="108896"/>
                      <a:pt x="122696" y="105213"/>
                      <a:pt x="133919" y="93220"/>
                    </a:cubicBezTo>
                    <a:cubicBezTo>
                      <a:pt x="135821" y="90764"/>
                      <a:pt x="136772" y="87742"/>
                      <a:pt x="136582" y="84626"/>
                    </a:cubicBezTo>
                    <a:cubicBezTo>
                      <a:pt x="135250" y="80943"/>
                      <a:pt x="132872" y="77732"/>
                      <a:pt x="129734" y="75371"/>
                    </a:cubicBezTo>
                    <a:cubicBezTo>
                      <a:pt x="96921" y="51668"/>
                      <a:pt x="61254" y="32214"/>
                      <a:pt x="23496" y="17482"/>
                    </a:cubicBezTo>
                    <a:cubicBezTo>
                      <a:pt x="17123" y="15971"/>
                      <a:pt x="7517" y="10871"/>
                      <a:pt x="2191" y="17765"/>
                    </a:cubicBezTo>
                    <a:lnTo>
                      <a:pt x="2191" y="18143"/>
                    </a:lnTo>
                    <a:cubicBezTo>
                      <a:pt x="-1423" y="18426"/>
                      <a:pt x="479" y="14366"/>
                      <a:pt x="669" y="12571"/>
                    </a:cubicBezTo>
                    <a:cubicBezTo>
                      <a:pt x="2476" y="6433"/>
                      <a:pt x="7232" y="1711"/>
                      <a:pt x="13414" y="11"/>
                    </a:cubicBezTo>
                    <a:cubicBezTo>
                      <a:pt x="23971" y="-178"/>
                      <a:pt x="34338" y="1994"/>
                      <a:pt x="43849" y="6527"/>
                    </a:cubicBezTo>
                    <a:cubicBezTo>
                      <a:pt x="68293" y="16821"/>
                      <a:pt x="92070" y="28531"/>
                      <a:pt x="115087" y="41563"/>
                    </a:cubicBezTo>
                  </a:path>
                </a:pathLst>
              </a:custGeom>
              <a:grpFill/>
              <a:ln w="9483" cap="flat">
                <a:noFill/>
                <a:prstDash val="solid"/>
                <a:miter/>
              </a:ln>
            </p:spPr>
            <p:txBody>
              <a:bodyPr rtlCol="0" anchor="ctr"/>
              <a:lstStyle/>
              <a:p>
                <a:endParaRPr lang="en-US" dirty="0"/>
              </a:p>
            </p:txBody>
          </p:sp>
        </p:grpSp>
        <p:grpSp>
          <p:nvGrpSpPr>
            <p:cNvPr id="16" name="Graphic 13">
              <a:extLst>
                <a:ext uri="{FF2B5EF4-FFF2-40B4-BE49-F238E27FC236}">
                  <a16:creationId xmlns:a16="http://schemas.microsoft.com/office/drawing/2014/main" id="{54EA0AF3-0352-9945-8B81-34B9EA6C7AED}"/>
                </a:ext>
              </a:extLst>
            </p:cNvPr>
            <p:cNvGrpSpPr/>
            <p:nvPr/>
          </p:nvGrpSpPr>
          <p:grpSpPr>
            <a:xfrm>
              <a:off x="1476087" y="832363"/>
              <a:ext cx="371119" cy="147036"/>
              <a:chOff x="1476087" y="832363"/>
              <a:chExt cx="371119" cy="147036"/>
            </a:xfrm>
            <a:grpFill/>
          </p:grpSpPr>
          <p:sp>
            <p:nvSpPr>
              <p:cNvPr id="17" name="Freeform 16">
                <a:extLst>
                  <a:ext uri="{FF2B5EF4-FFF2-40B4-BE49-F238E27FC236}">
                    <a16:creationId xmlns:a16="http://schemas.microsoft.com/office/drawing/2014/main" id="{C4FE73E8-5770-3CAC-F7FE-F956634ECD31}"/>
                  </a:ext>
                </a:extLst>
              </p:cNvPr>
              <p:cNvSpPr/>
              <p:nvPr/>
            </p:nvSpPr>
            <p:spPr>
              <a:xfrm>
                <a:off x="1476087" y="836235"/>
                <a:ext cx="112990" cy="139387"/>
              </a:xfrm>
              <a:custGeom>
                <a:avLst/>
                <a:gdLst>
                  <a:gd name="connsiteX0" fmla="*/ 83887 w 112990"/>
                  <a:gd name="connsiteY0" fmla="*/ 139387 h 139387"/>
                  <a:gd name="connsiteX1" fmla="*/ 83887 w 112990"/>
                  <a:gd name="connsiteY1" fmla="*/ 77154 h 139387"/>
                  <a:gd name="connsiteX2" fmla="*/ 29009 w 112990"/>
                  <a:gd name="connsiteY2" fmla="*/ 77154 h 139387"/>
                  <a:gd name="connsiteX3" fmla="*/ 29009 w 112990"/>
                  <a:gd name="connsiteY3" fmla="*/ 139387 h 139387"/>
                  <a:gd name="connsiteX4" fmla="*/ 0 w 112990"/>
                  <a:gd name="connsiteY4" fmla="*/ 139387 h 139387"/>
                  <a:gd name="connsiteX5" fmla="*/ 0 w 112990"/>
                  <a:gd name="connsiteY5" fmla="*/ 0 h 139387"/>
                  <a:gd name="connsiteX6" fmla="*/ 29009 w 112990"/>
                  <a:gd name="connsiteY6" fmla="*/ 0 h 139387"/>
                  <a:gd name="connsiteX7" fmla="*/ 29009 w 112990"/>
                  <a:gd name="connsiteY7" fmla="*/ 53167 h 139387"/>
                  <a:gd name="connsiteX8" fmla="*/ 83887 w 112990"/>
                  <a:gd name="connsiteY8" fmla="*/ 53167 h 139387"/>
                  <a:gd name="connsiteX9" fmla="*/ 83887 w 112990"/>
                  <a:gd name="connsiteY9" fmla="*/ 0 h 139387"/>
                  <a:gd name="connsiteX10" fmla="*/ 112991 w 112990"/>
                  <a:gd name="connsiteY10" fmla="*/ 0 h 139387"/>
                  <a:gd name="connsiteX11" fmla="*/ 112991 w 112990"/>
                  <a:gd name="connsiteY11" fmla="*/ 139387 h 139387"/>
                  <a:gd name="connsiteX12" fmla="*/ 83887 w 112990"/>
                  <a:gd name="connsiteY12" fmla="*/ 139387 h 139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2990" h="139387">
                    <a:moveTo>
                      <a:pt x="83887" y="139387"/>
                    </a:moveTo>
                    <a:lnTo>
                      <a:pt x="83887" y="77154"/>
                    </a:lnTo>
                    <a:lnTo>
                      <a:pt x="29009" y="77154"/>
                    </a:lnTo>
                    <a:lnTo>
                      <a:pt x="29009" y="139387"/>
                    </a:lnTo>
                    <a:lnTo>
                      <a:pt x="0" y="139387"/>
                    </a:lnTo>
                    <a:lnTo>
                      <a:pt x="0" y="0"/>
                    </a:lnTo>
                    <a:lnTo>
                      <a:pt x="29009" y="0"/>
                    </a:lnTo>
                    <a:lnTo>
                      <a:pt x="29009" y="53167"/>
                    </a:lnTo>
                    <a:lnTo>
                      <a:pt x="83887" y="53167"/>
                    </a:lnTo>
                    <a:lnTo>
                      <a:pt x="83887" y="0"/>
                    </a:lnTo>
                    <a:lnTo>
                      <a:pt x="112991" y="0"/>
                    </a:lnTo>
                    <a:lnTo>
                      <a:pt x="112991" y="139387"/>
                    </a:lnTo>
                    <a:lnTo>
                      <a:pt x="83887" y="139387"/>
                    </a:lnTo>
                    <a:close/>
                  </a:path>
                </a:pathLst>
              </a:custGeom>
              <a:grpFill/>
              <a:ln w="9483" cap="flat">
                <a:noFill/>
                <a:prstDash val="solid"/>
                <a:miter/>
              </a:ln>
            </p:spPr>
            <p:txBody>
              <a:bodyPr rtlCol="0" anchor="ctr"/>
              <a:lstStyle/>
              <a:p>
                <a:endParaRPr lang="en-US" dirty="0"/>
              </a:p>
            </p:txBody>
          </p:sp>
          <p:sp>
            <p:nvSpPr>
              <p:cNvPr id="18" name="Freeform 17">
                <a:extLst>
                  <a:ext uri="{FF2B5EF4-FFF2-40B4-BE49-F238E27FC236}">
                    <a16:creationId xmlns:a16="http://schemas.microsoft.com/office/drawing/2014/main" id="{26C48597-D445-1FC2-9BCD-52CE766C5D25}"/>
                  </a:ext>
                </a:extLst>
              </p:cNvPr>
              <p:cNvSpPr/>
              <p:nvPr/>
            </p:nvSpPr>
            <p:spPr>
              <a:xfrm>
                <a:off x="1607434" y="836235"/>
                <a:ext cx="112990" cy="139387"/>
              </a:xfrm>
              <a:custGeom>
                <a:avLst/>
                <a:gdLst>
                  <a:gd name="connsiteX0" fmla="*/ 83887 w 112990"/>
                  <a:gd name="connsiteY0" fmla="*/ 139387 h 139387"/>
                  <a:gd name="connsiteX1" fmla="*/ 83887 w 112990"/>
                  <a:gd name="connsiteY1" fmla="*/ 77154 h 139387"/>
                  <a:gd name="connsiteX2" fmla="*/ 29009 w 112990"/>
                  <a:gd name="connsiteY2" fmla="*/ 77154 h 139387"/>
                  <a:gd name="connsiteX3" fmla="*/ 29009 w 112990"/>
                  <a:gd name="connsiteY3" fmla="*/ 139387 h 139387"/>
                  <a:gd name="connsiteX4" fmla="*/ 0 w 112990"/>
                  <a:gd name="connsiteY4" fmla="*/ 139387 h 139387"/>
                  <a:gd name="connsiteX5" fmla="*/ 0 w 112990"/>
                  <a:gd name="connsiteY5" fmla="*/ 0 h 139387"/>
                  <a:gd name="connsiteX6" fmla="*/ 29009 w 112990"/>
                  <a:gd name="connsiteY6" fmla="*/ 0 h 139387"/>
                  <a:gd name="connsiteX7" fmla="*/ 29009 w 112990"/>
                  <a:gd name="connsiteY7" fmla="*/ 53167 h 139387"/>
                  <a:gd name="connsiteX8" fmla="*/ 83887 w 112990"/>
                  <a:gd name="connsiteY8" fmla="*/ 53167 h 139387"/>
                  <a:gd name="connsiteX9" fmla="*/ 83887 w 112990"/>
                  <a:gd name="connsiteY9" fmla="*/ 0 h 139387"/>
                  <a:gd name="connsiteX10" fmla="*/ 112991 w 112990"/>
                  <a:gd name="connsiteY10" fmla="*/ 0 h 139387"/>
                  <a:gd name="connsiteX11" fmla="*/ 112991 w 112990"/>
                  <a:gd name="connsiteY11" fmla="*/ 139387 h 139387"/>
                  <a:gd name="connsiteX12" fmla="*/ 83887 w 112990"/>
                  <a:gd name="connsiteY12" fmla="*/ 139387 h 139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2990" h="139387">
                    <a:moveTo>
                      <a:pt x="83887" y="139387"/>
                    </a:moveTo>
                    <a:lnTo>
                      <a:pt x="83887" y="77154"/>
                    </a:lnTo>
                    <a:lnTo>
                      <a:pt x="29009" y="77154"/>
                    </a:lnTo>
                    <a:lnTo>
                      <a:pt x="29009" y="139387"/>
                    </a:lnTo>
                    <a:lnTo>
                      <a:pt x="0" y="139387"/>
                    </a:lnTo>
                    <a:lnTo>
                      <a:pt x="0" y="0"/>
                    </a:lnTo>
                    <a:lnTo>
                      <a:pt x="29009" y="0"/>
                    </a:lnTo>
                    <a:lnTo>
                      <a:pt x="29009" y="53167"/>
                    </a:lnTo>
                    <a:lnTo>
                      <a:pt x="83887" y="53167"/>
                    </a:lnTo>
                    <a:lnTo>
                      <a:pt x="83887" y="0"/>
                    </a:lnTo>
                    <a:lnTo>
                      <a:pt x="112991" y="0"/>
                    </a:lnTo>
                    <a:lnTo>
                      <a:pt x="112991" y="139387"/>
                    </a:lnTo>
                    <a:lnTo>
                      <a:pt x="83887" y="139387"/>
                    </a:lnTo>
                    <a:close/>
                  </a:path>
                </a:pathLst>
              </a:custGeom>
              <a:grpFill/>
              <a:ln w="9483" cap="flat">
                <a:noFill/>
                <a:prstDash val="solid"/>
                <a:miter/>
              </a:ln>
            </p:spPr>
            <p:txBody>
              <a:bodyPr rtlCol="0" anchor="ctr"/>
              <a:lstStyle/>
              <a:p>
                <a:endParaRPr lang="en-US" dirty="0"/>
              </a:p>
            </p:txBody>
          </p:sp>
          <p:sp>
            <p:nvSpPr>
              <p:cNvPr id="19" name="Freeform 18">
                <a:extLst>
                  <a:ext uri="{FF2B5EF4-FFF2-40B4-BE49-F238E27FC236}">
                    <a16:creationId xmlns:a16="http://schemas.microsoft.com/office/drawing/2014/main" id="{16F07A00-3AA2-BBDB-A283-807EADB9FAF3}"/>
                  </a:ext>
                </a:extLst>
              </p:cNvPr>
              <p:cNvSpPr/>
              <p:nvPr/>
            </p:nvSpPr>
            <p:spPr>
              <a:xfrm>
                <a:off x="1732124" y="832363"/>
                <a:ext cx="115083" cy="147036"/>
              </a:xfrm>
              <a:custGeom>
                <a:avLst/>
                <a:gdLst>
                  <a:gd name="connsiteX0" fmla="*/ 57637 w 115083"/>
                  <a:gd name="connsiteY0" fmla="*/ 123144 h 147036"/>
                  <a:gd name="connsiteX1" fmla="*/ 74471 w 115083"/>
                  <a:gd name="connsiteY1" fmla="*/ 120878 h 147036"/>
                  <a:gd name="connsiteX2" fmla="*/ 86740 w 115083"/>
                  <a:gd name="connsiteY2" fmla="*/ 104729 h 147036"/>
                  <a:gd name="connsiteX3" fmla="*/ 80653 w 115083"/>
                  <a:gd name="connsiteY3" fmla="*/ 94058 h 147036"/>
                  <a:gd name="connsiteX4" fmla="*/ 61536 w 115083"/>
                  <a:gd name="connsiteY4" fmla="*/ 87542 h 147036"/>
                  <a:gd name="connsiteX5" fmla="*/ 46699 w 115083"/>
                  <a:gd name="connsiteY5" fmla="*/ 84237 h 147036"/>
                  <a:gd name="connsiteX6" fmla="*/ 16454 w 115083"/>
                  <a:gd name="connsiteY6" fmla="*/ 73566 h 147036"/>
                  <a:gd name="connsiteX7" fmla="*/ 2283 w 115083"/>
                  <a:gd name="connsiteY7" fmla="*/ 43441 h 147036"/>
                  <a:gd name="connsiteX8" fmla="*/ 15979 w 115083"/>
                  <a:gd name="connsiteY8" fmla="*/ 12371 h 147036"/>
                  <a:gd name="connsiteX9" fmla="*/ 56210 w 115083"/>
                  <a:gd name="connsiteY9" fmla="*/ 0 h 147036"/>
                  <a:gd name="connsiteX10" fmla="*/ 94064 w 115083"/>
                  <a:gd name="connsiteY10" fmla="*/ 11710 h 147036"/>
                  <a:gd name="connsiteX11" fmla="*/ 110518 w 115083"/>
                  <a:gd name="connsiteY11" fmla="*/ 45613 h 147036"/>
                  <a:gd name="connsiteX12" fmla="*/ 82365 w 115083"/>
                  <a:gd name="connsiteY12" fmla="*/ 45613 h 147036"/>
                  <a:gd name="connsiteX13" fmla="*/ 71333 w 115083"/>
                  <a:gd name="connsiteY13" fmla="*/ 27764 h 147036"/>
                  <a:gd name="connsiteX14" fmla="*/ 54308 w 115083"/>
                  <a:gd name="connsiteY14" fmla="*/ 24270 h 147036"/>
                  <a:gd name="connsiteX15" fmla="*/ 36237 w 115083"/>
                  <a:gd name="connsiteY15" fmla="*/ 28803 h 147036"/>
                  <a:gd name="connsiteX16" fmla="*/ 29484 w 115083"/>
                  <a:gd name="connsiteY16" fmla="*/ 41457 h 147036"/>
                  <a:gd name="connsiteX17" fmla="*/ 36142 w 115083"/>
                  <a:gd name="connsiteY17" fmla="*/ 52601 h 147036"/>
                  <a:gd name="connsiteX18" fmla="*/ 54403 w 115083"/>
                  <a:gd name="connsiteY18" fmla="*/ 58361 h 147036"/>
                  <a:gd name="connsiteX19" fmla="*/ 78561 w 115083"/>
                  <a:gd name="connsiteY19" fmla="*/ 64122 h 147036"/>
                  <a:gd name="connsiteX20" fmla="*/ 102529 w 115083"/>
                  <a:gd name="connsiteY20" fmla="*/ 74227 h 147036"/>
                  <a:gd name="connsiteX21" fmla="*/ 115083 w 115083"/>
                  <a:gd name="connsiteY21" fmla="*/ 102652 h 147036"/>
                  <a:gd name="connsiteX22" fmla="*/ 100341 w 115083"/>
                  <a:gd name="connsiteY22" fmla="*/ 134382 h 147036"/>
                  <a:gd name="connsiteX23" fmla="*/ 58778 w 115083"/>
                  <a:gd name="connsiteY23" fmla="*/ 147037 h 147036"/>
                  <a:gd name="connsiteX24" fmla="*/ 15693 w 115083"/>
                  <a:gd name="connsiteY24" fmla="*/ 134571 h 147036"/>
                  <a:gd name="connsiteX25" fmla="*/ 0 w 115083"/>
                  <a:gd name="connsiteY25" fmla="*/ 100385 h 147036"/>
                  <a:gd name="connsiteX26" fmla="*/ 27962 w 115083"/>
                  <a:gd name="connsiteY26" fmla="*/ 100385 h 147036"/>
                  <a:gd name="connsiteX27" fmla="*/ 33193 w 115083"/>
                  <a:gd name="connsiteY27" fmla="*/ 114645 h 147036"/>
                  <a:gd name="connsiteX28" fmla="*/ 57637 w 115083"/>
                  <a:gd name="connsiteY28" fmla="*/ 123239 h 147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5083" h="147036">
                    <a:moveTo>
                      <a:pt x="57637" y="123144"/>
                    </a:moveTo>
                    <a:cubicBezTo>
                      <a:pt x="64580" y="123144"/>
                      <a:pt x="70191" y="122389"/>
                      <a:pt x="74471" y="120878"/>
                    </a:cubicBezTo>
                    <a:cubicBezTo>
                      <a:pt x="82651" y="117950"/>
                      <a:pt x="86740" y="112568"/>
                      <a:pt x="86740" y="104729"/>
                    </a:cubicBezTo>
                    <a:cubicBezTo>
                      <a:pt x="86740" y="100102"/>
                      <a:pt x="84743" y="96608"/>
                      <a:pt x="80653" y="94058"/>
                    </a:cubicBezTo>
                    <a:cubicBezTo>
                      <a:pt x="76564" y="91603"/>
                      <a:pt x="70191" y="89431"/>
                      <a:pt x="61536" y="87542"/>
                    </a:cubicBezTo>
                    <a:lnTo>
                      <a:pt x="46699" y="84237"/>
                    </a:lnTo>
                    <a:cubicBezTo>
                      <a:pt x="32052" y="80932"/>
                      <a:pt x="21970" y="77437"/>
                      <a:pt x="16454" y="73566"/>
                    </a:cubicBezTo>
                    <a:cubicBezTo>
                      <a:pt x="7038" y="67144"/>
                      <a:pt x="2283" y="57134"/>
                      <a:pt x="2283" y="43441"/>
                    </a:cubicBezTo>
                    <a:cubicBezTo>
                      <a:pt x="2283" y="30975"/>
                      <a:pt x="6848" y="20587"/>
                      <a:pt x="15979" y="12371"/>
                    </a:cubicBezTo>
                    <a:cubicBezTo>
                      <a:pt x="25109" y="4155"/>
                      <a:pt x="38520" y="0"/>
                      <a:pt x="56210" y="0"/>
                    </a:cubicBezTo>
                    <a:cubicBezTo>
                      <a:pt x="70952" y="0"/>
                      <a:pt x="83602" y="3872"/>
                      <a:pt x="94064" y="11710"/>
                    </a:cubicBezTo>
                    <a:cubicBezTo>
                      <a:pt x="104526" y="19548"/>
                      <a:pt x="109947" y="30786"/>
                      <a:pt x="110518" y="45613"/>
                    </a:cubicBezTo>
                    <a:lnTo>
                      <a:pt x="82365" y="45613"/>
                    </a:lnTo>
                    <a:cubicBezTo>
                      <a:pt x="81890" y="37208"/>
                      <a:pt x="78181" y="31258"/>
                      <a:pt x="71333" y="27764"/>
                    </a:cubicBezTo>
                    <a:cubicBezTo>
                      <a:pt x="66767" y="25403"/>
                      <a:pt x="61061" y="24270"/>
                      <a:pt x="54308" y="24270"/>
                    </a:cubicBezTo>
                    <a:cubicBezTo>
                      <a:pt x="46794" y="24270"/>
                      <a:pt x="40707" y="25781"/>
                      <a:pt x="36237" y="28803"/>
                    </a:cubicBezTo>
                    <a:cubicBezTo>
                      <a:pt x="31767" y="31825"/>
                      <a:pt x="29484" y="36075"/>
                      <a:pt x="29484" y="41457"/>
                    </a:cubicBezTo>
                    <a:cubicBezTo>
                      <a:pt x="29484" y="46462"/>
                      <a:pt x="31672" y="50145"/>
                      <a:pt x="36142" y="52601"/>
                    </a:cubicBezTo>
                    <a:cubicBezTo>
                      <a:pt x="38995" y="54206"/>
                      <a:pt x="45082" y="56189"/>
                      <a:pt x="54403" y="58361"/>
                    </a:cubicBezTo>
                    <a:lnTo>
                      <a:pt x="78561" y="64122"/>
                    </a:lnTo>
                    <a:cubicBezTo>
                      <a:pt x="89118" y="66672"/>
                      <a:pt x="97203" y="69977"/>
                      <a:pt x="102529" y="74227"/>
                    </a:cubicBezTo>
                    <a:cubicBezTo>
                      <a:pt x="110898" y="80743"/>
                      <a:pt x="115083" y="90281"/>
                      <a:pt x="115083" y="102652"/>
                    </a:cubicBezTo>
                    <a:cubicBezTo>
                      <a:pt x="115083" y="115023"/>
                      <a:pt x="110138" y="125977"/>
                      <a:pt x="100341" y="134382"/>
                    </a:cubicBezTo>
                    <a:cubicBezTo>
                      <a:pt x="90545" y="142787"/>
                      <a:pt x="76659" y="147037"/>
                      <a:pt x="58778" y="147037"/>
                    </a:cubicBezTo>
                    <a:cubicBezTo>
                      <a:pt x="40897" y="147037"/>
                      <a:pt x="26155" y="142882"/>
                      <a:pt x="15693" y="134571"/>
                    </a:cubicBezTo>
                    <a:cubicBezTo>
                      <a:pt x="5231" y="126261"/>
                      <a:pt x="0" y="114928"/>
                      <a:pt x="0" y="100385"/>
                    </a:cubicBezTo>
                    <a:lnTo>
                      <a:pt x="27962" y="100385"/>
                    </a:lnTo>
                    <a:cubicBezTo>
                      <a:pt x="28818" y="106713"/>
                      <a:pt x="30625" y="111529"/>
                      <a:pt x="33193" y="114645"/>
                    </a:cubicBezTo>
                    <a:cubicBezTo>
                      <a:pt x="37949" y="120406"/>
                      <a:pt x="46128" y="123239"/>
                      <a:pt x="57637" y="123239"/>
                    </a:cubicBezTo>
                    <a:close/>
                  </a:path>
                </a:pathLst>
              </a:custGeom>
              <a:grpFill/>
              <a:ln w="9483" cap="flat">
                <a:noFill/>
                <a:prstDash val="solid"/>
                <a:miter/>
              </a:ln>
            </p:spPr>
            <p:txBody>
              <a:bodyPr rtlCol="0" anchor="ctr"/>
              <a:lstStyle/>
              <a:p>
                <a:endParaRPr lang="en-US" dirty="0"/>
              </a:p>
            </p:txBody>
          </p:sp>
        </p:grpSp>
      </p:grpSp>
    </p:spTree>
    <p:custDataLst>
      <p:tags r:id="rId33"/>
    </p:custDataLst>
    <p:extLst>
      <p:ext uri="{BB962C8B-B14F-4D97-AF65-F5344CB8AC3E}">
        <p14:creationId xmlns:p14="http://schemas.microsoft.com/office/powerpoint/2010/main" val="254776140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735" r:id="rId20"/>
    <p:sldLayoutId id="2147483736" r:id="rId21"/>
    <p:sldLayoutId id="2147483742" r:id="rId22"/>
    <p:sldLayoutId id="2147483737" r:id="rId23"/>
    <p:sldLayoutId id="2147483738" r:id="rId24"/>
    <p:sldLayoutId id="2147483739" r:id="rId25"/>
    <p:sldLayoutId id="2147483740" r:id="rId26"/>
    <p:sldLayoutId id="2147483741" r:id="rId27"/>
    <p:sldLayoutId id="2147483664" r:id="rId28"/>
    <p:sldLayoutId id="2147483666" r:id="rId29"/>
    <p:sldLayoutId id="2147483667" r:id="rId30"/>
    <p:sldLayoutId id="2147483673" r:id="rId31"/>
  </p:sldLayoutIdLst>
  <p:hf sldNum="0" hdr="0" ftr="0"/>
  <p:txStyles>
    <p:titleStyle>
      <a:lvl1pPr algn="l" defTabSz="914400" rtl="0" eaLnBrk="1" latinLnBrk="0" hangingPunct="1">
        <a:lnSpc>
          <a:spcPct val="100000"/>
        </a:lnSpc>
        <a:spcBef>
          <a:spcPts val="0"/>
        </a:spcBef>
        <a:buNone/>
        <a:defRPr lang="en-US" sz="2650" b="0" kern="1200" spc="-50" dirty="0">
          <a:solidFill>
            <a:schemeClr val="accent2"/>
          </a:solidFill>
          <a:latin typeface="+mj-lt"/>
          <a:ea typeface="+mj-ea"/>
          <a:cs typeface="+mj-cs"/>
        </a:defRPr>
      </a:lvl1pPr>
    </p:titleStyle>
    <p:bodyStyle>
      <a:lvl1pPr marL="228600" indent="-228600" algn="l" defTabSz="914400" rtl="0" eaLnBrk="1" latinLnBrk="0" hangingPunct="1">
        <a:lnSpc>
          <a:spcPct val="110000"/>
        </a:lnSpc>
        <a:spcBef>
          <a:spcPts val="1000"/>
        </a:spcBef>
        <a:buClrTx/>
        <a:buSzPct val="100000"/>
        <a:buFont typeface="Arial" panose="020B0604020202020204" pitchFamily="34" charset="0"/>
        <a:buChar char="•"/>
        <a:defRPr lang="en-US" sz="1400" kern="1200" spc="-20" dirty="0" smtClean="0">
          <a:solidFill>
            <a:schemeClr val="tx2">
              <a:lumMod val="25000"/>
            </a:schemeClr>
          </a:solidFill>
          <a:latin typeface="+mn-lt"/>
          <a:ea typeface="+mn-ea"/>
          <a:cs typeface="+mn-cs"/>
        </a:defRPr>
      </a:lvl1pPr>
      <a:lvl2pPr marL="457200" indent="-169863" algn="l" defTabSz="914400" rtl="0" eaLnBrk="1" latinLnBrk="0" hangingPunct="1">
        <a:lnSpc>
          <a:spcPct val="90000"/>
        </a:lnSpc>
        <a:spcBef>
          <a:spcPts val="300"/>
        </a:spcBef>
        <a:buClrTx/>
        <a:buFont typeface="System Font Regular"/>
        <a:buChar char="‣"/>
        <a:defRPr sz="1300" kern="1200" spc="-20">
          <a:solidFill>
            <a:schemeClr val="tx2">
              <a:lumMod val="25000"/>
            </a:schemeClr>
          </a:solidFill>
          <a:latin typeface="+mn-lt"/>
          <a:ea typeface="+mn-ea"/>
          <a:cs typeface="+mn-cs"/>
        </a:defRPr>
      </a:lvl2pPr>
      <a:lvl3pPr marL="685800" indent="-171450" algn="l" defTabSz="914400" rtl="0" eaLnBrk="1" latinLnBrk="0" hangingPunct="1">
        <a:lnSpc>
          <a:spcPct val="90000"/>
        </a:lnSpc>
        <a:spcBef>
          <a:spcPts val="300"/>
        </a:spcBef>
        <a:buClrTx/>
        <a:buFont typeface="Arial" panose="020B0604020202020204" pitchFamily="34" charset="0"/>
        <a:buChar char="•"/>
        <a:defRPr sz="1100" kern="1200" spc="-20">
          <a:solidFill>
            <a:schemeClr val="tx2">
              <a:lumMod val="25000"/>
            </a:schemeClr>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000" kern="1200" spc="-20">
          <a:solidFill>
            <a:schemeClr val="tx2">
              <a:lumMod val="25000"/>
            </a:schemeClr>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950" kern="1200" spc="-20">
          <a:solidFill>
            <a:schemeClr val="tx2">
              <a:lumMod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45">
          <p15:clr>
            <a:srgbClr val="BAAD7D"/>
          </p15:clr>
        </p15:guide>
        <p15:guide id="46" pos="7678">
          <p15:clr>
            <a:srgbClr val="BAAD7D"/>
          </p15:clr>
        </p15:guide>
        <p15:guide id="47" pos="288">
          <p15:clr>
            <a:srgbClr val="BAAD7D"/>
          </p15:clr>
        </p15:guide>
        <p15:guide id="48" pos="1901">
          <p15:clr>
            <a:srgbClr val="BAAD7D"/>
          </p15:clr>
        </p15:guide>
        <p15:guide id="49" pos="2117">
          <p15:clr>
            <a:srgbClr val="BAAD7D"/>
          </p15:clr>
        </p15:guide>
        <p15:guide id="50" pos="3731">
          <p15:clr>
            <a:srgbClr val="BAAD7D"/>
          </p15:clr>
        </p15:guide>
        <p15:guide id="51" pos="3947">
          <p15:clr>
            <a:srgbClr val="BAAD7D"/>
          </p15:clr>
        </p15:guide>
        <p15:guide id="52" pos="5560">
          <p15:clr>
            <a:srgbClr val="BAAD7D"/>
          </p15:clr>
        </p15:guide>
        <p15:guide id="53" pos="5776">
          <p15:clr>
            <a:srgbClr val="BAAD7D"/>
          </p15:clr>
        </p15:guide>
        <p15:guide id="54" pos="7390">
          <p15:clr>
            <a:srgbClr val="BAAD7D"/>
          </p15:clr>
        </p15:guide>
        <p15:guide id="55" orient="horz">
          <p15:clr>
            <a:srgbClr val="BAAD7D"/>
          </p15:clr>
        </p15:guide>
        <p15:guide id="56" orient="horz" pos="4320">
          <p15:clr>
            <a:srgbClr val="BAAD7D"/>
          </p15:clr>
        </p15:guide>
        <p15:guide id="57" orient="horz" pos="288">
          <p15:clr>
            <a:srgbClr val="BAAD7D"/>
          </p15:clr>
        </p15:guide>
        <p15:guide id="58" orient="horz" pos="849">
          <p15:clr>
            <a:srgbClr val="BAAD7D"/>
          </p15:clr>
        </p15:guide>
        <p15:guide id="59" orient="horz" pos="1065">
          <p15:clr>
            <a:srgbClr val="BAAD7D"/>
          </p15:clr>
        </p15:guide>
        <p15:guide id="60" orient="horz" pos="1627">
          <p15:clr>
            <a:srgbClr val="BAAD7D"/>
          </p15:clr>
        </p15:guide>
        <p15:guide id="61" orient="horz" pos="1843">
          <p15:clr>
            <a:srgbClr val="BAAD7D"/>
          </p15:clr>
        </p15:guide>
        <p15:guide id="62" orient="horz" pos="2404">
          <p15:clr>
            <a:srgbClr val="BAAD7D"/>
          </p15:clr>
        </p15:guide>
        <p15:guide id="63" orient="horz" pos="2620">
          <p15:clr>
            <a:srgbClr val="BAAD7D"/>
          </p15:clr>
        </p15:guide>
        <p15:guide id="64" orient="horz" pos="3182">
          <p15:clr>
            <a:srgbClr val="BAAD7D"/>
          </p15:clr>
        </p15:guide>
        <p15:guide id="65" orient="horz" pos="3398">
          <p15:clr>
            <a:srgbClr val="BAAD7D"/>
          </p15:clr>
        </p15:guide>
        <p15:guide id="66" orient="horz" pos="3960">
          <p15:clr>
            <a:srgbClr val="BAAD7D"/>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2092BA-82CF-43FA-BF70-CCBA9CE8E89B}" type="datetimeFigureOut">
              <a:rPr lang="en-US" smtClean="0">
                <a:solidFill>
                  <a:prstClr val="black">
                    <a:tint val="75000"/>
                  </a:prstClr>
                </a:solidFill>
              </a:rPr>
              <a:pPr/>
              <a:t>2/5/2026</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2774F5-94F2-49DD-9866-A312C7C080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8617248"/>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hyperlink" Target="https://www.federalregister.gov/d/2025-23896/p-509" TargetMode="External"/><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26.xml"/><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hyperlink" Target="https://www.linkedin.com/company/assistant-secretary-for-technology-policy/posts/?feedView=all" TargetMode="External"/><Relationship Id="rId18" Type="http://schemas.openxmlformats.org/officeDocument/2006/relationships/hyperlink" Target="http://healthit.gov/" TargetMode="External"/><Relationship Id="rId3" Type="http://schemas.openxmlformats.org/officeDocument/2006/relationships/image" Target="../media/image44.png"/><Relationship Id="rId7" Type="http://schemas.openxmlformats.org/officeDocument/2006/relationships/image" Target="../media/image47.svg"/><Relationship Id="rId12" Type="http://schemas.openxmlformats.org/officeDocument/2006/relationships/image" Target="../media/image51.svg"/><Relationship Id="rId17" Type="http://schemas.openxmlformats.org/officeDocument/2006/relationships/hyperlink" Target="mailto:Youtube.com/@HHS_TechPolicy" TargetMode="External"/><Relationship Id="rId2" Type="http://schemas.openxmlformats.org/officeDocument/2006/relationships/notesSlide" Target="../notesSlides/notesSlide25.xml"/><Relationship Id="rId16" Type="http://schemas.openxmlformats.org/officeDocument/2006/relationships/image" Target="../media/image53.svg"/><Relationship Id="rId1" Type="http://schemas.openxmlformats.org/officeDocument/2006/relationships/slideLayout" Target="../slideLayouts/slideLayout20.xml"/><Relationship Id="rId6" Type="http://schemas.openxmlformats.org/officeDocument/2006/relationships/image" Target="../media/image46.png"/><Relationship Id="rId11" Type="http://schemas.openxmlformats.org/officeDocument/2006/relationships/image" Target="../media/image50.png"/><Relationship Id="rId5" Type="http://schemas.openxmlformats.org/officeDocument/2006/relationships/hyperlink" Target="https://www.healthit.gov/form/healthit-feedback-form" TargetMode="External"/><Relationship Id="rId15" Type="http://schemas.openxmlformats.org/officeDocument/2006/relationships/image" Target="../media/image52.png"/><Relationship Id="rId10" Type="http://schemas.openxmlformats.org/officeDocument/2006/relationships/hyperlink" Target="https://x.com/HHS_TechPolicy" TargetMode="External"/><Relationship Id="rId4" Type="http://schemas.openxmlformats.org/officeDocument/2006/relationships/image" Target="../media/image45.svg"/><Relationship Id="rId9" Type="http://schemas.openxmlformats.org/officeDocument/2006/relationships/image" Target="../media/image49.svg"/><Relationship Id="rId14" Type="http://schemas.openxmlformats.org/officeDocument/2006/relationships/hyperlink" Target="https://www.youtube.com/user/HHSONC"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2.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34.svg"/></Relationships>
</file>

<file path=ppt/slides/_rels/slide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8.xml"/><Relationship Id="rId1" Type="http://schemas.openxmlformats.org/officeDocument/2006/relationships/tags" Target="../tags/tag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B191536A-753C-3F2A-F056-9A0E8C3C59A9}"/>
              </a:ext>
            </a:extLst>
          </p:cNvPr>
          <p:cNvSpPr>
            <a:spLocks noGrp="1"/>
          </p:cNvSpPr>
          <p:nvPr>
            <p:ph type="title"/>
          </p:nvPr>
        </p:nvSpPr>
        <p:spPr>
          <a:xfrm>
            <a:off x="5190309" y="1848315"/>
            <a:ext cx="6360340" cy="2310935"/>
          </a:xfrm>
        </p:spPr>
        <p:txBody>
          <a:bodyPr lIns="0" tIns="0" rIns="0" bIns="0">
            <a:noAutofit/>
          </a:bodyPr>
          <a:lstStyle/>
          <a:p>
            <a:r>
              <a:rPr lang="en-US" sz="3200" dirty="0"/>
              <a:t>Health Data, Technology, and Interoperability: ASTP/ONC Deregulatory Actions to Unleash Prosperity (HTI-5) Proposed Rule</a:t>
            </a:r>
          </a:p>
        </p:txBody>
      </p:sp>
      <p:sp>
        <p:nvSpPr>
          <p:cNvPr id="4" name="Text Placeholder 3">
            <a:extLst>
              <a:ext uri="{FF2B5EF4-FFF2-40B4-BE49-F238E27FC236}">
                <a16:creationId xmlns:a16="http://schemas.microsoft.com/office/drawing/2014/main" id="{168AB2DA-9ED7-7668-E44B-AC0084404A14}"/>
              </a:ext>
            </a:extLst>
          </p:cNvPr>
          <p:cNvSpPr>
            <a:spLocks noGrp="1"/>
          </p:cNvSpPr>
          <p:nvPr>
            <p:ph type="body" sz="quarter" idx="12"/>
          </p:nvPr>
        </p:nvSpPr>
        <p:spPr/>
        <p:txBody>
          <a:bodyPr/>
          <a:lstStyle/>
          <a:p>
            <a:r>
              <a:rPr lang="en-US" dirty="0">
                <a:latin typeface="Arial"/>
                <a:cs typeface="Arial"/>
              </a:rPr>
              <a:t>February 2026</a:t>
            </a:r>
          </a:p>
        </p:txBody>
      </p:sp>
    </p:spTree>
    <p:extLst>
      <p:ext uri="{BB962C8B-B14F-4D97-AF65-F5344CB8AC3E}">
        <p14:creationId xmlns:p14="http://schemas.microsoft.com/office/powerpoint/2010/main" val="493963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9F8E7-C873-8F14-16AD-9CB63FA5CFB3}"/>
              </a:ext>
            </a:extLst>
          </p:cNvPr>
          <p:cNvSpPr>
            <a:spLocks noGrp="1"/>
          </p:cNvSpPr>
          <p:nvPr>
            <p:ph type="title"/>
          </p:nvPr>
        </p:nvSpPr>
        <p:spPr/>
        <p:txBody>
          <a:bodyPr/>
          <a:lstStyle/>
          <a:p>
            <a:r>
              <a:rPr lang="en-US" sz="1600" dirty="0"/>
              <a:t>HTI-5 Proposed Rule  </a:t>
            </a:r>
            <a:r>
              <a:rPr lang="en-US" sz="1600" dirty="0">
                <a:solidFill>
                  <a:schemeClr val="tx2">
                    <a:lumMod val="75000"/>
                  </a:schemeClr>
                </a:solidFill>
              </a:rPr>
              <a:t>|</a:t>
            </a:r>
            <a:r>
              <a:rPr lang="en-US" sz="1600" dirty="0"/>
              <a:t>  Proposed Removals or Revisions of Certification Criteria  </a:t>
            </a:r>
            <a:r>
              <a:rPr lang="en-US" sz="1600" i="1" dirty="0"/>
              <a:t>(continued)</a:t>
            </a:r>
          </a:p>
        </p:txBody>
      </p:sp>
      <p:graphicFrame>
        <p:nvGraphicFramePr>
          <p:cNvPr id="5" name="Table 4">
            <a:extLst>
              <a:ext uri="{FF2B5EF4-FFF2-40B4-BE49-F238E27FC236}">
                <a16:creationId xmlns:a16="http://schemas.microsoft.com/office/drawing/2014/main" id="{FA35E869-29BE-2138-F177-667D112CF137}"/>
              </a:ext>
            </a:extLst>
          </p:cNvPr>
          <p:cNvGraphicFramePr>
            <a:graphicFrameLocks noGrp="1"/>
          </p:cNvGraphicFramePr>
          <p:nvPr/>
        </p:nvGraphicFramePr>
        <p:xfrm>
          <a:off x="467932" y="853440"/>
          <a:ext cx="10404740" cy="5288280"/>
        </p:xfrm>
        <a:graphic>
          <a:graphicData uri="http://schemas.openxmlformats.org/drawingml/2006/table">
            <a:tbl>
              <a:tblPr firstRow="1" bandRow="1">
                <a:tableStyleId>{5C22544A-7EE6-4342-B048-85BDC9FD1C3A}</a:tableStyleId>
              </a:tblPr>
              <a:tblGrid>
                <a:gridCol w="3967366">
                  <a:extLst>
                    <a:ext uri="{9D8B030D-6E8A-4147-A177-3AD203B41FA5}">
                      <a16:colId xmlns:a16="http://schemas.microsoft.com/office/drawing/2014/main" val="20000"/>
                    </a:ext>
                  </a:extLst>
                </a:gridCol>
                <a:gridCol w="1673352">
                  <a:extLst>
                    <a:ext uri="{9D8B030D-6E8A-4147-A177-3AD203B41FA5}">
                      <a16:colId xmlns:a16="http://schemas.microsoft.com/office/drawing/2014/main" val="20001"/>
                    </a:ext>
                  </a:extLst>
                </a:gridCol>
                <a:gridCol w="1563624">
                  <a:extLst>
                    <a:ext uri="{9D8B030D-6E8A-4147-A177-3AD203B41FA5}">
                      <a16:colId xmlns:a16="http://schemas.microsoft.com/office/drawing/2014/main" val="20002"/>
                    </a:ext>
                  </a:extLst>
                </a:gridCol>
                <a:gridCol w="3200398">
                  <a:extLst>
                    <a:ext uri="{9D8B030D-6E8A-4147-A177-3AD203B41FA5}">
                      <a16:colId xmlns:a16="http://schemas.microsoft.com/office/drawing/2014/main" val="20003"/>
                    </a:ext>
                  </a:extLst>
                </a:gridCol>
              </a:tblGrid>
              <a:tr h="0">
                <a:tc>
                  <a:txBody>
                    <a:bodyPr/>
                    <a:lstStyle/>
                    <a:p>
                      <a:r>
                        <a:rPr sz="1100" b="1" dirty="0"/>
                        <a:t>Certification Criteria</a:t>
                      </a:r>
                    </a:p>
                  </a:txBody>
                  <a:tcPr/>
                </a:tc>
                <a:tc>
                  <a:txBody>
                    <a:bodyPr/>
                    <a:lstStyle/>
                    <a:p>
                      <a:r>
                        <a:rPr sz="1100" b="1" dirty="0"/>
                        <a:t>Reference</a:t>
                      </a:r>
                    </a:p>
                  </a:txBody>
                  <a:tcPr/>
                </a:tc>
                <a:tc>
                  <a:txBody>
                    <a:bodyPr/>
                    <a:lstStyle/>
                    <a:p>
                      <a:r>
                        <a:rPr sz="1100" b="1" dirty="0"/>
                        <a:t>Remove/Revise</a:t>
                      </a:r>
                    </a:p>
                  </a:txBody>
                  <a:tcPr/>
                </a:tc>
                <a:tc>
                  <a:txBody>
                    <a:bodyPr/>
                    <a:lstStyle/>
                    <a:p>
                      <a:r>
                        <a:rPr sz="1100" b="1" dirty="0"/>
                        <a:t>Timing</a:t>
                      </a:r>
                    </a:p>
                  </a:txBody>
                  <a:tcPr/>
                </a:tc>
                <a:extLst>
                  <a:ext uri="{0D108BD9-81ED-4DB2-BD59-A6C34878D82A}">
                    <a16:rowId xmlns:a16="http://schemas.microsoft.com/office/drawing/2014/main" val="10000"/>
                  </a:ext>
                </a:extLst>
              </a:tr>
              <a:tr h="0">
                <a:tc>
                  <a:txBody>
                    <a:bodyPr/>
                    <a:lstStyle/>
                    <a:p>
                      <a:r>
                        <a:rPr sz="1000" dirty="0"/>
                        <a:t>Auditing actions on health information</a:t>
                      </a:r>
                    </a:p>
                  </a:txBody>
                  <a:tcPr>
                    <a:lnB w="6350" cap="flat" cmpd="sng" algn="ctr">
                      <a:solidFill>
                        <a:schemeClr val="bg1">
                          <a:lumMod val="85000"/>
                        </a:schemeClr>
                      </a:solidFill>
                      <a:prstDash val="solid"/>
                      <a:round/>
                      <a:headEnd type="none" w="med" len="med"/>
                      <a:tailEnd type="none" w="med" len="med"/>
                    </a:lnB>
                    <a:noFill/>
                  </a:tcPr>
                </a:tc>
                <a:tc>
                  <a:txBody>
                    <a:bodyPr/>
                    <a:lstStyle/>
                    <a:p>
                      <a:r>
                        <a:rPr sz="1000" dirty="0"/>
                        <a:t>§ 170.315(d)(10)</a:t>
                      </a:r>
                    </a:p>
                  </a:txBody>
                  <a:tcPr>
                    <a:lnB w="6350" cap="flat" cmpd="sng" algn="ctr">
                      <a:solidFill>
                        <a:schemeClr val="bg1">
                          <a:lumMod val="85000"/>
                        </a:schemeClr>
                      </a:solidFill>
                      <a:prstDash val="solid"/>
                      <a:round/>
                      <a:headEnd type="none" w="med" len="med"/>
                      <a:tailEnd type="none" w="med" len="med"/>
                    </a:lnB>
                    <a:noFill/>
                  </a:tcPr>
                </a:tc>
                <a:tc>
                  <a:txBody>
                    <a:bodyPr/>
                    <a:lstStyle/>
                    <a:p>
                      <a:r>
                        <a:rPr sz="1000" dirty="0"/>
                        <a:t>Remove</a:t>
                      </a:r>
                    </a:p>
                  </a:txBody>
                  <a:tcPr>
                    <a:lnB w="6350" cap="flat" cmpd="sng" algn="ctr">
                      <a:solidFill>
                        <a:schemeClr val="bg1">
                          <a:lumMod val="85000"/>
                        </a:schemeClr>
                      </a:solidFill>
                      <a:prstDash val="solid"/>
                      <a:round/>
                      <a:headEnd type="none" w="med" len="med"/>
                      <a:tailEnd type="none" w="med" len="med"/>
                    </a:lnB>
                    <a:noFill/>
                  </a:tcPr>
                </a:tc>
                <a:tc>
                  <a:txBody>
                    <a:bodyPr/>
                    <a:lstStyle/>
                    <a:p>
                      <a:r>
                        <a:rPr sz="1000" dirty="0"/>
                        <a:t>Effective date of final rule</a:t>
                      </a:r>
                    </a:p>
                  </a:txBody>
                  <a:tcPr>
                    <a:lnB w="63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22"/>
                  </a:ext>
                </a:extLst>
              </a:tr>
              <a:tr h="0">
                <a:tc>
                  <a:txBody>
                    <a:bodyPr/>
                    <a:lstStyle/>
                    <a:p>
                      <a:r>
                        <a:rPr sz="1000" dirty="0"/>
                        <a:t>Accounting of disclosures</a:t>
                      </a:r>
                    </a:p>
                  </a:txBody>
                  <a:tcP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r>
                        <a:rPr sz="1000" dirty="0"/>
                        <a:t>§ 170.315(d)(11)</a:t>
                      </a:r>
                    </a:p>
                  </a:txBody>
                  <a:tcP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r>
                        <a:rPr sz="1000" dirty="0"/>
                        <a:t>Remove</a:t>
                      </a:r>
                    </a:p>
                  </a:txBody>
                  <a:tcP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r>
                        <a:rPr sz="1000" dirty="0"/>
                        <a:t>Effective date of final rule</a:t>
                      </a:r>
                    </a:p>
                  </a:txBody>
                  <a:tcP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23"/>
                  </a:ext>
                </a:extLst>
              </a:tr>
              <a:tr h="0">
                <a:tc>
                  <a:txBody>
                    <a:bodyPr/>
                    <a:lstStyle/>
                    <a:p>
                      <a:r>
                        <a:rPr sz="1000" dirty="0"/>
                        <a:t>Encrypt authentication credentials</a:t>
                      </a:r>
                    </a:p>
                  </a:txBody>
                  <a:tcP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r>
                        <a:rPr sz="1000" dirty="0"/>
                        <a:t>§ 170.315(d)(12)</a:t>
                      </a:r>
                    </a:p>
                  </a:txBody>
                  <a:tcP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r>
                        <a:rPr sz="1000" dirty="0"/>
                        <a:t>Remove</a:t>
                      </a:r>
                    </a:p>
                  </a:txBody>
                  <a:tcP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r>
                        <a:rPr sz="1000" dirty="0"/>
                        <a:t>Effective date of final rule</a:t>
                      </a:r>
                    </a:p>
                  </a:txBody>
                  <a:tcP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24"/>
                  </a:ext>
                </a:extLst>
              </a:tr>
              <a:tr h="0">
                <a:tc>
                  <a:txBody>
                    <a:bodyPr/>
                    <a:lstStyle/>
                    <a:p>
                      <a:r>
                        <a:rPr sz="1000" dirty="0"/>
                        <a:t>Multi-factor authentication</a:t>
                      </a:r>
                    </a:p>
                  </a:txBody>
                  <a:tcP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r>
                        <a:rPr sz="1000" dirty="0"/>
                        <a:t>§ 170.315(d)(13)</a:t>
                      </a:r>
                    </a:p>
                  </a:txBody>
                  <a:tcP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r>
                        <a:rPr sz="1000" dirty="0"/>
                        <a:t>Remove</a:t>
                      </a:r>
                    </a:p>
                  </a:txBody>
                  <a:tcP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r>
                        <a:rPr sz="1000" dirty="0"/>
                        <a:t>Effective date of final rule</a:t>
                      </a:r>
                    </a:p>
                  </a:txBody>
                  <a:tcP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25"/>
                  </a:ext>
                </a:extLst>
              </a:tr>
              <a:tr h="0">
                <a:tc>
                  <a:txBody>
                    <a:bodyPr/>
                    <a:lstStyle/>
                    <a:p>
                      <a:r>
                        <a:rPr sz="1000" dirty="0"/>
                        <a:t>View, download, and transmit to 3rd party</a:t>
                      </a:r>
                    </a:p>
                  </a:txBody>
                  <a:tcP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r>
                        <a:rPr sz="1000" dirty="0"/>
                        <a:t>§ 170.315(e)(1)</a:t>
                      </a:r>
                    </a:p>
                  </a:txBody>
                  <a:tcP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r>
                        <a:rPr sz="1000" dirty="0"/>
                        <a:t>Revise</a:t>
                      </a:r>
                    </a:p>
                  </a:txBody>
                  <a:tcP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r>
                        <a:rPr sz="1000" dirty="0"/>
                        <a:t>Effective date of final rule</a:t>
                      </a:r>
                    </a:p>
                  </a:txBody>
                  <a:tcP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26"/>
                  </a:ext>
                </a:extLst>
              </a:tr>
              <a:tr h="0">
                <a:tc>
                  <a:txBody>
                    <a:bodyPr/>
                    <a:lstStyle/>
                    <a:p>
                      <a:r>
                        <a:rPr sz="1000" dirty="0"/>
                        <a:t>Patient health information capture</a:t>
                      </a:r>
                    </a:p>
                  </a:txBody>
                  <a:tcP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r>
                        <a:rPr sz="1000" dirty="0"/>
                        <a:t>§ 170.315(e)(3)</a:t>
                      </a:r>
                    </a:p>
                  </a:txBody>
                  <a:tcP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r>
                        <a:rPr sz="1000" dirty="0"/>
                        <a:t>Remove</a:t>
                      </a:r>
                    </a:p>
                  </a:txBody>
                  <a:tcP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r>
                        <a:rPr sz="1000" dirty="0"/>
                        <a:t>Effective January 1, 2027</a:t>
                      </a:r>
                    </a:p>
                  </a:txBody>
                  <a:tcP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27"/>
                  </a:ext>
                </a:extLst>
              </a:tr>
              <a:tr h="0">
                <a:tc>
                  <a:txBody>
                    <a:bodyPr/>
                    <a:lstStyle/>
                    <a:p>
                      <a:r>
                        <a:rPr sz="1000" dirty="0"/>
                        <a:t>Transmission to cancer registries</a:t>
                      </a:r>
                    </a:p>
                  </a:txBody>
                  <a:tcP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r>
                        <a:rPr sz="1000" dirty="0"/>
                        <a:t>§ 170.315(f)(4)</a:t>
                      </a:r>
                    </a:p>
                  </a:txBody>
                  <a:tcP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r>
                        <a:rPr sz="1000" dirty="0"/>
                        <a:t>Remove</a:t>
                      </a:r>
                    </a:p>
                  </a:txBody>
                  <a:tcP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r>
                        <a:rPr sz="1000" dirty="0"/>
                        <a:t>Effective January 1, 2027</a:t>
                      </a:r>
                    </a:p>
                  </a:txBody>
                  <a:tcP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28"/>
                  </a:ext>
                </a:extLst>
              </a:tr>
              <a:tr h="0">
                <a:tc>
                  <a:txBody>
                    <a:bodyPr/>
                    <a:lstStyle/>
                    <a:p>
                      <a:r>
                        <a:rPr sz="1000" dirty="0"/>
                        <a:t>Transmission to public health agencies — electronic case reporting</a:t>
                      </a:r>
                    </a:p>
                  </a:txBody>
                  <a:tcP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r>
                        <a:rPr sz="1000" dirty="0"/>
                        <a:t>§ 170.315(f)(5)</a:t>
                      </a:r>
                    </a:p>
                  </a:txBody>
                  <a:tcP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r>
                        <a:rPr sz="1000" dirty="0"/>
                        <a:t>Revise</a:t>
                      </a:r>
                    </a:p>
                  </a:txBody>
                  <a:tcP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r>
                        <a:rPr sz="1000" dirty="0"/>
                        <a:t>Effective date of final rule</a:t>
                      </a:r>
                    </a:p>
                  </a:txBody>
                  <a:tcP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29"/>
                  </a:ext>
                </a:extLst>
              </a:tr>
              <a:tr h="0">
                <a:tc>
                  <a:txBody>
                    <a:bodyPr/>
                    <a:lstStyle/>
                    <a:p>
                      <a:r>
                        <a:rPr sz="1000" dirty="0"/>
                        <a:t>Transmission to public health agencies — antimicrobial use and resistance reporting</a:t>
                      </a:r>
                    </a:p>
                  </a:txBody>
                  <a:tcP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r>
                        <a:rPr sz="1000" dirty="0"/>
                        <a:t>§ 170.315(f)(6)</a:t>
                      </a:r>
                    </a:p>
                  </a:txBody>
                  <a:tcP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r>
                        <a:rPr sz="1000" dirty="0"/>
                        <a:t>Revise</a:t>
                      </a:r>
                    </a:p>
                  </a:txBody>
                  <a:tcP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r>
                        <a:rPr sz="1000" dirty="0"/>
                        <a:t>Effective date of final rule</a:t>
                      </a:r>
                    </a:p>
                  </a:txBody>
                  <a:tcP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30"/>
                  </a:ext>
                </a:extLst>
              </a:tr>
              <a:tr h="0">
                <a:tc>
                  <a:txBody>
                    <a:bodyPr/>
                    <a:lstStyle/>
                    <a:p>
                      <a:r>
                        <a:rPr sz="1000" dirty="0"/>
                        <a:t>Transmission to public health agencies — health care surveys</a:t>
                      </a:r>
                    </a:p>
                  </a:txBody>
                  <a:tcP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r>
                        <a:rPr sz="1000" dirty="0"/>
                        <a:t>§ 170.315(f)(7)</a:t>
                      </a:r>
                    </a:p>
                  </a:txBody>
                  <a:tcP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r>
                        <a:rPr sz="1000" dirty="0"/>
                        <a:t>Remove</a:t>
                      </a:r>
                    </a:p>
                  </a:txBody>
                  <a:tcP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r>
                        <a:rPr sz="1000" dirty="0"/>
                        <a:t>Effective January 1, 2027</a:t>
                      </a:r>
                    </a:p>
                  </a:txBody>
                  <a:tcP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31"/>
                  </a:ext>
                </a:extLst>
              </a:tr>
              <a:tr h="0">
                <a:tc>
                  <a:txBody>
                    <a:bodyPr/>
                    <a:lstStyle/>
                    <a:p>
                      <a:r>
                        <a:rPr sz="1000" dirty="0"/>
                        <a:t>Automated numerator recording</a:t>
                      </a:r>
                    </a:p>
                  </a:txBody>
                  <a:tcP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r>
                        <a:rPr sz="1000" dirty="0"/>
                        <a:t>§ 170.315(g)(1)</a:t>
                      </a:r>
                    </a:p>
                  </a:txBody>
                  <a:tcP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r>
                        <a:rPr sz="1000" dirty="0"/>
                        <a:t>Remove</a:t>
                      </a:r>
                    </a:p>
                  </a:txBody>
                  <a:tcP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r>
                        <a:rPr sz="1000" dirty="0"/>
                        <a:t>Effective January 1, 2027</a:t>
                      </a:r>
                    </a:p>
                  </a:txBody>
                  <a:tcP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32"/>
                  </a:ext>
                </a:extLst>
              </a:tr>
              <a:tr h="0">
                <a:tc>
                  <a:txBody>
                    <a:bodyPr/>
                    <a:lstStyle/>
                    <a:p>
                      <a:r>
                        <a:rPr sz="1000" dirty="0"/>
                        <a:t>Automated measure calculation</a:t>
                      </a:r>
                    </a:p>
                  </a:txBody>
                  <a:tcP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r>
                        <a:rPr sz="1000" dirty="0"/>
                        <a:t>§ 170.315(g)(2)</a:t>
                      </a:r>
                    </a:p>
                  </a:txBody>
                  <a:tcP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r>
                        <a:rPr sz="1000" dirty="0"/>
                        <a:t>Remove</a:t>
                      </a:r>
                    </a:p>
                  </a:txBody>
                  <a:tcP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r>
                        <a:rPr sz="1000" dirty="0"/>
                        <a:t>Effective January 1, 2027</a:t>
                      </a:r>
                    </a:p>
                  </a:txBody>
                  <a:tcP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33"/>
                  </a:ext>
                </a:extLst>
              </a:tr>
              <a:tr h="0">
                <a:tc>
                  <a:txBody>
                    <a:bodyPr/>
                    <a:lstStyle/>
                    <a:p>
                      <a:r>
                        <a:rPr sz="1000" dirty="0"/>
                        <a:t>Safety-enhanced design</a:t>
                      </a:r>
                    </a:p>
                  </a:txBody>
                  <a:tcP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r>
                        <a:rPr sz="1000" dirty="0"/>
                        <a:t>§ 170.315(g)(3)</a:t>
                      </a:r>
                    </a:p>
                  </a:txBody>
                  <a:tcP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r>
                        <a:rPr sz="1000" dirty="0"/>
                        <a:t>Remove</a:t>
                      </a:r>
                    </a:p>
                  </a:txBody>
                  <a:tcP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r>
                        <a:rPr sz="1000" dirty="0"/>
                        <a:t>Effective date of final rule</a:t>
                      </a:r>
                    </a:p>
                  </a:txBody>
                  <a:tcP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34"/>
                  </a:ext>
                </a:extLst>
              </a:tr>
              <a:tr h="0">
                <a:tc>
                  <a:txBody>
                    <a:bodyPr/>
                    <a:lstStyle/>
                    <a:p>
                      <a:r>
                        <a:rPr sz="1000" dirty="0"/>
                        <a:t>Quality management system</a:t>
                      </a:r>
                    </a:p>
                  </a:txBody>
                  <a:tcP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r>
                        <a:rPr sz="1000" dirty="0"/>
                        <a:t>§ 170.315(g)(4)</a:t>
                      </a:r>
                    </a:p>
                  </a:txBody>
                  <a:tcP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r>
                        <a:rPr sz="1000" dirty="0"/>
                        <a:t>Remove</a:t>
                      </a:r>
                    </a:p>
                  </a:txBody>
                  <a:tcP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r>
                        <a:rPr sz="1000" dirty="0"/>
                        <a:t>Effective date of final rule</a:t>
                      </a:r>
                    </a:p>
                  </a:txBody>
                  <a:tcP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35"/>
                  </a:ext>
                </a:extLst>
              </a:tr>
              <a:tr h="0">
                <a:tc>
                  <a:txBody>
                    <a:bodyPr/>
                    <a:lstStyle/>
                    <a:p>
                      <a:r>
                        <a:rPr sz="1000" dirty="0"/>
                        <a:t>Accessibility-centered design</a:t>
                      </a:r>
                    </a:p>
                  </a:txBody>
                  <a:tcP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r>
                        <a:rPr sz="1000" dirty="0"/>
                        <a:t>§ 170.315(g)(5)</a:t>
                      </a:r>
                    </a:p>
                  </a:txBody>
                  <a:tcP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r>
                        <a:rPr sz="1000" dirty="0"/>
                        <a:t>Remove</a:t>
                      </a:r>
                    </a:p>
                  </a:txBody>
                  <a:tcP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r>
                        <a:rPr sz="1000" dirty="0"/>
                        <a:t>Effective date of final rule</a:t>
                      </a:r>
                    </a:p>
                  </a:txBody>
                  <a:tcP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36"/>
                  </a:ext>
                </a:extLst>
              </a:tr>
              <a:tr h="0">
                <a:tc>
                  <a:txBody>
                    <a:bodyPr/>
                    <a:lstStyle/>
                    <a:p>
                      <a:r>
                        <a:rPr sz="1000" dirty="0"/>
                        <a:t>Consolidated CDA creation performance</a:t>
                      </a:r>
                    </a:p>
                  </a:txBody>
                  <a:tcP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r>
                        <a:rPr sz="1000" dirty="0"/>
                        <a:t>§ 170.315(g)(6)</a:t>
                      </a:r>
                    </a:p>
                  </a:txBody>
                  <a:tcP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r>
                        <a:rPr sz="1000" dirty="0"/>
                        <a:t>Remove</a:t>
                      </a:r>
                    </a:p>
                  </a:txBody>
                  <a:tcP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r>
                        <a:rPr sz="1000" dirty="0"/>
                        <a:t>Effective date of final rule</a:t>
                      </a:r>
                    </a:p>
                  </a:txBody>
                  <a:tcP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37"/>
                  </a:ext>
                </a:extLst>
              </a:tr>
              <a:tr h="0">
                <a:tc>
                  <a:txBody>
                    <a:bodyPr/>
                    <a:lstStyle/>
                    <a:p>
                      <a:r>
                        <a:rPr sz="1000" dirty="0"/>
                        <a:t>Application access — patient selection</a:t>
                      </a:r>
                    </a:p>
                  </a:txBody>
                  <a:tcP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r>
                        <a:rPr sz="1000" dirty="0"/>
                        <a:t>§ 170.315(g)(7)</a:t>
                      </a:r>
                    </a:p>
                  </a:txBody>
                  <a:tcP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r>
                        <a:rPr sz="1000" dirty="0"/>
                        <a:t>Remove</a:t>
                      </a:r>
                    </a:p>
                  </a:txBody>
                  <a:tcP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r>
                        <a:rPr sz="1000" dirty="0"/>
                        <a:t>Effective January 1, 2027</a:t>
                      </a:r>
                    </a:p>
                  </a:txBody>
                  <a:tcP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38"/>
                  </a:ext>
                </a:extLst>
              </a:tr>
              <a:tr h="0">
                <a:tc>
                  <a:txBody>
                    <a:bodyPr/>
                    <a:lstStyle/>
                    <a:p>
                      <a:r>
                        <a:rPr sz="1000" dirty="0"/>
                        <a:t>Application access — all data request</a:t>
                      </a:r>
                    </a:p>
                  </a:txBody>
                  <a:tcP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r>
                        <a:rPr sz="1000" dirty="0"/>
                        <a:t>§ 170.315(g)(9)</a:t>
                      </a:r>
                    </a:p>
                  </a:txBody>
                  <a:tcP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r>
                        <a:rPr sz="1000" dirty="0"/>
                        <a:t>Remove</a:t>
                      </a:r>
                    </a:p>
                  </a:txBody>
                  <a:tcP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r>
                        <a:rPr sz="1000" dirty="0"/>
                        <a:t>Effective January 1, 2027</a:t>
                      </a:r>
                    </a:p>
                  </a:txBody>
                  <a:tcP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39"/>
                  </a:ext>
                </a:extLst>
              </a:tr>
              <a:tr h="0">
                <a:tc>
                  <a:txBody>
                    <a:bodyPr/>
                    <a:lstStyle/>
                    <a:p>
                      <a:r>
                        <a:rPr sz="1000" dirty="0"/>
                        <a:t>Direct Project</a:t>
                      </a:r>
                    </a:p>
                  </a:txBody>
                  <a:tcP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r>
                        <a:rPr sz="1000" dirty="0"/>
                        <a:t>§ 170.315(h)(1)</a:t>
                      </a:r>
                    </a:p>
                  </a:txBody>
                  <a:tcP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r>
                        <a:rPr sz="1000" dirty="0"/>
                        <a:t>Remove</a:t>
                      </a:r>
                    </a:p>
                  </a:txBody>
                  <a:tcP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r>
                        <a:rPr sz="1000" dirty="0"/>
                        <a:t>Effective date of final rule</a:t>
                      </a:r>
                    </a:p>
                  </a:txBody>
                  <a:tcP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40"/>
                  </a:ext>
                </a:extLst>
              </a:tr>
              <a:tr h="0">
                <a:tc>
                  <a:txBody>
                    <a:bodyPr/>
                    <a:lstStyle/>
                    <a:p>
                      <a:r>
                        <a:rPr sz="1000" dirty="0"/>
                        <a:t>Direct Project, Edge Protocol, and XDR/XDM</a:t>
                      </a:r>
                    </a:p>
                  </a:txBody>
                  <a:tcP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r>
                        <a:rPr sz="1000" dirty="0"/>
                        <a:t>§ 170.315(h)(2)</a:t>
                      </a:r>
                    </a:p>
                  </a:txBody>
                  <a:tcP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r>
                        <a:rPr sz="1000" dirty="0"/>
                        <a:t>Remove</a:t>
                      </a:r>
                    </a:p>
                  </a:txBody>
                  <a:tcP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r>
                        <a:rPr sz="1000" dirty="0"/>
                        <a:t>Effective date of final rule</a:t>
                      </a:r>
                    </a:p>
                  </a:txBody>
                  <a:tcP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41"/>
                  </a:ext>
                </a:extLst>
              </a:tr>
            </a:tbl>
          </a:graphicData>
        </a:graphic>
      </p:graphicFrame>
      <p:sp>
        <p:nvSpPr>
          <p:cNvPr id="6" name="TextBox 5">
            <a:extLst>
              <a:ext uri="{FF2B5EF4-FFF2-40B4-BE49-F238E27FC236}">
                <a16:creationId xmlns:a16="http://schemas.microsoft.com/office/drawing/2014/main" id="{9D619C3F-937D-27DD-8CBF-BD4DB97AC05B}"/>
              </a:ext>
            </a:extLst>
          </p:cNvPr>
          <p:cNvSpPr txBox="1"/>
          <p:nvPr/>
        </p:nvSpPr>
        <p:spPr bwMode="gray">
          <a:xfrm>
            <a:off x="4079812" y="6382512"/>
            <a:ext cx="7242048" cy="313932"/>
          </a:xfrm>
          <a:prstGeom prst="rect">
            <a:avLst/>
          </a:prstGeom>
        </p:spPr>
        <p:txBody>
          <a:bodyPr wrap="square" lIns="45720" tIns="45720" rIns="45720" bIns="45720" rtlCol="0">
            <a:noAutofit/>
          </a:bodyPr>
          <a:lstStyle/>
          <a:p>
            <a:pPr>
              <a:lnSpc>
                <a:spcPct val="90000"/>
              </a:lnSpc>
              <a:spcBef>
                <a:spcPts val="300"/>
              </a:spcBef>
            </a:pPr>
            <a:r>
              <a:rPr lang="en-US" sz="800" dirty="0">
                <a:solidFill>
                  <a:schemeClr val="tx2">
                    <a:lumMod val="50000"/>
                  </a:schemeClr>
                </a:solidFill>
              </a:rPr>
              <a:t>This information has not been publicly disclosed and may be privileged and confidential. It is for internal government use only and must not be disseminated, distributed, or copied to persons not authorized to receive the information. Unauthorized disclosure may result in prosecution to the full extent of the law.</a:t>
            </a:r>
          </a:p>
        </p:txBody>
      </p:sp>
    </p:spTree>
    <p:extLst>
      <p:ext uri="{BB962C8B-B14F-4D97-AF65-F5344CB8AC3E}">
        <p14:creationId xmlns:p14="http://schemas.microsoft.com/office/powerpoint/2010/main" val="24638964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93BD96-5CC2-1EFA-875E-8B7657BCDC07}"/>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B69AFD25-609D-9840-870A-D9BAF22FF71D}"/>
              </a:ext>
            </a:extLst>
          </p:cNvPr>
          <p:cNvSpPr txBox="1"/>
          <p:nvPr/>
        </p:nvSpPr>
        <p:spPr>
          <a:xfrm>
            <a:off x="451691" y="329211"/>
            <a:ext cx="11160085" cy="307777"/>
          </a:xfrm>
          <a:prstGeom prst="rect">
            <a:avLst/>
          </a:prstGeom>
          <a:solidFill>
            <a:schemeClr val="tx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ptos"/>
                <a:ea typeface="+mn-ea"/>
                <a:cs typeface="+mn-cs"/>
              </a:rPr>
              <a:t>Certification Program Requirements *</a:t>
            </a:r>
            <a:endParaRPr kumimoji="0" lang="en-US" sz="1050" b="0"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p:txBody>
      </p:sp>
      <p:sp>
        <p:nvSpPr>
          <p:cNvPr id="9" name="TextBox 8">
            <a:extLst>
              <a:ext uri="{FF2B5EF4-FFF2-40B4-BE49-F238E27FC236}">
                <a16:creationId xmlns:a16="http://schemas.microsoft.com/office/drawing/2014/main" id="{71CA0C51-8E8B-3A87-9DB9-63684700B262}"/>
              </a:ext>
            </a:extLst>
          </p:cNvPr>
          <p:cNvSpPr txBox="1"/>
          <p:nvPr/>
        </p:nvSpPr>
        <p:spPr>
          <a:xfrm>
            <a:off x="451692" y="1678987"/>
            <a:ext cx="665163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Conditional Certification Criteria</a:t>
            </a:r>
          </a:p>
        </p:txBody>
      </p:sp>
      <p:sp>
        <p:nvSpPr>
          <p:cNvPr id="11" name="TextBox 10">
            <a:extLst>
              <a:ext uri="{FF2B5EF4-FFF2-40B4-BE49-F238E27FC236}">
                <a16:creationId xmlns:a16="http://schemas.microsoft.com/office/drawing/2014/main" id="{D7DD217F-EEE1-DCED-D7FE-B280AE37FEC6}"/>
              </a:ext>
            </a:extLst>
          </p:cNvPr>
          <p:cNvSpPr txBox="1"/>
          <p:nvPr/>
        </p:nvSpPr>
        <p:spPr>
          <a:xfrm>
            <a:off x="1979696" y="4200599"/>
            <a:ext cx="767108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Certification Criteria </a:t>
            </a:r>
            <a:r>
              <a:rPr kumimoji="0" lang="en-US" sz="1200" b="1" i="1" u="none" strike="noStrike" kern="1200" cap="none" spc="0" normalizeH="0" baseline="0" noProof="0" dirty="0">
                <a:ln>
                  <a:noFill/>
                </a:ln>
                <a:solidFill>
                  <a:prstClr val="black"/>
                </a:solidFill>
                <a:effectLst/>
                <a:uLnTx/>
                <a:uFillTx/>
                <a:latin typeface="Aptos" panose="020B0004020202020204" pitchFamily="34" charset="0"/>
                <a:ea typeface="+mn-ea"/>
                <a:cs typeface="+mn-cs"/>
              </a:rPr>
              <a:t>Not </a:t>
            </a:r>
            <a:r>
              <a:rPr kumimoji="0" lang="en-US" sz="1200" b="1"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Associated with Medicare Promoting Interoperability Program and the Promoting Interoperability performance category under the Merit-based Incentive Payment System</a:t>
            </a:r>
            <a:endParaRPr kumimoji="0" lang="en-US" sz="1200" b="1" i="0" u="none" strike="noStrike" kern="1200" cap="none" spc="0" normalizeH="0" baseline="30000" noProof="0" dirty="0">
              <a:ln>
                <a:noFill/>
              </a:ln>
              <a:solidFill>
                <a:prstClr val="black"/>
              </a:solidFill>
              <a:effectLst/>
              <a:uLnTx/>
              <a:uFillTx/>
              <a:latin typeface="Aptos" panose="020B0004020202020204" pitchFamily="34" charset="0"/>
              <a:ea typeface="+mn-ea"/>
              <a:cs typeface="+mn-cs"/>
            </a:endParaRPr>
          </a:p>
        </p:txBody>
      </p:sp>
      <p:sp>
        <p:nvSpPr>
          <p:cNvPr id="3" name="TextBox 2">
            <a:extLst>
              <a:ext uri="{FF2B5EF4-FFF2-40B4-BE49-F238E27FC236}">
                <a16:creationId xmlns:a16="http://schemas.microsoft.com/office/drawing/2014/main" id="{4940AE8C-3D84-0844-3731-BB7A43589D38}"/>
              </a:ext>
            </a:extLst>
          </p:cNvPr>
          <p:cNvSpPr txBox="1"/>
          <p:nvPr/>
        </p:nvSpPr>
        <p:spPr>
          <a:xfrm>
            <a:off x="3863891" y="6047388"/>
            <a:ext cx="6172475"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 These columns identify mandatory and conditional certification requirements (i.e., the application of certain certification criteria to Health IT Modules) that Health IT Modules presented for certification must meet regardless of the setting or program the Health IT Module is designed to support.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p:txBody>
      </p:sp>
      <p:sp>
        <p:nvSpPr>
          <p:cNvPr id="19" name="Rectangle 18">
            <a:extLst>
              <a:ext uri="{FF2B5EF4-FFF2-40B4-BE49-F238E27FC236}">
                <a16:creationId xmlns:a16="http://schemas.microsoft.com/office/drawing/2014/main" id="{D040FD13-560B-68C9-9594-12ADF2AC2BEC}"/>
              </a:ext>
            </a:extLst>
          </p:cNvPr>
          <p:cNvSpPr/>
          <p:nvPr/>
        </p:nvSpPr>
        <p:spPr>
          <a:xfrm>
            <a:off x="11137392" y="5660137"/>
            <a:ext cx="703437" cy="50691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w="12700">
                <a:solidFill>
                  <a:srgbClr val="4F81BD"/>
                </a:solidFill>
                <a:prstDash val="solid"/>
              </a:ln>
              <a:pattFill prst="pct50">
                <a:fgClr>
                  <a:srgbClr val="4F81BD"/>
                </a:fgClr>
                <a:bgClr>
                  <a:srgbClr val="4F81BD">
                    <a:lumMod val="20000"/>
                    <a:lumOff val="80000"/>
                  </a:srgbClr>
                </a:bgClr>
              </a:pattFill>
              <a:effectLst>
                <a:outerShdw dist="38100" dir="2640000" algn="bl" rotWithShape="0">
                  <a:srgbClr val="4F81BD"/>
                </a:outerShdw>
              </a:effectLst>
              <a:uLnTx/>
              <a:uFillTx/>
              <a:latin typeface="Aptos" panose="020B0004020202020204" pitchFamily="34" charset="0"/>
              <a:ea typeface="+mn-ea"/>
              <a:cs typeface="+mn-cs"/>
            </a:endParaRPr>
          </a:p>
        </p:txBody>
      </p:sp>
      <p:graphicFrame>
        <p:nvGraphicFramePr>
          <p:cNvPr id="30" name="Table 29">
            <a:extLst>
              <a:ext uri="{FF2B5EF4-FFF2-40B4-BE49-F238E27FC236}">
                <a16:creationId xmlns:a16="http://schemas.microsoft.com/office/drawing/2014/main" id="{F3B18F9B-6DCF-4021-9348-D22B20AA3D2D}"/>
              </a:ext>
            </a:extLst>
          </p:cNvPr>
          <p:cNvGraphicFramePr>
            <a:graphicFrameLocks noGrp="1"/>
          </p:cNvGraphicFramePr>
          <p:nvPr/>
        </p:nvGraphicFramePr>
        <p:xfrm>
          <a:off x="451692" y="1943679"/>
          <a:ext cx="11160086" cy="1760220"/>
        </p:xfrm>
        <a:graphic>
          <a:graphicData uri="http://schemas.openxmlformats.org/drawingml/2006/table">
            <a:tbl>
              <a:tblPr firstRow="1" bandRow="1">
                <a:tableStyleId>{BC89EF96-8CEA-46FF-86C4-4CE0E7609802}</a:tableStyleId>
              </a:tblPr>
              <a:tblGrid>
                <a:gridCol w="5528003">
                  <a:extLst>
                    <a:ext uri="{9D8B030D-6E8A-4147-A177-3AD203B41FA5}">
                      <a16:colId xmlns:a16="http://schemas.microsoft.com/office/drawing/2014/main" val="3904093347"/>
                    </a:ext>
                  </a:extLst>
                </a:gridCol>
                <a:gridCol w="5632083">
                  <a:extLst>
                    <a:ext uri="{9D8B030D-6E8A-4147-A177-3AD203B41FA5}">
                      <a16:colId xmlns:a16="http://schemas.microsoft.com/office/drawing/2014/main" val="646058354"/>
                    </a:ext>
                  </a:extLst>
                </a:gridCol>
              </a:tblGrid>
              <a:tr h="206533">
                <a:tc>
                  <a:txBody>
                    <a:bodyPr/>
                    <a:lstStyle/>
                    <a:p>
                      <a:pPr marL="0" indent="0">
                        <a:buFontTx/>
                        <a:buNone/>
                      </a:pPr>
                      <a:r>
                        <a:rPr lang="en-US" sz="1050" b="1" dirty="0">
                          <a:solidFill>
                            <a:schemeClr val="tx1"/>
                          </a:solidFill>
                          <a:latin typeface="Aptos" panose="020B0004020202020204" pitchFamily="34" charset="0"/>
                        </a:rPr>
                        <a:t>Authentication, Access Control, Authorization - (d)(1)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7C80"/>
                    </a:solidFill>
                  </a:tcPr>
                </a:tc>
                <a:tc>
                  <a:txBody>
                    <a:bodyPr/>
                    <a:lstStyle/>
                    <a:p>
                      <a:pPr marL="0" indent="0">
                        <a:buFontTx/>
                        <a:buNone/>
                      </a:pPr>
                      <a:r>
                        <a:rPr lang="en-US" sz="1050" b="1" dirty="0">
                          <a:solidFill>
                            <a:schemeClr val="tx1"/>
                          </a:solidFill>
                          <a:latin typeface="Aptos" panose="020B0004020202020204" pitchFamily="34" charset="0"/>
                        </a:rPr>
                        <a:t>Integrity - (d)(8)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7C80"/>
                    </a:solidFill>
                  </a:tcPr>
                </a:tc>
                <a:extLst>
                  <a:ext uri="{0D108BD9-81ED-4DB2-BD59-A6C34878D82A}">
                    <a16:rowId xmlns:a16="http://schemas.microsoft.com/office/drawing/2014/main" val="789691380"/>
                  </a:ext>
                </a:extLst>
              </a:tr>
              <a:tr h="206533">
                <a:tc>
                  <a:txBody>
                    <a:bodyPr/>
                    <a:lstStyle/>
                    <a:p>
                      <a:pPr marL="0" marR="0" indent="0">
                        <a:lnSpc>
                          <a:spcPct val="100000"/>
                        </a:lnSpc>
                        <a:spcBef>
                          <a:spcPts val="0"/>
                        </a:spcBef>
                        <a:spcAft>
                          <a:spcPts val="0"/>
                        </a:spcAft>
                        <a:buFontTx/>
                        <a:buNone/>
                      </a:pPr>
                      <a:r>
                        <a:rPr lang="en-US" sz="1050" b="1" dirty="0">
                          <a:solidFill>
                            <a:schemeClr val="tx1"/>
                          </a:solidFill>
                          <a:effectLst/>
                          <a:latin typeface="Aptos" panose="020B0004020202020204" pitchFamily="34" charset="0"/>
                        </a:rPr>
                        <a:t>Auditable Events and Tamper-Resistance - (d)(2)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7C80"/>
                    </a:solidFill>
                  </a:tcPr>
                </a:tc>
                <a:tc>
                  <a:txBody>
                    <a:bodyPr/>
                    <a:lstStyle/>
                    <a:p>
                      <a:pPr marL="0" indent="0">
                        <a:buFontTx/>
                        <a:buNone/>
                      </a:pPr>
                      <a:r>
                        <a:rPr lang="en-US" sz="1050" b="1" dirty="0">
                          <a:solidFill>
                            <a:schemeClr val="tx1"/>
                          </a:solidFill>
                          <a:latin typeface="Aptos" panose="020B0004020202020204" pitchFamily="34" charset="0"/>
                        </a:rPr>
                        <a:t>Trusted Connection - (d)(9)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7C80"/>
                    </a:solidFill>
                  </a:tcPr>
                </a:tc>
                <a:extLst>
                  <a:ext uri="{0D108BD9-81ED-4DB2-BD59-A6C34878D82A}">
                    <a16:rowId xmlns:a16="http://schemas.microsoft.com/office/drawing/2014/main" val="2026149888"/>
                  </a:ext>
                </a:extLst>
              </a:tr>
              <a:tr h="1412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a:solidFill>
                            <a:schemeClr val="tx1"/>
                          </a:solidFill>
                          <a:effectLst/>
                          <a:latin typeface="Aptos" panose="020B0004020202020204" pitchFamily="34" charset="0"/>
                        </a:rPr>
                        <a:t>Audit Report(s) - (d)(3)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7C80"/>
                    </a:solidFill>
                  </a:tcPr>
                </a:tc>
                <a:tc>
                  <a:txBody>
                    <a:bodyPr/>
                    <a:lstStyle/>
                    <a:p>
                      <a:pPr marL="0" indent="0">
                        <a:buFontTx/>
                        <a:buNone/>
                      </a:pPr>
                      <a:r>
                        <a:rPr lang="en-US" sz="1050" b="1" dirty="0">
                          <a:solidFill>
                            <a:schemeClr val="tx1"/>
                          </a:solidFill>
                          <a:latin typeface="Aptos" panose="020B0004020202020204" pitchFamily="34" charset="0"/>
                        </a:rPr>
                        <a:t>Auditing Actions on Health Information - (d)(10)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7C80"/>
                    </a:solidFill>
                  </a:tcPr>
                </a:tc>
                <a:extLst>
                  <a:ext uri="{0D108BD9-81ED-4DB2-BD59-A6C34878D82A}">
                    <a16:rowId xmlns:a16="http://schemas.microsoft.com/office/drawing/2014/main" val="2481526680"/>
                  </a:ext>
                </a:extLst>
              </a:tr>
              <a:tr h="1314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a:solidFill>
                            <a:schemeClr val="tx1"/>
                          </a:solidFill>
                          <a:effectLst/>
                          <a:latin typeface="Aptos" panose="020B0004020202020204" pitchFamily="34" charset="0"/>
                        </a:rPr>
                        <a:t>Amendments - (d)(4)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7C80"/>
                    </a:solidFill>
                  </a:tcPr>
                </a:tc>
                <a:tc>
                  <a:txBody>
                    <a:bodyPr/>
                    <a:lstStyle/>
                    <a:p>
                      <a:pPr marL="0" indent="0">
                        <a:buFontTx/>
                        <a:buNone/>
                      </a:pPr>
                      <a:r>
                        <a:rPr lang="en-US" sz="1050" b="1" dirty="0">
                          <a:solidFill>
                            <a:schemeClr val="tx1"/>
                          </a:solidFill>
                          <a:latin typeface="Aptos" panose="020B0004020202020204" pitchFamily="34" charset="0"/>
                        </a:rPr>
                        <a:t>Encrypt Authentication Credentials – (d)(12)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7C80"/>
                    </a:solidFill>
                  </a:tcPr>
                </a:tc>
                <a:extLst>
                  <a:ext uri="{0D108BD9-81ED-4DB2-BD59-A6C34878D82A}">
                    <a16:rowId xmlns:a16="http://schemas.microsoft.com/office/drawing/2014/main" val="2924860158"/>
                  </a:ext>
                </a:extLst>
              </a:tr>
              <a:tr h="1314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tx1"/>
                          </a:solidFill>
                          <a:effectLst/>
                          <a:latin typeface="Aptos" panose="020B0004020202020204" pitchFamily="34" charset="0"/>
                        </a:rPr>
                        <a:t>Automatic Access Time-Out - (d)(5)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7C80"/>
                    </a:solidFill>
                  </a:tcPr>
                </a:tc>
                <a:tc>
                  <a:txBody>
                    <a:bodyPr/>
                    <a:lstStyle/>
                    <a:p>
                      <a:pPr marL="0" indent="0">
                        <a:buFontTx/>
                        <a:buNone/>
                      </a:pPr>
                      <a:r>
                        <a:rPr lang="en-US" sz="1050" b="1" dirty="0">
                          <a:solidFill>
                            <a:schemeClr val="tx1"/>
                          </a:solidFill>
                          <a:latin typeface="Aptos" panose="020B0004020202020204" pitchFamily="34" charset="0"/>
                        </a:rPr>
                        <a:t>Multi-factor Authentication - (d)(13)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7C80"/>
                    </a:solidFill>
                  </a:tcPr>
                </a:tc>
                <a:extLst>
                  <a:ext uri="{0D108BD9-81ED-4DB2-BD59-A6C34878D82A}">
                    <a16:rowId xmlns:a16="http://schemas.microsoft.com/office/drawing/2014/main" val="2584169755"/>
                  </a:ext>
                </a:extLst>
              </a:tr>
              <a:tr h="131431">
                <a:tc>
                  <a:txBody>
                    <a:bodyPr/>
                    <a:lstStyle/>
                    <a:p>
                      <a:pPr marL="0" indent="0">
                        <a:buFontTx/>
                        <a:buNone/>
                      </a:pPr>
                      <a:r>
                        <a:rPr lang="en-US" sz="1050" b="1">
                          <a:solidFill>
                            <a:schemeClr val="tx1"/>
                          </a:solidFill>
                          <a:latin typeface="Aptos" panose="020B0004020202020204" pitchFamily="34" charset="0"/>
                        </a:rPr>
                        <a:t>Emergency Access - (d)(6)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7C80"/>
                    </a:solidFill>
                  </a:tcPr>
                </a:tc>
                <a:tc>
                  <a:txBody>
                    <a:bodyPr/>
                    <a:lstStyle/>
                    <a:p>
                      <a:pPr marL="0" indent="0">
                        <a:buFontTx/>
                        <a:buNone/>
                      </a:pPr>
                      <a:r>
                        <a:rPr lang="en-US" sz="1050" b="1" dirty="0">
                          <a:solidFill>
                            <a:schemeClr val="tx1"/>
                          </a:solidFill>
                          <a:latin typeface="Aptos" panose="020B0004020202020204" pitchFamily="34" charset="0"/>
                        </a:rPr>
                        <a:t>Safety Enhanced Design - (g)(3)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7C80"/>
                    </a:solidFill>
                  </a:tcPr>
                </a:tc>
                <a:extLst>
                  <a:ext uri="{0D108BD9-81ED-4DB2-BD59-A6C34878D82A}">
                    <a16:rowId xmlns:a16="http://schemas.microsoft.com/office/drawing/2014/main" val="624140052"/>
                  </a:ext>
                </a:extLst>
              </a:tr>
              <a:tr h="168237">
                <a:tc>
                  <a:txBody>
                    <a:bodyPr/>
                    <a:lstStyle/>
                    <a:p>
                      <a:pPr marL="0" indent="0">
                        <a:buFontTx/>
                        <a:buNone/>
                      </a:pPr>
                      <a:r>
                        <a:rPr lang="fr-FR" sz="1050" b="1" dirty="0">
                          <a:solidFill>
                            <a:schemeClr val="tx1"/>
                          </a:solidFill>
                          <a:latin typeface="Aptos" panose="020B0004020202020204" pitchFamily="34" charset="0"/>
                        </a:rPr>
                        <a:t>End-User </a:t>
                      </a:r>
                      <a:r>
                        <a:rPr lang="fr-FR" sz="1050" b="1" dirty="0" err="1">
                          <a:solidFill>
                            <a:schemeClr val="tx1"/>
                          </a:solidFill>
                          <a:latin typeface="Aptos" panose="020B0004020202020204" pitchFamily="34" charset="0"/>
                        </a:rPr>
                        <a:t>Device</a:t>
                      </a:r>
                      <a:r>
                        <a:rPr lang="fr-FR" sz="1050" b="1" dirty="0">
                          <a:solidFill>
                            <a:schemeClr val="tx1"/>
                          </a:solidFill>
                          <a:latin typeface="Aptos" panose="020B0004020202020204" pitchFamily="34" charset="0"/>
                        </a:rPr>
                        <a:t> </a:t>
                      </a:r>
                      <a:r>
                        <a:rPr lang="fr-FR" sz="1050" b="1" dirty="0" err="1">
                          <a:solidFill>
                            <a:schemeClr val="tx1"/>
                          </a:solidFill>
                          <a:latin typeface="Aptos" panose="020B0004020202020204" pitchFamily="34" charset="0"/>
                        </a:rPr>
                        <a:t>Encryption</a:t>
                      </a:r>
                      <a:r>
                        <a:rPr lang="fr-FR" sz="1050" b="1" dirty="0">
                          <a:solidFill>
                            <a:schemeClr val="tx1"/>
                          </a:solidFill>
                          <a:latin typeface="Aptos" panose="020B0004020202020204" pitchFamily="34" charset="0"/>
                        </a:rPr>
                        <a:t> - (d)(7)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7C80"/>
                    </a:solidFill>
                  </a:tcPr>
                </a:tc>
                <a:tc>
                  <a:txBody>
                    <a:bodyPr/>
                    <a:lstStyle/>
                    <a:p>
                      <a:pPr marL="0" indent="0">
                        <a:buFontTx/>
                        <a:buNone/>
                      </a:pPr>
                      <a:r>
                        <a:rPr lang="en-US" sz="1050" b="1" dirty="0">
                          <a:solidFill>
                            <a:schemeClr val="tx1"/>
                          </a:solidFill>
                          <a:latin typeface="Aptos" panose="020B0004020202020204" pitchFamily="34" charset="0"/>
                        </a:rPr>
                        <a:t>Consolidated CDA Creation Performance - (g)(6)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7C80"/>
                    </a:solidFill>
                  </a:tcPr>
                </a:tc>
                <a:extLst>
                  <a:ext uri="{0D108BD9-81ED-4DB2-BD59-A6C34878D82A}">
                    <a16:rowId xmlns:a16="http://schemas.microsoft.com/office/drawing/2014/main" val="2326869419"/>
                  </a:ext>
                </a:extLst>
              </a:tr>
            </a:tbl>
          </a:graphicData>
        </a:graphic>
      </p:graphicFrame>
      <p:graphicFrame>
        <p:nvGraphicFramePr>
          <p:cNvPr id="31" name="Table 30">
            <a:extLst>
              <a:ext uri="{FF2B5EF4-FFF2-40B4-BE49-F238E27FC236}">
                <a16:creationId xmlns:a16="http://schemas.microsoft.com/office/drawing/2014/main" id="{74A205D7-561D-8F8C-3319-8F628F47C181}"/>
              </a:ext>
            </a:extLst>
          </p:cNvPr>
          <p:cNvGraphicFramePr>
            <a:graphicFrameLocks noGrp="1"/>
          </p:cNvGraphicFramePr>
          <p:nvPr/>
        </p:nvGraphicFramePr>
        <p:xfrm>
          <a:off x="451693" y="1154286"/>
          <a:ext cx="11160086" cy="311409"/>
        </p:xfrm>
        <a:graphic>
          <a:graphicData uri="http://schemas.openxmlformats.org/drawingml/2006/table">
            <a:tbl>
              <a:tblPr bandRow="1">
                <a:tableStyleId>{BC89EF96-8CEA-46FF-86C4-4CE0E7609802}</a:tableStyleId>
              </a:tblPr>
              <a:tblGrid>
                <a:gridCol w="5502776">
                  <a:extLst>
                    <a:ext uri="{9D8B030D-6E8A-4147-A177-3AD203B41FA5}">
                      <a16:colId xmlns:a16="http://schemas.microsoft.com/office/drawing/2014/main" val="457119151"/>
                    </a:ext>
                  </a:extLst>
                </a:gridCol>
                <a:gridCol w="5657310">
                  <a:extLst>
                    <a:ext uri="{9D8B030D-6E8A-4147-A177-3AD203B41FA5}">
                      <a16:colId xmlns:a16="http://schemas.microsoft.com/office/drawing/2014/main" val="3455309235"/>
                    </a:ext>
                  </a:extLst>
                </a:gridCol>
              </a:tblGrid>
              <a:tr h="3114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tx1"/>
                          </a:solidFill>
                          <a:effectLst/>
                          <a:latin typeface="Aptos" panose="020B0004020202020204" pitchFamily="34" charset="0"/>
                        </a:rPr>
                        <a:t>Quality Management System - (g)(4)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7C8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kern="1200" dirty="0">
                          <a:solidFill>
                            <a:schemeClr val="tx1"/>
                          </a:solidFill>
                          <a:effectLst/>
                          <a:latin typeface="Aptos" panose="020B0004020202020204" pitchFamily="34" charset="0"/>
                          <a:ea typeface="+mn-ea"/>
                          <a:cs typeface="+mn-cs"/>
                        </a:rPr>
                        <a:t>Accessibility-Centered</a:t>
                      </a:r>
                      <a:r>
                        <a:rPr lang="en-US" sz="1050" b="1" dirty="0">
                          <a:solidFill>
                            <a:schemeClr val="tx1"/>
                          </a:solidFill>
                          <a:effectLst/>
                          <a:latin typeface="Aptos" panose="020B0004020202020204" pitchFamily="34" charset="0"/>
                        </a:rPr>
                        <a:t> Design - (g)(5)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7C80"/>
                    </a:solidFill>
                  </a:tcPr>
                </a:tc>
                <a:extLst>
                  <a:ext uri="{0D108BD9-81ED-4DB2-BD59-A6C34878D82A}">
                    <a16:rowId xmlns:a16="http://schemas.microsoft.com/office/drawing/2014/main" val="103204882"/>
                  </a:ext>
                </a:extLst>
              </a:tr>
            </a:tbl>
          </a:graphicData>
        </a:graphic>
      </p:graphicFrame>
      <p:graphicFrame>
        <p:nvGraphicFramePr>
          <p:cNvPr id="32" name="Table 31">
            <a:extLst>
              <a:ext uri="{FF2B5EF4-FFF2-40B4-BE49-F238E27FC236}">
                <a16:creationId xmlns:a16="http://schemas.microsoft.com/office/drawing/2014/main" id="{3DCDF501-3F4A-C42B-3DFB-3E7135D381D4}"/>
              </a:ext>
            </a:extLst>
          </p:cNvPr>
          <p:cNvGraphicFramePr>
            <a:graphicFrameLocks noGrp="1"/>
          </p:cNvGraphicFramePr>
          <p:nvPr/>
        </p:nvGraphicFramePr>
        <p:xfrm>
          <a:off x="426316" y="4794599"/>
          <a:ext cx="11225438" cy="754380"/>
        </p:xfrm>
        <a:graphic>
          <a:graphicData uri="http://schemas.openxmlformats.org/drawingml/2006/table">
            <a:tbl>
              <a:tblPr firstRow="1" bandRow="1">
                <a:tableStyleId>{BC89EF96-8CEA-46FF-86C4-4CE0E7609802}</a:tableStyleId>
              </a:tblPr>
              <a:tblGrid>
                <a:gridCol w="5612719">
                  <a:extLst>
                    <a:ext uri="{9D8B030D-6E8A-4147-A177-3AD203B41FA5}">
                      <a16:colId xmlns:a16="http://schemas.microsoft.com/office/drawing/2014/main" val="3904093347"/>
                    </a:ext>
                  </a:extLst>
                </a:gridCol>
                <a:gridCol w="5612719">
                  <a:extLst>
                    <a:ext uri="{9D8B030D-6E8A-4147-A177-3AD203B41FA5}">
                      <a16:colId xmlns:a16="http://schemas.microsoft.com/office/drawing/2014/main" val="728829513"/>
                    </a:ext>
                  </a:extLst>
                </a:gridCol>
              </a:tblGrid>
              <a:tr h="1938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tx1"/>
                          </a:solidFill>
                          <a:effectLst/>
                          <a:latin typeface="Aptos" panose="020B0004020202020204" pitchFamily="34" charset="0"/>
                        </a:rPr>
                        <a:t>Social, Psychological,  and Behavioral Data - (a)(15)</a:t>
                      </a:r>
                      <a:endParaRPr lang="en-US" sz="1050" b="1" dirty="0">
                        <a:solidFill>
                          <a:srgbClr val="FF0000"/>
                        </a:solidFill>
                        <a:effectLst/>
                        <a:latin typeface="Aptos" panose="020B0004020202020204" pitchFamily="34" charset="0"/>
                        <a:ea typeface="Calibri"/>
                        <a:cs typeface="Times New Roman"/>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rgbClr val="FF0000"/>
                          </a:solidFill>
                          <a:effectLst/>
                          <a:latin typeface="Aptos" panose="020B0004020202020204" pitchFamily="34" charset="0"/>
                          <a:ea typeface="Calibri"/>
                          <a:cs typeface="Times New Roman"/>
                        </a:rPr>
                        <a:t> </a:t>
                      </a: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011843288"/>
                  </a:ext>
                </a:extLst>
              </a:tr>
              <a:tr h="2010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tx1"/>
                          </a:solidFill>
                          <a:effectLst/>
                          <a:latin typeface="Aptos" panose="020B0004020202020204" pitchFamily="34" charset="0"/>
                        </a:rPr>
                        <a:t>Security Tags – Summary of Care – Send - (b)(7)</a:t>
                      </a:r>
                      <a:endParaRPr lang="en-US" sz="1050" b="1" dirty="0">
                        <a:solidFill>
                          <a:schemeClr val="tx1"/>
                        </a:solidFill>
                        <a:effectLst/>
                        <a:latin typeface="Aptos" panose="020B0004020202020204" pitchFamily="34" charset="0"/>
                        <a:ea typeface="Calibri"/>
                        <a:cs typeface="Times New Roman"/>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7C8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a:solidFill>
                            <a:schemeClr val="tx1"/>
                          </a:solidFill>
                          <a:effectLst/>
                          <a:latin typeface="Aptos" panose="020B0004020202020204" pitchFamily="34" charset="0"/>
                        </a:rPr>
                        <a:t>Care Plan - (b)(9)</a:t>
                      </a:r>
                      <a:r>
                        <a:rPr lang="en-US" sz="1050" b="1">
                          <a:solidFill>
                            <a:schemeClr val="tx1"/>
                          </a:solidFill>
                          <a:effectLst/>
                          <a:latin typeface="Aptos" panose="020B0004020202020204" pitchFamily="34" charset="0"/>
                          <a:ea typeface="Calibri"/>
                          <a:cs typeface="Times New Roman"/>
                        </a:rPr>
                        <a:t> </a:t>
                      </a:r>
                      <a:endParaRPr lang="en-US" sz="1050" b="1">
                        <a:solidFill>
                          <a:srgbClr val="FF0000"/>
                        </a:solidFill>
                        <a:effectLst/>
                        <a:latin typeface="Aptos" panose="020B0004020202020204" pitchFamily="34" charset="0"/>
                        <a:ea typeface="Calibri"/>
                        <a:cs typeface="Times New Roman"/>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7C80"/>
                    </a:solidFill>
                  </a:tcPr>
                </a:tc>
                <a:extLst>
                  <a:ext uri="{0D108BD9-81ED-4DB2-BD59-A6C34878D82A}">
                    <a16:rowId xmlns:a16="http://schemas.microsoft.com/office/drawing/2014/main" val="3889557044"/>
                  </a:ext>
                </a:extLst>
              </a:tr>
              <a:tr h="2281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a:solidFill>
                            <a:schemeClr val="tx1"/>
                          </a:solidFill>
                          <a:effectLst/>
                          <a:latin typeface="Aptos" panose="020B0004020202020204" pitchFamily="34" charset="0"/>
                        </a:rPr>
                        <a:t>Security Tags – Summary of Care – Receive - (b)(8)</a:t>
                      </a:r>
                      <a:endParaRPr lang="en-US" sz="1050" b="1">
                        <a:solidFill>
                          <a:schemeClr val="tx1"/>
                        </a:solidFill>
                        <a:effectLst/>
                        <a:latin typeface="Aptos" panose="020B0004020202020204" pitchFamily="34" charset="0"/>
                        <a:ea typeface="Calibri"/>
                        <a:cs typeface="Times New Roman"/>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7C8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tx1"/>
                          </a:solidFill>
                          <a:effectLst/>
                          <a:latin typeface="Aptos" panose="020B0004020202020204" pitchFamily="34" charset="0"/>
                          <a:ea typeface="Calibri"/>
                          <a:cs typeface="Times New Roman"/>
                        </a:rPr>
                        <a:t>Accounting of Disclosures - (d)(11)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7C80"/>
                    </a:solidFill>
                  </a:tcPr>
                </a:tc>
                <a:extLst>
                  <a:ext uri="{0D108BD9-81ED-4DB2-BD59-A6C34878D82A}">
                    <a16:rowId xmlns:a16="http://schemas.microsoft.com/office/drawing/2014/main" val="1360372369"/>
                  </a:ext>
                </a:extLst>
              </a:tr>
            </a:tbl>
          </a:graphicData>
        </a:graphic>
      </p:graphicFrame>
      <p:sp>
        <p:nvSpPr>
          <p:cNvPr id="10" name="TextBox 9">
            <a:extLst>
              <a:ext uri="{FF2B5EF4-FFF2-40B4-BE49-F238E27FC236}">
                <a16:creationId xmlns:a16="http://schemas.microsoft.com/office/drawing/2014/main" id="{E4B3DC01-AAD5-946F-47B5-45014BDF5E02}"/>
              </a:ext>
            </a:extLst>
          </p:cNvPr>
          <p:cNvSpPr txBox="1"/>
          <p:nvPr/>
        </p:nvSpPr>
        <p:spPr>
          <a:xfrm>
            <a:off x="484201" y="855334"/>
            <a:ext cx="658661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Mandatory Certification Criteria</a:t>
            </a:r>
          </a:p>
        </p:txBody>
      </p:sp>
      <p:sp>
        <p:nvSpPr>
          <p:cNvPr id="5" name="TextBox 4">
            <a:extLst>
              <a:ext uri="{FF2B5EF4-FFF2-40B4-BE49-F238E27FC236}">
                <a16:creationId xmlns:a16="http://schemas.microsoft.com/office/drawing/2014/main" id="{9E3B1B2F-EBCF-A4C8-A35F-A9F1503C7905}"/>
              </a:ext>
            </a:extLst>
          </p:cNvPr>
          <p:cNvSpPr txBox="1"/>
          <p:nvPr/>
        </p:nvSpPr>
        <p:spPr>
          <a:xfrm>
            <a:off x="592175" y="5966014"/>
            <a:ext cx="3032374" cy="553998"/>
          </a:xfrm>
          <a:prstGeom prst="rect">
            <a:avLst/>
          </a:prstGeom>
          <a:noFill/>
          <a:ln w="3175">
            <a:noFill/>
          </a:ln>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Key: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highlight>
                  <a:srgbClr val="FF7C80"/>
                </a:highlight>
                <a:uLnTx/>
                <a:uFillTx/>
                <a:latin typeface="Aptos" panose="020B0004020202020204" pitchFamily="34" charset="0"/>
                <a:ea typeface="+mn-ea"/>
                <a:cs typeface="+mn-cs"/>
              </a:rPr>
              <a:t>Red</a:t>
            </a:r>
            <a:r>
              <a:rPr kumimoji="0" lang="en-US" sz="1000" b="1"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 = Removal (effective date of a Final Rule);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highlight>
                  <a:srgbClr val="C0C0C0"/>
                </a:highlight>
                <a:uLnTx/>
                <a:uFillTx/>
                <a:latin typeface="Aptos" panose="020B0004020202020204" pitchFamily="34" charset="0"/>
                <a:ea typeface="+mn-ea"/>
                <a:cs typeface="+mn-cs"/>
              </a:rPr>
              <a:t>Grey</a:t>
            </a:r>
            <a:r>
              <a:rPr kumimoji="0" lang="en-US" sz="1000" b="1"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 = No changes </a:t>
            </a:r>
          </a:p>
        </p:txBody>
      </p:sp>
      <p:cxnSp>
        <p:nvCxnSpPr>
          <p:cNvPr id="12" name="Straight Connector 11">
            <a:extLst>
              <a:ext uri="{FF2B5EF4-FFF2-40B4-BE49-F238E27FC236}">
                <a16:creationId xmlns:a16="http://schemas.microsoft.com/office/drawing/2014/main" id="{E0B128FA-EC92-CE68-06B7-333AEB3FEC9A}"/>
              </a:ext>
            </a:extLst>
          </p:cNvPr>
          <p:cNvCxnSpPr>
            <a:cxnSpLocks/>
          </p:cNvCxnSpPr>
          <p:nvPr/>
        </p:nvCxnSpPr>
        <p:spPr>
          <a:xfrm>
            <a:off x="0" y="3933022"/>
            <a:ext cx="12192000"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8519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E8D518-8766-444A-B653-CAC14C8A54AA}"/>
            </a:ext>
          </a:extLst>
        </p:cNvPr>
        <p:cNvGrpSpPr/>
        <p:nvPr/>
      </p:nvGrpSpPr>
      <p:grpSpPr>
        <a:xfrm>
          <a:off x="0" y="0"/>
          <a:ext cx="0" cy="0"/>
          <a:chOff x="0" y="0"/>
          <a:chExt cx="0" cy="0"/>
        </a:xfrm>
      </p:grpSpPr>
      <p:sp>
        <p:nvSpPr>
          <p:cNvPr id="16" name="TextBox 15">
            <a:extLst>
              <a:ext uri="{FF2B5EF4-FFF2-40B4-BE49-F238E27FC236}">
                <a16:creationId xmlns:a16="http://schemas.microsoft.com/office/drawing/2014/main" id="{D9F40014-9A09-4A18-D8D1-C09CA6C49AE4}"/>
              </a:ext>
            </a:extLst>
          </p:cNvPr>
          <p:cNvSpPr txBox="1"/>
          <p:nvPr/>
        </p:nvSpPr>
        <p:spPr>
          <a:xfrm>
            <a:off x="2643082" y="152098"/>
            <a:ext cx="6905835" cy="923330"/>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ptos"/>
                <a:ea typeface="+mn-ea"/>
                <a:cs typeface="+mn-cs"/>
              </a:rPr>
              <a:t> Certification Criteria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ptos"/>
                <a:ea typeface="+mn-ea"/>
                <a:cs typeface="+mn-cs"/>
              </a:rPr>
              <a:t>Associated with Medicare Promoting Interoperability Program and the Promoting Interoperability performance category under the Merit-based Incentive Payment System</a:t>
            </a:r>
            <a:r>
              <a:rPr kumimoji="0" lang="en-US" sz="1200" b="1" i="0" u="none" strike="noStrike" kern="1200" cap="none" spc="0" normalizeH="0" baseline="30000" noProof="0" dirty="0">
                <a:ln>
                  <a:noFill/>
                </a:ln>
                <a:solidFill>
                  <a:prstClr val="black"/>
                </a:solidFill>
                <a:effectLst/>
                <a:uLnTx/>
                <a:uFillTx/>
                <a:latin typeface="Aptos"/>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3" name="TextBox 32">
            <a:extLst>
              <a:ext uri="{FF2B5EF4-FFF2-40B4-BE49-F238E27FC236}">
                <a16:creationId xmlns:a16="http://schemas.microsoft.com/office/drawing/2014/main" id="{5EF18EFF-243B-0981-3381-AB7C64777BB5}"/>
              </a:ext>
            </a:extLst>
          </p:cNvPr>
          <p:cNvSpPr txBox="1"/>
          <p:nvPr/>
        </p:nvSpPr>
        <p:spPr>
          <a:xfrm>
            <a:off x="592175" y="5966014"/>
            <a:ext cx="6851904" cy="1061829"/>
          </a:xfrm>
          <a:prstGeom prst="rect">
            <a:avLst/>
          </a:prstGeom>
          <a:noFill/>
          <a:ln w="3175">
            <a:noFill/>
          </a:ln>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Key: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highlight>
                  <a:srgbClr val="FF7C80"/>
                </a:highlight>
                <a:uLnTx/>
                <a:uFillTx/>
                <a:latin typeface="Aptos" panose="020B0004020202020204" pitchFamily="34" charset="0"/>
                <a:ea typeface="+mn-ea"/>
                <a:cs typeface="+mn-cs"/>
              </a:rPr>
              <a:t>Red</a:t>
            </a:r>
            <a:r>
              <a:rPr kumimoji="0" lang="en-US" sz="1000" b="1"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 = Removal (effective date of a Final Rule); </a:t>
            </a:r>
            <a:r>
              <a:rPr kumimoji="0" lang="en-US" sz="1000" b="1" i="0" u="none" strike="noStrike" kern="1200" cap="none" spc="0" normalizeH="0" baseline="0" noProof="0" dirty="0">
                <a:ln>
                  <a:noFill/>
                </a:ln>
                <a:solidFill>
                  <a:prstClr val="black"/>
                </a:solidFill>
                <a:effectLst/>
                <a:highlight>
                  <a:srgbClr val="FFCCCC"/>
                </a:highlight>
                <a:uLnTx/>
                <a:uFillTx/>
                <a:latin typeface="Aptos" panose="020B0004020202020204" pitchFamily="34" charset="0"/>
                <a:ea typeface="+mn-ea"/>
                <a:cs typeface="+mn-cs"/>
              </a:rPr>
              <a:t>Light Red</a:t>
            </a:r>
            <a:r>
              <a:rPr kumimoji="0" lang="en-US" sz="1000" b="1"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 = Removal with transition  (Jan 1, 2027);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highlight>
                  <a:srgbClr val="FFFFCC"/>
                </a:highlight>
                <a:uLnTx/>
                <a:uFillTx/>
                <a:latin typeface="Aptos" panose="020B0004020202020204" pitchFamily="34" charset="0"/>
                <a:ea typeface="+mn-ea"/>
                <a:cs typeface="+mn-cs"/>
              </a:rPr>
              <a:t>Light Yellow </a:t>
            </a:r>
            <a:r>
              <a:rPr kumimoji="0" lang="en-US" sz="1000" b="1"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 Revised; </a:t>
            </a:r>
            <a:r>
              <a:rPr kumimoji="0" lang="en-US" sz="1000" b="1" i="0" u="none" strike="noStrike" kern="1200" cap="none" spc="0" normalizeH="0" baseline="0" noProof="0" dirty="0">
                <a:ln>
                  <a:noFill/>
                </a:ln>
                <a:solidFill>
                  <a:prstClr val="black"/>
                </a:solidFill>
                <a:effectLst/>
                <a:highlight>
                  <a:srgbClr val="C0C0C0"/>
                </a:highlight>
                <a:uLnTx/>
                <a:uFillTx/>
                <a:latin typeface="Aptos" panose="020B0004020202020204" pitchFamily="34" charset="0"/>
                <a:ea typeface="+mn-ea"/>
                <a:cs typeface="+mn-cs"/>
              </a:rPr>
              <a:t>Grey</a:t>
            </a:r>
            <a:r>
              <a:rPr kumimoji="0" lang="en-US" sz="1000" b="1"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 = No changes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FF"/>
                </a:solidFill>
                <a:effectLst/>
                <a:uLnTx/>
                <a:uFillTx/>
                <a:latin typeface="Aptos" panose="020B0004020202020204" pitchFamily="34" charset="0"/>
                <a:ea typeface="+mn-ea"/>
                <a:cs typeface="+mn-cs"/>
              </a:rPr>
              <a:t>Blue Font = Base EHR Definition / CEHRT Definition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9923"/>
                </a:solidFill>
                <a:effectLst/>
                <a:uLnTx/>
                <a:uFillTx/>
                <a:latin typeface="Aptos" panose="020B0004020202020204" pitchFamily="34" charset="0"/>
                <a:ea typeface="+mn-ea"/>
                <a:cs typeface="+mn-cs"/>
              </a:rPr>
              <a:t>Green Font = CEHRT Definition only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srgbClr val="0070C0"/>
              </a:solidFill>
              <a:effectLst/>
              <a:uLnTx/>
              <a:uFillTx/>
              <a:latin typeface="Aptos" panose="020B0004020202020204" pitchFamily="34" charset="0"/>
              <a:ea typeface="+mn-ea"/>
              <a:cs typeface="+mn-cs"/>
            </a:endParaRPr>
          </a:p>
        </p:txBody>
      </p:sp>
      <p:sp>
        <p:nvSpPr>
          <p:cNvPr id="19" name="Rectangle 18">
            <a:extLst>
              <a:ext uri="{FF2B5EF4-FFF2-40B4-BE49-F238E27FC236}">
                <a16:creationId xmlns:a16="http://schemas.microsoft.com/office/drawing/2014/main" id="{32324510-F666-3941-5A37-0853A58D6F85}"/>
              </a:ext>
            </a:extLst>
          </p:cNvPr>
          <p:cNvSpPr/>
          <p:nvPr/>
        </p:nvSpPr>
        <p:spPr>
          <a:xfrm>
            <a:off x="8074703" y="5660137"/>
            <a:ext cx="703437" cy="50691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w="12700">
                <a:solidFill>
                  <a:srgbClr val="4F81BD"/>
                </a:solidFill>
                <a:prstDash val="solid"/>
              </a:ln>
              <a:pattFill prst="pct50">
                <a:fgClr>
                  <a:srgbClr val="4F81BD"/>
                </a:fgClr>
                <a:bgClr>
                  <a:srgbClr val="4F81BD">
                    <a:lumMod val="20000"/>
                    <a:lumOff val="80000"/>
                  </a:srgbClr>
                </a:bgClr>
              </a:pattFill>
              <a:effectLst>
                <a:outerShdw dist="38100" dir="2640000" algn="bl" rotWithShape="0">
                  <a:srgbClr val="4F81BD"/>
                </a:outerShdw>
              </a:effectLst>
              <a:uLnTx/>
              <a:uFillTx/>
              <a:latin typeface="Aptos" panose="020B0004020202020204" pitchFamily="34" charset="0"/>
              <a:ea typeface="+mn-ea"/>
              <a:cs typeface="+mn-cs"/>
            </a:endParaRPr>
          </a:p>
        </p:txBody>
      </p:sp>
      <p:graphicFrame>
        <p:nvGraphicFramePr>
          <p:cNvPr id="37" name="Table 36">
            <a:extLst>
              <a:ext uri="{FF2B5EF4-FFF2-40B4-BE49-F238E27FC236}">
                <a16:creationId xmlns:a16="http://schemas.microsoft.com/office/drawing/2014/main" id="{BED2D10E-6CB3-FB01-C084-D3D6888B79C5}"/>
              </a:ext>
            </a:extLst>
          </p:cNvPr>
          <p:cNvGraphicFramePr>
            <a:graphicFrameLocks noGrp="1"/>
          </p:cNvGraphicFramePr>
          <p:nvPr/>
        </p:nvGraphicFramePr>
        <p:xfrm>
          <a:off x="7672548" y="1067548"/>
          <a:ext cx="3908748" cy="4369297"/>
        </p:xfrm>
        <a:graphic>
          <a:graphicData uri="http://schemas.openxmlformats.org/drawingml/2006/table">
            <a:tbl>
              <a:tblPr firstRow="1" bandRow="1">
                <a:tableStyleId>{BC89EF96-8CEA-46FF-86C4-4CE0E7609802}</a:tableStyleId>
              </a:tblPr>
              <a:tblGrid>
                <a:gridCol w="3908748">
                  <a:extLst>
                    <a:ext uri="{9D8B030D-6E8A-4147-A177-3AD203B41FA5}">
                      <a16:colId xmlns:a16="http://schemas.microsoft.com/office/drawing/2014/main" val="3904093347"/>
                    </a:ext>
                  </a:extLst>
                </a:gridCol>
              </a:tblGrid>
              <a:tr h="5009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tx1"/>
                          </a:solidFill>
                          <a:latin typeface="Aptos" panose="020B0004020202020204" pitchFamily="34" charset="0"/>
                        </a:rPr>
                        <a:t>Workflow Triggers for Decision Support Interventions – Clients – (j)(20) </a:t>
                      </a:r>
                      <a:endParaRPr lang="en-US" sz="1050" b="1" dirty="0">
                        <a:solidFill>
                          <a:srgbClr val="FF0000"/>
                        </a:solidFill>
                        <a:effectLst/>
                        <a:latin typeface="Aptos" panose="020B0004020202020204" pitchFamily="34" charset="0"/>
                        <a:ea typeface="Calibri"/>
                        <a:cs typeface="Times New Roman"/>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27497670"/>
                  </a:ext>
                </a:extLst>
              </a:tr>
              <a:tr h="3061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tx1"/>
                          </a:solidFill>
                          <a:effectLst/>
                          <a:latin typeface="Aptos" panose="020B0004020202020204" pitchFamily="34" charset="0"/>
                          <a:ea typeface="Calibri"/>
                          <a:cs typeface="Times New Roman"/>
                        </a:rPr>
                        <a:t>Subscriptions – Client – (j)(21)</a:t>
                      </a:r>
                      <a:r>
                        <a:rPr lang="en-US" sz="1050" b="1" dirty="0">
                          <a:solidFill>
                            <a:srgbClr val="FF0000"/>
                          </a:solidFill>
                          <a:effectLst/>
                          <a:latin typeface="Aptos" panose="020B0004020202020204" pitchFamily="34" charset="0"/>
                        </a:rPr>
                        <a:t> </a:t>
                      </a:r>
                      <a:endParaRPr lang="en-US" sz="1050" b="1" dirty="0">
                        <a:solidFill>
                          <a:srgbClr val="FF0000"/>
                        </a:solidFill>
                        <a:effectLst/>
                        <a:latin typeface="Aptos" panose="020B0004020202020204" pitchFamily="34" charset="0"/>
                        <a:ea typeface="Calibri"/>
                        <a:cs typeface="Times New Roman"/>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694828532"/>
                  </a:ext>
                </a:extLst>
              </a:tr>
              <a:tr h="306129">
                <a:tc>
                  <a:txBody>
                    <a:bodyPr/>
                    <a:lstStyle/>
                    <a:p>
                      <a:pPr marL="0" marR="0" algn="l">
                        <a:lnSpc>
                          <a:spcPct val="100000"/>
                        </a:lnSpc>
                        <a:spcBef>
                          <a:spcPts val="0"/>
                        </a:spcBef>
                        <a:spcAft>
                          <a:spcPts val="0"/>
                        </a:spcAft>
                      </a:pPr>
                      <a:r>
                        <a:rPr lang="en-US" sz="1050" b="1" dirty="0">
                          <a:solidFill>
                            <a:srgbClr val="0000FF"/>
                          </a:solidFill>
                          <a:effectLst/>
                          <a:latin typeface="Aptos" panose="020B0004020202020204" pitchFamily="34" charset="0"/>
                        </a:rPr>
                        <a:t>CPOE</a:t>
                      </a:r>
                      <a:r>
                        <a:rPr lang="en-US" sz="1050" b="1" baseline="0" dirty="0">
                          <a:solidFill>
                            <a:srgbClr val="0000FF"/>
                          </a:solidFill>
                          <a:effectLst/>
                          <a:latin typeface="Aptos" panose="020B0004020202020204" pitchFamily="34" charset="0"/>
                        </a:rPr>
                        <a:t> </a:t>
                      </a:r>
                      <a:r>
                        <a:rPr lang="en-US" sz="1050" b="1" dirty="0">
                          <a:solidFill>
                            <a:srgbClr val="0000FF"/>
                          </a:solidFill>
                          <a:effectLst/>
                          <a:latin typeface="Aptos" panose="020B0004020202020204" pitchFamily="34" charset="0"/>
                        </a:rPr>
                        <a:t>– Medications - (a)(1)</a:t>
                      </a:r>
                      <a:endParaRPr lang="en-US" sz="1050" b="1" dirty="0">
                        <a:solidFill>
                          <a:srgbClr val="0000FF"/>
                        </a:solidFill>
                        <a:effectLst/>
                        <a:latin typeface="Aptos" panose="020B0004020202020204" pitchFamily="34" charset="0"/>
                        <a:ea typeface="Calibri"/>
                        <a:cs typeface="Times New Roman"/>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789691380"/>
                  </a:ext>
                </a:extLst>
              </a:tr>
              <a:tr h="3061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rgbClr val="0000FF"/>
                          </a:solidFill>
                          <a:effectLst/>
                          <a:latin typeface="Aptos" panose="020B0004020202020204" pitchFamily="34" charset="0"/>
                        </a:rPr>
                        <a:t>CPOE –</a:t>
                      </a:r>
                      <a:r>
                        <a:rPr lang="en-US" sz="1050" b="1" baseline="0" dirty="0">
                          <a:solidFill>
                            <a:srgbClr val="0000FF"/>
                          </a:solidFill>
                          <a:effectLst/>
                          <a:latin typeface="Aptos" panose="020B0004020202020204" pitchFamily="34" charset="0"/>
                        </a:rPr>
                        <a:t> </a:t>
                      </a:r>
                      <a:r>
                        <a:rPr lang="en-US" sz="1050" b="1" dirty="0">
                          <a:solidFill>
                            <a:srgbClr val="0000FF"/>
                          </a:solidFill>
                          <a:effectLst/>
                          <a:latin typeface="Aptos" panose="020B0004020202020204" pitchFamily="34" charset="0"/>
                        </a:rPr>
                        <a:t>Laboratory - (a)(2)</a:t>
                      </a:r>
                      <a:endParaRPr lang="en-US" sz="1050" b="1" dirty="0">
                        <a:solidFill>
                          <a:srgbClr val="0000FF"/>
                        </a:solidFill>
                        <a:effectLst/>
                        <a:latin typeface="Aptos" panose="020B0004020202020204" pitchFamily="34" charset="0"/>
                        <a:ea typeface="Calibri"/>
                        <a:cs typeface="Times New Roman"/>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814345496"/>
                  </a:ext>
                </a:extLst>
              </a:tr>
              <a:tr h="306129">
                <a:tc>
                  <a:txBody>
                    <a:bodyPr/>
                    <a:lstStyle/>
                    <a:p>
                      <a:pPr marL="0" marR="0" algn="l">
                        <a:lnSpc>
                          <a:spcPct val="100000"/>
                        </a:lnSpc>
                        <a:spcBef>
                          <a:spcPts val="0"/>
                        </a:spcBef>
                        <a:spcAft>
                          <a:spcPts val="0"/>
                        </a:spcAft>
                      </a:pPr>
                      <a:r>
                        <a:rPr lang="en-US" sz="1050" b="1" dirty="0">
                          <a:solidFill>
                            <a:srgbClr val="0000FF"/>
                          </a:solidFill>
                          <a:effectLst/>
                          <a:latin typeface="Aptos" panose="020B0004020202020204" pitchFamily="34" charset="0"/>
                        </a:rPr>
                        <a:t>CPOE –</a:t>
                      </a:r>
                      <a:r>
                        <a:rPr lang="en-US" sz="1050" b="1" baseline="0" dirty="0">
                          <a:solidFill>
                            <a:srgbClr val="0000FF"/>
                          </a:solidFill>
                          <a:effectLst/>
                          <a:latin typeface="Aptos" panose="020B0004020202020204" pitchFamily="34" charset="0"/>
                        </a:rPr>
                        <a:t> </a:t>
                      </a:r>
                      <a:r>
                        <a:rPr lang="en-US" sz="1050" b="1" dirty="0">
                          <a:solidFill>
                            <a:srgbClr val="0000FF"/>
                          </a:solidFill>
                          <a:effectLst/>
                          <a:latin typeface="Aptos" panose="020B0004020202020204" pitchFamily="34" charset="0"/>
                        </a:rPr>
                        <a:t>Diagnostic Imaging - (a)(3)</a:t>
                      </a:r>
                      <a:endParaRPr lang="en-US" sz="1050" b="1" dirty="0">
                        <a:solidFill>
                          <a:srgbClr val="0000FF"/>
                        </a:solidFill>
                        <a:effectLst/>
                        <a:latin typeface="Aptos" panose="020B0004020202020204" pitchFamily="34" charset="0"/>
                        <a:ea typeface="Calibri"/>
                        <a:cs typeface="Times New Roman"/>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705356038"/>
                  </a:ext>
                </a:extLst>
              </a:tr>
              <a:tr h="306129">
                <a:tc>
                  <a:txBody>
                    <a:bodyPr/>
                    <a:lstStyle/>
                    <a:p>
                      <a:pPr marL="0" marR="0" algn="l">
                        <a:lnSpc>
                          <a:spcPct val="100000"/>
                        </a:lnSpc>
                        <a:spcBef>
                          <a:spcPts val="0"/>
                        </a:spcBef>
                        <a:spcAft>
                          <a:spcPts val="0"/>
                        </a:spcAft>
                      </a:pPr>
                      <a:r>
                        <a:rPr lang="en-US" sz="1050" b="1" dirty="0">
                          <a:solidFill>
                            <a:schemeClr val="tx1"/>
                          </a:solidFill>
                          <a:effectLst/>
                          <a:latin typeface="Aptos" panose="020B0004020202020204" pitchFamily="34" charset="0"/>
                        </a:rPr>
                        <a:t>Drug-Drug, Drug-Allergy Interaction Checks for CPOE - (a)(4)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725460356"/>
                  </a:ext>
                </a:extLst>
              </a:tr>
              <a:tr h="3061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tx1"/>
                          </a:solidFill>
                          <a:effectLst/>
                          <a:latin typeface="Aptos" panose="020B0004020202020204" pitchFamily="34" charset="0"/>
                          <a:ea typeface="Calibri"/>
                          <a:cs typeface="Times New Roman"/>
                        </a:rPr>
                        <a:t>Electronic Health Information Export - (b)(10)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092845774"/>
                  </a:ext>
                </a:extLst>
              </a:tr>
              <a:tr h="3061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rgbClr val="0000FF"/>
                          </a:solidFill>
                          <a:effectLst/>
                          <a:latin typeface="Aptos" panose="020B0004020202020204" pitchFamily="34" charset="0"/>
                        </a:rPr>
                        <a:t>CQM – Record and Export - (c)(1)</a:t>
                      </a:r>
                      <a:endParaRPr lang="en-US" sz="1050" b="1" dirty="0">
                        <a:solidFill>
                          <a:srgbClr val="0000FF"/>
                        </a:solidFill>
                        <a:effectLst/>
                        <a:latin typeface="Aptos" panose="020B0004020202020204" pitchFamily="34" charset="0"/>
                        <a:ea typeface="Calibri"/>
                        <a:cs typeface="Times New Roman"/>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654992825"/>
                  </a:ext>
                </a:extLst>
              </a:tr>
              <a:tr h="3061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tx1"/>
                          </a:solidFill>
                          <a:effectLst/>
                          <a:latin typeface="Aptos" panose="020B0004020202020204" pitchFamily="34" charset="0"/>
                        </a:rPr>
                        <a:t>CQM – Import and Calculate - (c)(2)</a:t>
                      </a:r>
                      <a:endParaRPr lang="en-US" sz="1050" b="1" dirty="0">
                        <a:solidFill>
                          <a:schemeClr val="tx1"/>
                        </a:solidFill>
                        <a:effectLst/>
                        <a:latin typeface="Aptos" panose="020B0004020202020204" pitchFamily="34" charset="0"/>
                        <a:ea typeface="Calibri"/>
                        <a:cs typeface="Times New Roman"/>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323336385"/>
                  </a:ext>
                </a:extLst>
              </a:tr>
              <a:tr h="3061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tx1"/>
                          </a:solidFill>
                          <a:effectLst/>
                          <a:latin typeface="Aptos" panose="020B0004020202020204" pitchFamily="34" charset="0"/>
                        </a:rPr>
                        <a:t>Transmission to Immunization Registries - (f)(1)</a:t>
                      </a:r>
                      <a:endParaRPr lang="en-US" sz="1050" b="1" dirty="0">
                        <a:solidFill>
                          <a:schemeClr val="tx1"/>
                        </a:solidFill>
                        <a:effectLst/>
                        <a:latin typeface="Aptos" panose="020B0004020202020204" pitchFamily="34" charset="0"/>
                        <a:ea typeface="Calibri"/>
                        <a:cs typeface="Times New Roman"/>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240675822"/>
                  </a:ext>
                </a:extLst>
              </a:tr>
              <a:tr h="3061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tx1"/>
                          </a:solidFill>
                          <a:effectLst/>
                          <a:latin typeface="Aptos" panose="020B0004020202020204" pitchFamily="34" charset="0"/>
                        </a:rPr>
                        <a:t>Transmission to PHAs – Syndromic Surveillance - (f)(2)</a:t>
                      </a:r>
                      <a:endParaRPr lang="en-US" sz="1050" b="1" dirty="0">
                        <a:solidFill>
                          <a:schemeClr val="tx1"/>
                        </a:solidFill>
                        <a:effectLst/>
                        <a:latin typeface="Aptos" panose="020B0004020202020204" pitchFamily="34" charset="0"/>
                        <a:ea typeface="Calibri"/>
                        <a:cs typeface="Times New Roman"/>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655976885"/>
                  </a:ext>
                </a:extLst>
              </a:tr>
              <a:tr h="5009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tx1"/>
                          </a:solidFill>
                          <a:effectLst/>
                          <a:latin typeface="Aptos" panose="020B0004020202020204" pitchFamily="34" charset="0"/>
                        </a:rPr>
                        <a:t>Transmission to PHAs – Reportable Laboratory Tests and Values/Results - (f)(3)</a:t>
                      </a:r>
                      <a:endParaRPr lang="en-US" sz="1050" b="1" dirty="0">
                        <a:solidFill>
                          <a:schemeClr val="tx1"/>
                        </a:solidFill>
                        <a:effectLst/>
                        <a:latin typeface="Aptos" panose="020B0004020202020204" pitchFamily="34" charset="0"/>
                        <a:ea typeface="Calibri"/>
                        <a:cs typeface="Times New Roman"/>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958015203"/>
                  </a:ext>
                </a:extLst>
              </a:tr>
              <a:tr h="3061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rgbClr val="0000FF"/>
                          </a:solidFill>
                          <a:effectLst/>
                          <a:latin typeface="Aptos" panose="020B0004020202020204" pitchFamily="34" charset="0"/>
                          <a:ea typeface="Calibri"/>
                          <a:cs typeface="Times New Roman"/>
                        </a:rPr>
                        <a:t>Standardized API for Patient and Population Services – (g)(10)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255622378"/>
                  </a:ext>
                </a:extLst>
              </a:tr>
            </a:tbl>
          </a:graphicData>
        </a:graphic>
      </p:graphicFrame>
      <p:graphicFrame>
        <p:nvGraphicFramePr>
          <p:cNvPr id="38" name="Table 37">
            <a:extLst>
              <a:ext uri="{FF2B5EF4-FFF2-40B4-BE49-F238E27FC236}">
                <a16:creationId xmlns:a16="http://schemas.microsoft.com/office/drawing/2014/main" id="{0EFE3C72-26DE-073A-81AF-45ACC3EEA921}"/>
              </a:ext>
            </a:extLst>
          </p:cNvPr>
          <p:cNvGraphicFramePr>
            <a:graphicFrameLocks noGrp="1"/>
          </p:cNvGraphicFramePr>
          <p:nvPr/>
        </p:nvGraphicFramePr>
        <p:xfrm>
          <a:off x="443155" y="1075429"/>
          <a:ext cx="3431375" cy="4361419"/>
        </p:xfrm>
        <a:graphic>
          <a:graphicData uri="http://schemas.openxmlformats.org/drawingml/2006/table">
            <a:tbl>
              <a:tblPr firstRow="1" bandRow="1">
                <a:tableStyleId>{BC89EF96-8CEA-46FF-86C4-4CE0E7609802}</a:tableStyleId>
              </a:tblPr>
              <a:tblGrid>
                <a:gridCol w="3431375">
                  <a:extLst>
                    <a:ext uri="{9D8B030D-6E8A-4147-A177-3AD203B41FA5}">
                      <a16:colId xmlns:a16="http://schemas.microsoft.com/office/drawing/2014/main" val="3904093347"/>
                    </a:ext>
                  </a:extLst>
                </a:gridCol>
              </a:tblGrid>
              <a:tr h="2805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rgbClr val="0000FF"/>
                          </a:solidFill>
                          <a:effectLst/>
                          <a:latin typeface="Aptos" panose="020B0004020202020204" pitchFamily="34" charset="0"/>
                        </a:rPr>
                        <a:t>Implantable Device List - (a)(14)</a:t>
                      </a:r>
                      <a:endParaRPr lang="en-US" sz="1050" b="1" dirty="0">
                        <a:solidFill>
                          <a:srgbClr val="0000FF"/>
                        </a:solidFill>
                        <a:effectLst/>
                        <a:latin typeface="Aptos" panose="020B0004020202020204" pitchFamily="34" charset="0"/>
                        <a:ea typeface="Calibri"/>
                        <a:cs typeface="Times New Roman"/>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7C80"/>
                    </a:solidFill>
                  </a:tcPr>
                </a:tc>
                <a:extLst>
                  <a:ext uri="{0D108BD9-81ED-4DB2-BD59-A6C34878D82A}">
                    <a16:rowId xmlns:a16="http://schemas.microsoft.com/office/drawing/2014/main" val="789691380"/>
                  </a:ext>
                </a:extLst>
              </a:tr>
              <a:tr h="2805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rgbClr val="0000FF"/>
                          </a:solidFill>
                          <a:effectLst/>
                          <a:latin typeface="Aptos" panose="020B0004020202020204" pitchFamily="34" charset="0"/>
                          <a:ea typeface="Calibri"/>
                          <a:cs typeface="Times New Roman"/>
                        </a:rPr>
                        <a:t>Direct Project - (h)(1)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7C80"/>
                    </a:solidFill>
                  </a:tcPr>
                </a:tc>
                <a:extLst>
                  <a:ext uri="{0D108BD9-81ED-4DB2-BD59-A6C34878D82A}">
                    <a16:rowId xmlns:a16="http://schemas.microsoft.com/office/drawing/2014/main" val="2978705149"/>
                  </a:ext>
                </a:extLst>
              </a:tr>
              <a:tr h="2805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i="0" u="none" dirty="0">
                          <a:solidFill>
                            <a:srgbClr val="0000FF"/>
                          </a:solidFill>
                          <a:latin typeface="Aptos" panose="020B0004020202020204" pitchFamily="34" charset="0"/>
                        </a:rPr>
                        <a:t>Direct</a:t>
                      </a:r>
                      <a:r>
                        <a:rPr lang="en-US" sz="1050" b="1" i="0" u="none" baseline="0" dirty="0">
                          <a:solidFill>
                            <a:srgbClr val="0000FF"/>
                          </a:solidFill>
                          <a:latin typeface="Aptos" panose="020B0004020202020204" pitchFamily="34" charset="0"/>
                        </a:rPr>
                        <a:t> Project, Edge Protocol, and XDR/XDM - (h)(2)</a:t>
                      </a:r>
                      <a:r>
                        <a:rPr lang="en-US" sz="1050" b="1" dirty="0">
                          <a:solidFill>
                            <a:schemeClr val="tx1"/>
                          </a:solidFill>
                          <a:effectLst/>
                          <a:latin typeface="Aptos" panose="020B0004020202020204" pitchFamily="34" charset="0"/>
                        </a:rPr>
                        <a:t>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7C80"/>
                    </a:solidFill>
                  </a:tcPr>
                </a:tc>
                <a:extLst>
                  <a:ext uri="{0D108BD9-81ED-4DB2-BD59-A6C34878D82A}">
                    <a16:rowId xmlns:a16="http://schemas.microsoft.com/office/drawing/2014/main" val="3152848060"/>
                  </a:ext>
                </a:extLst>
              </a:tr>
              <a:tr h="2805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rgbClr val="009923"/>
                          </a:solidFill>
                          <a:effectLst/>
                          <a:latin typeface="Aptos" panose="020B0004020202020204" pitchFamily="34" charset="0"/>
                        </a:rPr>
                        <a:t>Family Health History - (a)(12)</a:t>
                      </a:r>
                      <a:endParaRPr lang="en-US" sz="1050" b="1" i="0" strike="sngStrike" baseline="0" dirty="0">
                        <a:solidFill>
                          <a:srgbClr val="009923"/>
                        </a:solidFill>
                        <a:effectLst/>
                        <a:latin typeface="Aptos" panose="020B0004020202020204" pitchFamily="34" charset="0"/>
                        <a:ea typeface="Calibri"/>
                        <a:cs typeface="Times New Roman"/>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CCC"/>
                    </a:solidFill>
                  </a:tcPr>
                </a:tc>
                <a:extLst>
                  <a:ext uri="{0D108BD9-81ED-4DB2-BD59-A6C34878D82A}">
                    <a16:rowId xmlns:a16="http://schemas.microsoft.com/office/drawing/2014/main" val="4229674766"/>
                  </a:ext>
                </a:extLst>
              </a:tr>
              <a:tr h="6376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tx1"/>
                          </a:solidFill>
                          <a:effectLst/>
                          <a:latin typeface="Aptos" panose="020B0004020202020204" pitchFamily="34" charset="0"/>
                        </a:rPr>
                        <a:t>Clinical Information Reconciliation and Incorporation - (b)(2)</a:t>
                      </a:r>
                      <a:endParaRPr lang="en-US" sz="1050" b="1" dirty="0">
                        <a:solidFill>
                          <a:schemeClr val="tx1"/>
                        </a:solidFill>
                        <a:effectLst/>
                        <a:latin typeface="Aptos" panose="020B0004020202020204" pitchFamily="34" charset="0"/>
                        <a:ea typeface="Calibri"/>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b="1" i="0" u="none" dirty="0">
                        <a:solidFill>
                          <a:srgbClr val="0000FF"/>
                        </a:solidFill>
                        <a:latin typeface="Aptos" panose="020B00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CCC"/>
                    </a:solidFill>
                  </a:tcPr>
                </a:tc>
                <a:extLst>
                  <a:ext uri="{0D108BD9-81ED-4DB2-BD59-A6C34878D82A}">
                    <a16:rowId xmlns:a16="http://schemas.microsoft.com/office/drawing/2014/main" val="3487444229"/>
                  </a:ext>
                </a:extLst>
              </a:tr>
              <a:tr h="4590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tx1"/>
                          </a:solidFill>
                          <a:effectLst/>
                          <a:latin typeface="Aptos"/>
                          <a:ea typeface="Calibri"/>
                          <a:cs typeface="Times New Roman"/>
                        </a:rPr>
                        <a:t>CQM Filter – (c)(4) *optional</a:t>
                      </a:r>
                      <a:endParaRPr lang="en-US" sz="1050" b="1" dirty="0">
                        <a:solidFill>
                          <a:srgbClr val="FF0000"/>
                        </a:solidFill>
                        <a:effectLst/>
                        <a:latin typeface="Aptos"/>
                        <a:ea typeface="Calibri"/>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b="1" i="0" u="none" dirty="0">
                        <a:solidFill>
                          <a:srgbClr val="0000FF"/>
                        </a:solidFill>
                        <a:latin typeface="Aptos" panose="020B00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CCC"/>
                    </a:solidFill>
                  </a:tcPr>
                </a:tc>
                <a:extLst>
                  <a:ext uri="{0D108BD9-81ED-4DB2-BD59-A6C34878D82A}">
                    <a16:rowId xmlns:a16="http://schemas.microsoft.com/office/drawing/2014/main" val="3805981120"/>
                  </a:ext>
                </a:extLst>
              </a:tr>
              <a:tr h="2805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rgbClr val="009923"/>
                          </a:solidFill>
                          <a:effectLst/>
                          <a:latin typeface="Aptos"/>
                        </a:rPr>
                        <a:t>Patient Health Information Capture -</a:t>
                      </a:r>
                      <a:r>
                        <a:rPr lang="en-US" sz="1050" b="1" baseline="0" dirty="0">
                          <a:solidFill>
                            <a:srgbClr val="009923"/>
                          </a:solidFill>
                          <a:effectLst/>
                          <a:latin typeface="Aptos"/>
                        </a:rPr>
                        <a:t> </a:t>
                      </a:r>
                      <a:r>
                        <a:rPr lang="en-US" sz="1050" b="1" dirty="0">
                          <a:solidFill>
                            <a:srgbClr val="009923"/>
                          </a:solidFill>
                          <a:effectLst/>
                          <a:latin typeface="Aptos"/>
                        </a:rPr>
                        <a:t>(e)(3)</a:t>
                      </a:r>
                      <a:r>
                        <a:rPr lang="en-US" sz="1050" b="1" dirty="0">
                          <a:solidFill>
                            <a:srgbClr val="009923"/>
                          </a:solidFill>
                          <a:latin typeface="Aptos"/>
                        </a:rPr>
                        <a:t> </a:t>
                      </a:r>
                      <a:endParaRPr lang="en-US" sz="1050" b="1" i="0" strike="sngStrike" baseline="0" dirty="0">
                        <a:solidFill>
                          <a:srgbClr val="009923"/>
                        </a:solidFill>
                        <a:effectLst/>
                        <a:latin typeface="Aptos"/>
                        <a:ea typeface="Calibri"/>
                        <a:cs typeface="Times New Roman"/>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CCC"/>
                    </a:solidFill>
                  </a:tcPr>
                </a:tc>
                <a:extLst>
                  <a:ext uri="{0D108BD9-81ED-4DB2-BD59-A6C34878D82A}">
                    <a16:rowId xmlns:a16="http://schemas.microsoft.com/office/drawing/2014/main" val="3186541585"/>
                  </a:ext>
                </a:extLst>
              </a:tr>
              <a:tr h="4590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tx1"/>
                          </a:solidFill>
                          <a:latin typeface="Aptos"/>
                        </a:rPr>
                        <a:t>Transmission</a:t>
                      </a:r>
                      <a:r>
                        <a:rPr lang="en-US" sz="1050" b="1" baseline="0" dirty="0">
                          <a:solidFill>
                            <a:schemeClr val="tx1"/>
                          </a:solidFill>
                          <a:latin typeface="Aptos"/>
                        </a:rPr>
                        <a:t> to Cancer Registries - (f)(4) (retire standard along with criterion) </a:t>
                      </a:r>
                      <a:endParaRPr lang="en-US" sz="1050" b="1" dirty="0">
                        <a:solidFill>
                          <a:schemeClr val="tx1"/>
                        </a:solidFill>
                        <a:latin typeface="Apto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CCC"/>
                    </a:solidFill>
                  </a:tcPr>
                </a:tc>
                <a:extLst>
                  <a:ext uri="{0D108BD9-81ED-4DB2-BD59-A6C34878D82A}">
                    <a16:rowId xmlns:a16="http://schemas.microsoft.com/office/drawing/2014/main" val="2039982502"/>
                  </a:ext>
                </a:extLst>
              </a:tr>
              <a:tr h="2805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tx1"/>
                          </a:solidFill>
                          <a:effectLst/>
                          <a:latin typeface="Aptos"/>
                        </a:rPr>
                        <a:t>Transmission to PHAs – Health Care Surveys - (f)(7)</a:t>
                      </a:r>
                      <a:endParaRPr lang="en-US" sz="1050" b="1" dirty="0">
                        <a:solidFill>
                          <a:schemeClr val="tx1"/>
                        </a:solidFill>
                        <a:effectLst/>
                        <a:latin typeface="Aptos" panose="020B0004020202020204" pitchFamily="34" charset="0"/>
                        <a:ea typeface="Calibri"/>
                        <a:cs typeface="Times New Roman"/>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CCC"/>
                    </a:solidFill>
                  </a:tcPr>
                </a:tc>
                <a:extLst>
                  <a:ext uri="{0D108BD9-81ED-4DB2-BD59-A6C34878D82A}">
                    <a16:rowId xmlns:a16="http://schemas.microsoft.com/office/drawing/2014/main" val="1323132645"/>
                  </a:ext>
                </a:extLst>
              </a:tr>
              <a:tr h="2805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tx1"/>
                          </a:solidFill>
                          <a:effectLst/>
                          <a:latin typeface="Aptos"/>
                        </a:rPr>
                        <a:t>Automated Numerator Recording - (g)(1) </a:t>
                      </a:r>
                      <a:endParaRPr lang="en-US" sz="1050" b="1" dirty="0">
                        <a:solidFill>
                          <a:schemeClr val="tx1"/>
                        </a:solidFill>
                        <a:latin typeface="Apto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CCC"/>
                    </a:solidFill>
                  </a:tcPr>
                </a:tc>
                <a:extLst>
                  <a:ext uri="{0D108BD9-81ED-4DB2-BD59-A6C34878D82A}">
                    <a16:rowId xmlns:a16="http://schemas.microsoft.com/office/drawing/2014/main" val="398771715"/>
                  </a:ext>
                </a:extLst>
              </a:tr>
              <a:tr h="2805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strike="noStrike" dirty="0">
                          <a:solidFill>
                            <a:schemeClr val="tx1"/>
                          </a:solidFill>
                          <a:latin typeface="Aptos"/>
                        </a:rPr>
                        <a:t>Automated Measure Calculation – (g)(2)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CCC"/>
                    </a:solidFill>
                  </a:tcPr>
                </a:tc>
                <a:extLst>
                  <a:ext uri="{0D108BD9-81ED-4DB2-BD59-A6C34878D82A}">
                    <a16:rowId xmlns:a16="http://schemas.microsoft.com/office/drawing/2014/main" val="2906590389"/>
                  </a:ext>
                </a:extLst>
              </a:tr>
              <a:tr h="2805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strike="noStrike" dirty="0">
                          <a:solidFill>
                            <a:srgbClr val="0000FF"/>
                          </a:solidFill>
                          <a:effectLst/>
                          <a:latin typeface="Aptos" panose="020B0004020202020204" pitchFamily="34" charset="0"/>
                        </a:rPr>
                        <a:t>Application Access</a:t>
                      </a:r>
                      <a:r>
                        <a:rPr lang="en-US" sz="1050" b="1" strike="noStrike" baseline="0" dirty="0">
                          <a:solidFill>
                            <a:srgbClr val="0000FF"/>
                          </a:solidFill>
                          <a:effectLst/>
                          <a:latin typeface="Aptos" panose="020B0004020202020204" pitchFamily="34" charset="0"/>
                        </a:rPr>
                        <a:t> </a:t>
                      </a:r>
                      <a:r>
                        <a:rPr lang="en-US" sz="1050" b="1" strike="noStrike" dirty="0">
                          <a:solidFill>
                            <a:srgbClr val="0000FF"/>
                          </a:solidFill>
                          <a:effectLst/>
                          <a:latin typeface="Aptos" panose="020B0004020202020204" pitchFamily="34" charset="0"/>
                        </a:rPr>
                        <a:t>– Patient Selection</a:t>
                      </a:r>
                      <a:r>
                        <a:rPr lang="en-US" sz="1050" b="1" strike="noStrike" baseline="0" dirty="0">
                          <a:solidFill>
                            <a:srgbClr val="0000FF"/>
                          </a:solidFill>
                          <a:effectLst/>
                          <a:latin typeface="Aptos" panose="020B0004020202020204" pitchFamily="34" charset="0"/>
                        </a:rPr>
                        <a:t> - </a:t>
                      </a:r>
                      <a:r>
                        <a:rPr lang="en-US" sz="1050" b="1" strike="noStrike" dirty="0">
                          <a:solidFill>
                            <a:srgbClr val="0000FF"/>
                          </a:solidFill>
                          <a:effectLst/>
                          <a:latin typeface="Aptos" panose="020B0004020202020204" pitchFamily="34" charset="0"/>
                        </a:rPr>
                        <a:t>(g)(7)</a:t>
                      </a:r>
                      <a:endParaRPr lang="en-US" sz="1050" b="1" strike="noStrike" dirty="0">
                        <a:solidFill>
                          <a:srgbClr val="0000FF"/>
                        </a:solidFill>
                        <a:latin typeface="Aptos" panose="020B00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CCC"/>
                    </a:solidFill>
                  </a:tcPr>
                </a:tc>
                <a:extLst>
                  <a:ext uri="{0D108BD9-81ED-4DB2-BD59-A6C34878D82A}">
                    <a16:rowId xmlns:a16="http://schemas.microsoft.com/office/drawing/2014/main" val="465374436"/>
                  </a:ext>
                </a:extLst>
              </a:tr>
              <a:tr h="2805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rgbClr val="0000FF"/>
                          </a:solidFill>
                          <a:latin typeface="Aptos" panose="020B0004020202020204" pitchFamily="34" charset="0"/>
                        </a:rPr>
                        <a:t>Application Access –</a:t>
                      </a:r>
                      <a:r>
                        <a:rPr lang="en-US" sz="1050" b="1" baseline="0" dirty="0">
                          <a:solidFill>
                            <a:srgbClr val="0000FF"/>
                          </a:solidFill>
                          <a:latin typeface="Aptos" panose="020B0004020202020204" pitchFamily="34" charset="0"/>
                        </a:rPr>
                        <a:t> All Data Request - (g)(9)</a:t>
                      </a:r>
                      <a:endParaRPr lang="en-US" sz="1050" b="1" dirty="0">
                        <a:solidFill>
                          <a:srgbClr val="0000FF"/>
                        </a:solidFill>
                        <a:latin typeface="Aptos" panose="020B00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CCC"/>
                    </a:solidFill>
                  </a:tcPr>
                </a:tc>
                <a:extLst>
                  <a:ext uri="{0D108BD9-81ED-4DB2-BD59-A6C34878D82A}">
                    <a16:rowId xmlns:a16="http://schemas.microsoft.com/office/drawing/2014/main" val="654335496"/>
                  </a:ext>
                </a:extLst>
              </a:tr>
            </a:tbl>
          </a:graphicData>
        </a:graphic>
      </p:graphicFrame>
      <p:graphicFrame>
        <p:nvGraphicFramePr>
          <p:cNvPr id="40" name="Table 39">
            <a:extLst>
              <a:ext uri="{FF2B5EF4-FFF2-40B4-BE49-F238E27FC236}">
                <a16:creationId xmlns:a16="http://schemas.microsoft.com/office/drawing/2014/main" id="{238E38AE-FE86-869C-228D-6736ABB7C535}"/>
              </a:ext>
            </a:extLst>
          </p:cNvPr>
          <p:cNvGraphicFramePr>
            <a:graphicFrameLocks noGrp="1"/>
          </p:cNvGraphicFramePr>
          <p:nvPr/>
        </p:nvGraphicFramePr>
        <p:xfrm>
          <a:off x="3881714" y="1067548"/>
          <a:ext cx="3783651" cy="4369301"/>
        </p:xfrm>
        <a:graphic>
          <a:graphicData uri="http://schemas.openxmlformats.org/drawingml/2006/table">
            <a:tbl>
              <a:tblPr firstRow="1" bandRow="1">
                <a:tableStyleId>{BC89EF96-8CEA-46FF-86C4-4CE0E7609802}</a:tableStyleId>
              </a:tblPr>
              <a:tblGrid>
                <a:gridCol w="3783651">
                  <a:extLst>
                    <a:ext uri="{9D8B030D-6E8A-4147-A177-3AD203B41FA5}">
                      <a16:colId xmlns:a16="http://schemas.microsoft.com/office/drawing/2014/main" val="3904093347"/>
                    </a:ext>
                  </a:extLst>
                </a:gridCol>
              </a:tblGrid>
              <a:tr h="2877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rgbClr val="0000FF"/>
                          </a:solidFill>
                          <a:effectLst/>
                          <a:latin typeface="Aptos"/>
                        </a:rPr>
                        <a:t>Patient Demographics and Observations - (a)(5) </a:t>
                      </a:r>
                      <a:endParaRPr lang="en-US" sz="1050" b="1" dirty="0">
                        <a:solidFill>
                          <a:srgbClr val="FF0000"/>
                        </a:solidFill>
                        <a:effectLst/>
                        <a:latin typeface="Aptos"/>
                        <a:ea typeface="Calibri"/>
                        <a:cs typeface="Times New Roman"/>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CC"/>
                    </a:solidFill>
                  </a:tcPr>
                </a:tc>
                <a:extLst>
                  <a:ext uri="{0D108BD9-81ED-4DB2-BD59-A6C34878D82A}">
                    <a16:rowId xmlns:a16="http://schemas.microsoft.com/office/drawing/2014/main" val="789691380"/>
                  </a:ext>
                </a:extLst>
              </a:tr>
              <a:tr h="2877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rgbClr val="0000FF"/>
                          </a:solidFill>
                          <a:effectLst/>
                          <a:latin typeface="Aptos"/>
                        </a:rPr>
                        <a:t>Transitions of Care </a:t>
                      </a:r>
                      <a:r>
                        <a:rPr lang="en-US" sz="1050" b="1" baseline="0" dirty="0">
                          <a:solidFill>
                            <a:srgbClr val="0000FF"/>
                          </a:solidFill>
                          <a:effectLst/>
                          <a:latin typeface="Aptos"/>
                        </a:rPr>
                        <a:t> - </a:t>
                      </a:r>
                      <a:r>
                        <a:rPr lang="en-US" sz="1050" b="1" dirty="0">
                          <a:solidFill>
                            <a:srgbClr val="0000FF"/>
                          </a:solidFill>
                          <a:effectLst/>
                          <a:latin typeface="Aptos"/>
                        </a:rPr>
                        <a:t>(b)(1) </a:t>
                      </a:r>
                      <a:endParaRPr lang="en-US" sz="1050" b="1" dirty="0">
                        <a:solidFill>
                          <a:srgbClr val="FF0000"/>
                        </a:solidFill>
                        <a:effectLst/>
                        <a:latin typeface="Aptos"/>
                        <a:ea typeface="Calibri"/>
                        <a:cs typeface="Times New Roman"/>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CC"/>
                    </a:solidFill>
                  </a:tcPr>
                </a:tc>
                <a:extLst>
                  <a:ext uri="{0D108BD9-81ED-4DB2-BD59-A6C34878D82A}">
                    <a16:rowId xmlns:a16="http://schemas.microsoft.com/office/drawing/2014/main" val="814345496"/>
                  </a:ext>
                </a:extLst>
              </a:tr>
              <a:tr h="2877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i="0" strike="noStrike" baseline="0" dirty="0">
                          <a:solidFill>
                            <a:srgbClr val="0000FF"/>
                          </a:solidFill>
                          <a:effectLst/>
                          <a:latin typeface="Aptos"/>
                          <a:ea typeface="Calibri"/>
                          <a:cs typeface="Times New Roman"/>
                        </a:rPr>
                        <a:t>Decision Support Interventions - (b)(11) </a:t>
                      </a:r>
                      <a:endParaRPr lang="en-US" sz="1050" b="1" i="0" strike="noStrike" baseline="0" dirty="0">
                        <a:solidFill>
                          <a:srgbClr val="FF0000"/>
                        </a:solidFill>
                        <a:effectLst/>
                        <a:latin typeface="Aptos"/>
                        <a:ea typeface="Calibri"/>
                        <a:cs typeface="Times New Roman"/>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CC"/>
                    </a:solidFill>
                  </a:tcPr>
                </a:tc>
                <a:extLst>
                  <a:ext uri="{0D108BD9-81ED-4DB2-BD59-A6C34878D82A}">
                    <a16:rowId xmlns:a16="http://schemas.microsoft.com/office/drawing/2014/main" val="1705356038"/>
                  </a:ext>
                </a:extLst>
              </a:tr>
              <a:tr h="2877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baseline="0" dirty="0">
                          <a:solidFill>
                            <a:schemeClr val="tx1"/>
                          </a:solidFill>
                          <a:effectLst/>
                          <a:latin typeface="Aptos"/>
                        </a:rPr>
                        <a:t>View, Download, and Transmit to 3</a:t>
                      </a:r>
                      <a:r>
                        <a:rPr lang="en-US" sz="1050" b="1" baseline="30000" dirty="0">
                          <a:solidFill>
                            <a:schemeClr val="tx1"/>
                          </a:solidFill>
                          <a:effectLst/>
                          <a:latin typeface="Aptos"/>
                        </a:rPr>
                        <a:t>rd</a:t>
                      </a:r>
                      <a:r>
                        <a:rPr lang="en-US" sz="1050" b="1" baseline="0" dirty="0">
                          <a:solidFill>
                            <a:schemeClr val="tx1"/>
                          </a:solidFill>
                          <a:effectLst/>
                          <a:latin typeface="Aptos"/>
                        </a:rPr>
                        <a:t> Party</a:t>
                      </a:r>
                      <a:r>
                        <a:rPr lang="en-US" sz="1050" b="1" dirty="0">
                          <a:solidFill>
                            <a:schemeClr val="tx1"/>
                          </a:solidFill>
                          <a:effectLst/>
                          <a:latin typeface="Aptos"/>
                        </a:rPr>
                        <a:t> - (e)(1) </a:t>
                      </a:r>
                      <a:endParaRPr lang="en-US" sz="1050" b="1" dirty="0">
                        <a:solidFill>
                          <a:srgbClr val="FF0000"/>
                        </a:solidFill>
                        <a:effectLst/>
                        <a:latin typeface="Aptos"/>
                        <a:ea typeface="Calibri"/>
                        <a:cs typeface="Times New Roman"/>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CC"/>
                    </a:solidFill>
                  </a:tcPr>
                </a:tc>
                <a:extLst>
                  <a:ext uri="{0D108BD9-81ED-4DB2-BD59-A6C34878D82A}">
                    <a16:rowId xmlns:a16="http://schemas.microsoft.com/office/drawing/2014/main" val="2354472713"/>
                  </a:ext>
                </a:extLst>
              </a:tr>
              <a:tr h="4709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tx1"/>
                          </a:solidFill>
                          <a:effectLst/>
                          <a:latin typeface="Aptos"/>
                        </a:rPr>
                        <a:t>Transmission to PHAs – Electronic Case Reporting - (f)(5) - shifting to functional </a:t>
                      </a:r>
                      <a:endParaRPr lang="en-US" sz="1050" b="1" dirty="0">
                        <a:solidFill>
                          <a:srgbClr val="FF0000"/>
                        </a:solidFill>
                        <a:effectLst/>
                        <a:latin typeface="Aptos"/>
                        <a:ea typeface="Calibri"/>
                        <a:cs typeface="Times New Roman"/>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CC"/>
                    </a:solidFill>
                  </a:tcPr>
                </a:tc>
                <a:extLst>
                  <a:ext uri="{0D108BD9-81ED-4DB2-BD59-A6C34878D82A}">
                    <a16:rowId xmlns:a16="http://schemas.microsoft.com/office/drawing/2014/main" val="2978705149"/>
                  </a:ext>
                </a:extLst>
              </a:tr>
              <a:tr h="4709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tx1"/>
                          </a:solidFill>
                          <a:effectLst/>
                          <a:latin typeface="Aptos"/>
                        </a:rPr>
                        <a:t>Transmission to PHAs – Antimicrobial Use and Resistance Reporting - (f)(6) - functional </a:t>
                      </a:r>
                      <a:endParaRPr lang="en-US" sz="1050" b="1" dirty="0">
                        <a:solidFill>
                          <a:srgbClr val="FF0000"/>
                        </a:solidFill>
                        <a:effectLst/>
                        <a:latin typeface="Apto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CC"/>
                    </a:solidFill>
                  </a:tcPr>
                </a:tc>
                <a:extLst>
                  <a:ext uri="{0D108BD9-81ED-4DB2-BD59-A6C34878D82A}">
                    <a16:rowId xmlns:a16="http://schemas.microsoft.com/office/drawing/2014/main" val="3152848060"/>
                  </a:ext>
                </a:extLst>
              </a:tr>
              <a:tr h="2877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tx1"/>
                          </a:solidFill>
                          <a:effectLst/>
                          <a:latin typeface="Aptos"/>
                        </a:rPr>
                        <a:t>CQM – Report </a:t>
                      </a:r>
                      <a:r>
                        <a:rPr lang="en-US" sz="1050" b="1" baseline="0" dirty="0">
                          <a:solidFill>
                            <a:schemeClr val="tx1"/>
                          </a:solidFill>
                          <a:effectLst/>
                          <a:latin typeface="Aptos"/>
                        </a:rPr>
                        <a:t> - </a:t>
                      </a:r>
                      <a:r>
                        <a:rPr lang="en-US" sz="1050" b="1" dirty="0">
                          <a:solidFill>
                            <a:schemeClr val="tx1"/>
                          </a:solidFill>
                          <a:effectLst/>
                          <a:latin typeface="Aptos"/>
                        </a:rPr>
                        <a:t>(c)(3) </a:t>
                      </a:r>
                      <a:endParaRPr lang="en-US" sz="1050" b="1" dirty="0">
                        <a:solidFill>
                          <a:srgbClr val="FF0000"/>
                        </a:solidFill>
                        <a:effectLst/>
                        <a:latin typeface="Aptos"/>
                        <a:ea typeface="Calibri"/>
                        <a:cs typeface="Times New Roman"/>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CC"/>
                    </a:solidFill>
                  </a:tcPr>
                </a:tc>
                <a:extLst>
                  <a:ext uri="{0D108BD9-81ED-4DB2-BD59-A6C34878D82A}">
                    <a16:rowId xmlns:a16="http://schemas.microsoft.com/office/drawing/2014/main" val="909706926"/>
                  </a:ext>
                </a:extLst>
              </a:tr>
              <a:tr h="2877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tx1"/>
                          </a:solidFill>
                          <a:effectLst/>
                          <a:latin typeface="Aptos" panose="020B0004020202020204" pitchFamily="34" charset="0"/>
                        </a:rPr>
                        <a:t>Electronic Prescribing - (b)(3) </a:t>
                      </a:r>
                      <a:endParaRPr lang="en-US" sz="1050" b="1" dirty="0">
                        <a:solidFill>
                          <a:srgbClr val="FF0000"/>
                        </a:solidFill>
                        <a:effectLst/>
                        <a:latin typeface="Aptos" panose="020B0004020202020204" pitchFamily="34" charset="0"/>
                        <a:ea typeface="Calibri"/>
                        <a:cs typeface="Times New Roman"/>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347712751"/>
                  </a:ext>
                </a:extLst>
              </a:tr>
              <a:tr h="287798">
                <a:tc>
                  <a:txBody>
                    <a:bodyPr/>
                    <a:lstStyle/>
                    <a:p>
                      <a:r>
                        <a:rPr lang="en-US" sz="1050" b="1" dirty="0">
                          <a:solidFill>
                            <a:srgbClr val="0000FF"/>
                          </a:solidFill>
                          <a:latin typeface="Aptos" panose="020B0004020202020204" pitchFamily="34" charset="0"/>
                        </a:rPr>
                        <a:t>Real Time Prescription Benefit – (b)(4)</a:t>
                      </a:r>
                      <a:endParaRPr lang="en-US" sz="1050" b="1" dirty="0">
                        <a:solidFill>
                          <a:srgbClr val="FF0000"/>
                        </a:solidFill>
                        <a:latin typeface="Aptos" panose="020B00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037981976"/>
                  </a:ext>
                </a:extLst>
              </a:tr>
              <a:tr h="4709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tx1"/>
                          </a:solidFill>
                          <a:effectLst/>
                          <a:latin typeface="Aptos" panose="020B0004020202020204" pitchFamily="34" charset="0"/>
                          <a:ea typeface="Calibri"/>
                          <a:cs typeface="Times New Roman"/>
                        </a:rPr>
                        <a:t>Provider Prior Authorization API – Coverage Requirements Discovery – (g)(31)</a:t>
                      </a:r>
                      <a:endParaRPr lang="en-US" sz="1050" b="1" dirty="0">
                        <a:solidFill>
                          <a:srgbClr val="FF0000"/>
                        </a:solidFill>
                        <a:effectLst/>
                        <a:latin typeface="Aptos" panose="020B0004020202020204" pitchFamily="34" charset="0"/>
                        <a:ea typeface="Calibri"/>
                        <a:cs typeface="Times New Roman"/>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15158315"/>
                  </a:ext>
                </a:extLst>
              </a:tr>
              <a:tr h="4709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tx1"/>
                          </a:solidFill>
                          <a:effectLst/>
                          <a:latin typeface="Aptos" panose="020B0004020202020204" pitchFamily="34" charset="0"/>
                        </a:rPr>
                        <a:t>Provider Prior Authorization API – Documentation Templates and Rules – (g)(32)</a:t>
                      </a:r>
                      <a:r>
                        <a:rPr lang="en-US" sz="1050" b="1" dirty="0">
                          <a:solidFill>
                            <a:srgbClr val="FF0000"/>
                          </a:solidFill>
                          <a:effectLst/>
                          <a:latin typeface="Aptos" panose="020B0004020202020204" pitchFamily="34" charset="0"/>
                        </a:rPr>
                        <a:t> </a:t>
                      </a:r>
                      <a:endParaRPr lang="en-US" sz="1050" b="1" dirty="0">
                        <a:solidFill>
                          <a:srgbClr val="FF0000"/>
                        </a:solidFill>
                        <a:effectLst/>
                        <a:latin typeface="Aptos" panose="020B0004020202020204" pitchFamily="34" charset="0"/>
                        <a:ea typeface="Calibri"/>
                        <a:cs typeface="Times New Roman"/>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809331517"/>
                  </a:ext>
                </a:extLst>
              </a:tr>
              <a:tr h="4709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tx1"/>
                          </a:solidFill>
                          <a:effectLst/>
                          <a:latin typeface="Aptos" panose="020B0004020202020204" pitchFamily="34" charset="0"/>
                          <a:ea typeface="Calibri"/>
                          <a:cs typeface="Times New Roman"/>
                        </a:rPr>
                        <a:t>Provider Prior Authorization API – Prior Authorization Support - (g)(33)</a:t>
                      </a:r>
                      <a:endParaRPr lang="en-US" sz="1050" b="1" dirty="0">
                        <a:solidFill>
                          <a:srgbClr val="FF0000"/>
                        </a:solidFill>
                        <a:effectLst/>
                        <a:latin typeface="Aptos" panose="020B0004020202020204" pitchFamily="34" charset="0"/>
                        <a:ea typeface="Calibri"/>
                        <a:cs typeface="Times New Roman"/>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788601728"/>
                  </a:ext>
                </a:extLst>
              </a:tr>
            </a:tbl>
          </a:graphicData>
        </a:graphic>
      </p:graphicFrame>
      <p:sp>
        <p:nvSpPr>
          <p:cNvPr id="5" name="TextBox 4">
            <a:extLst>
              <a:ext uri="{FF2B5EF4-FFF2-40B4-BE49-F238E27FC236}">
                <a16:creationId xmlns:a16="http://schemas.microsoft.com/office/drawing/2014/main" id="{C5368A8B-6038-400F-DBF7-BEF9C6681B33}"/>
              </a:ext>
            </a:extLst>
          </p:cNvPr>
          <p:cNvSpPr txBox="1"/>
          <p:nvPr/>
        </p:nvSpPr>
        <p:spPr>
          <a:xfrm>
            <a:off x="6508908" y="6098569"/>
            <a:ext cx="4728991"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30000" noProof="0" dirty="0">
                <a:ln>
                  <a:noFill/>
                </a:ln>
                <a:solidFill>
                  <a:prstClr val="black"/>
                </a:solidFill>
                <a:effectLst/>
                <a:uLnTx/>
                <a:uFillTx/>
                <a:latin typeface="Aptos"/>
                <a:ea typeface="+mn-ea"/>
                <a:cs typeface="+mn-cs"/>
              </a:rPr>
              <a:t>+</a:t>
            </a:r>
            <a:r>
              <a:rPr kumimoji="0" lang="en-US" sz="1000" b="1" i="0" u="none" strike="noStrike" kern="1200" cap="none" spc="0" normalizeH="0" baseline="0" noProof="0" dirty="0">
                <a:ln>
                  <a:noFill/>
                </a:ln>
                <a:solidFill>
                  <a:prstClr val="black"/>
                </a:solidFill>
                <a:effectLst/>
                <a:uLnTx/>
                <a:uFillTx/>
                <a:latin typeface="Aptos"/>
                <a:ea typeface="+mn-ea"/>
                <a:cs typeface="+mn-cs"/>
              </a:rPr>
              <a:t> </a:t>
            </a:r>
            <a:r>
              <a:rPr kumimoji="0" lang="en-US" sz="1000" b="0" i="0" u="none" strike="noStrike" kern="1200" cap="none" spc="0" normalizeH="0" baseline="0" noProof="0" dirty="0">
                <a:ln>
                  <a:noFill/>
                </a:ln>
                <a:solidFill>
                  <a:prstClr val="black"/>
                </a:solidFill>
                <a:effectLst/>
                <a:uLnTx/>
                <a:uFillTx/>
                <a:latin typeface="Aptos"/>
                <a:ea typeface="+mn-ea"/>
                <a:cs typeface="+mn-cs"/>
              </a:rPr>
              <a:t>These programs require the use of Certified EHR Technology (CEHRT) as defined at 42 CFR 414.1305 (eligible clinicians) and 495.4 (eligible hospitals and CAHs).</a:t>
            </a:r>
          </a:p>
        </p:txBody>
      </p:sp>
    </p:spTree>
    <p:extLst>
      <p:ext uri="{BB962C8B-B14F-4D97-AF65-F5344CB8AC3E}">
        <p14:creationId xmlns:p14="http://schemas.microsoft.com/office/powerpoint/2010/main" val="27654664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20A8CF-599C-E42E-1215-ECB487D215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3C4233-E25B-A44A-E0F1-96B358C9FE52}"/>
              </a:ext>
            </a:extLst>
          </p:cNvPr>
          <p:cNvSpPr>
            <a:spLocks noGrp="1"/>
          </p:cNvSpPr>
          <p:nvPr>
            <p:ph type="title"/>
          </p:nvPr>
        </p:nvSpPr>
        <p:spPr/>
        <p:txBody>
          <a:bodyPr/>
          <a:lstStyle/>
          <a:p>
            <a:r>
              <a:rPr lang="en-US" sz="2800" dirty="0"/>
              <a:t>Privacy and Security Certification Criteria</a:t>
            </a:r>
            <a:endParaRPr lang="en-US" sz="2800" dirty="0">
              <a:cs typeface="Arial"/>
            </a:endParaRPr>
          </a:p>
        </p:txBody>
      </p:sp>
      <p:sp>
        <p:nvSpPr>
          <p:cNvPr id="5" name="Text Placeholder 4">
            <a:extLst>
              <a:ext uri="{FF2B5EF4-FFF2-40B4-BE49-F238E27FC236}">
                <a16:creationId xmlns:a16="http://schemas.microsoft.com/office/drawing/2014/main" id="{C068459B-3510-329C-AD6B-0227D12EABFE}"/>
              </a:ext>
            </a:extLst>
          </p:cNvPr>
          <p:cNvSpPr>
            <a:spLocks noGrp="1"/>
          </p:cNvSpPr>
          <p:nvPr>
            <p:ph type="body" sz="quarter" idx="17"/>
          </p:nvPr>
        </p:nvSpPr>
        <p:spPr>
          <a:xfrm>
            <a:off x="449303" y="1406321"/>
            <a:ext cx="5467187" cy="372731"/>
          </a:xfrm>
        </p:spPr>
        <p:txBody>
          <a:bodyPr/>
          <a:lstStyle/>
          <a:p>
            <a:r>
              <a:rPr lang="en-US" dirty="0"/>
              <a:t>Future State: </a:t>
            </a:r>
          </a:p>
        </p:txBody>
      </p:sp>
      <p:sp>
        <p:nvSpPr>
          <p:cNvPr id="3" name="Content Placeholder 2">
            <a:extLst>
              <a:ext uri="{FF2B5EF4-FFF2-40B4-BE49-F238E27FC236}">
                <a16:creationId xmlns:a16="http://schemas.microsoft.com/office/drawing/2014/main" id="{37D9C221-6104-C6A8-B66D-69CDFE347E1B}"/>
              </a:ext>
            </a:extLst>
          </p:cNvPr>
          <p:cNvSpPr>
            <a:spLocks noGrp="1"/>
          </p:cNvSpPr>
          <p:nvPr>
            <p:ph sz="quarter" idx="20"/>
          </p:nvPr>
        </p:nvSpPr>
        <p:spPr>
          <a:xfrm>
            <a:off x="457319" y="2092903"/>
            <a:ext cx="5467187" cy="4189910"/>
          </a:xfrm>
        </p:spPr>
        <p:txBody>
          <a:bodyPr/>
          <a:lstStyle/>
          <a:p>
            <a:pPr marL="0" indent="0">
              <a:buNone/>
            </a:pPr>
            <a:r>
              <a:rPr lang="en-US" dirty="0"/>
              <a:t>We intend to prioritize the adoption of privacy and security capabilities that are fit for purpose, use case specific, and deliver much needed technical consistency in the market when paired with specific conformance requirements. </a:t>
            </a:r>
          </a:p>
          <a:p>
            <a:r>
              <a:rPr lang="en-US" dirty="0"/>
              <a:t>For example, as we pursue more API-focused certification criteria, if the standards and implementation guides adopted for them do not specify or leave optional specific security requirements, we may look to add further constraints (e.g., multi-factor authentication support). </a:t>
            </a:r>
          </a:p>
          <a:p>
            <a:r>
              <a:rPr lang="en-US" dirty="0"/>
              <a:t>But in all cases, we intend to make security capability conformance a built-in part of a certification criterion’s conformance and not the separate and stand-alone conformance assessment that it is today. </a:t>
            </a:r>
          </a:p>
          <a:p>
            <a:endParaRPr lang="en-US" dirty="0"/>
          </a:p>
          <a:p>
            <a:endParaRPr lang="en-US" dirty="0"/>
          </a:p>
        </p:txBody>
      </p:sp>
      <p:sp>
        <p:nvSpPr>
          <p:cNvPr id="6" name="Text Placeholder 5">
            <a:extLst>
              <a:ext uri="{FF2B5EF4-FFF2-40B4-BE49-F238E27FC236}">
                <a16:creationId xmlns:a16="http://schemas.microsoft.com/office/drawing/2014/main" id="{0C05D2D7-0CE4-5B8C-8A95-5AE23EF28C13}"/>
              </a:ext>
            </a:extLst>
          </p:cNvPr>
          <p:cNvSpPr>
            <a:spLocks noGrp="1"/>
          </p:cNvSpPr>
          <p:nvPr>
            <p:ph type="body" sz="quarter" idx="21"/>
          </p:nvPr>
        </p:nvSpPr>
        <p:spPr>
          <a:xfrm>
            <a:off x="6177187" y="1406320"/>
            <a:ext cx="5467187" cy="372731"/>
          </a:xfrm>
        </p:spPr>
        <p:txBody>
          <a:bodyPr/>
          <a:lstStyle/>
          <a:p>
            <a:r>
              <a:rPr lang="en-US" dirty="0"/>
              <a:t>Deregulatory Proposed Rule: </a:t>
            </a:r>
          </a:p>
        </p:txBody>
      </p:sp>
      <p:sp>
        <p:nvSpPr>
          <p:cNvPr id="7" name="Content Placeholder 6">
            <a:extLst>
              <a:ext uri="{FF2B5EF4-FFF2-40B4-BE49-F238E27FC236}">
                <a16:creationId xmlns:a16="http://schemas.microsoft.com/office/drawing/2014/main" id="{C3CB0B7E-A07E-5A36-FB18-EBD239FF97BD}"/>
              </a:ext>
            </a:extLst>
          </p:cNvPr>
          <p:cNvSpPr>
            <a:spLocks noGrp="1"/>
          </p:cNvSpPr>
          <p:nvPr>
            <p:ph sz="quarter" idx="22"/>
          </p:nvPr>
        </p:nvSpPr>
        <p:spPr>
          <a:xfrm>
            <a:off x="6177187" y="2092903"/>
            <a:ext cx="5467187" cy="4189910"/>
          </a:xfrm>
        </p:spPr>
        <p:txBody>
          <a:bodyPr/>
          <a:lstStyle/>
          <a:p>
            <a:pPr marL="0" indent="0">
              <a:buNone/>
            </a:pPr>
            <a:r>
              <a:rPr lang="en-US" dirty="0"/>
              <a:t>Despite the Certification Program providing various certification flexibilities and approaches to accommodate the privacy and security certification criteria (i.e., different approaches for the 2011, 2014 and 2015 Editions), the costs</a:t>
            </a:r>
            <a:r>
              <a:rPr lang="en-US"/>
              <a:t>, burden,</a:t>
            </a:r>
            <a:r>
              <a:rPr lang="en-US" dirty="0"/>
              <a:t> and </a:t>
            </a:r>
            <a:r>
              <a:rPr lang="en-US"/>
              <a:t>unintended consequences</a:t>
            </a:r>
            <a:r>
              <a:rPr lang="en-US" dirty="0"/>
              <a:t> of these requirements far exceed their intended purpose and benefits. </a:t>
            </a:r>
          </a:p>
          <a:p>
            <a:r>
              <a:rPr lang="en-US" b="1" dirty="0">
                <a:solidFill>
                  <a:schemeClr val="accent1"/>
                </a:solidFill>
              </a:rPr>
              <a:t>Proposal:</a:t>
            </a:r>
            <a:br>
              <a:rPr lang="en-US" dirty="0"/>
            </a:br>
            <a:r>
              <a:rPr lang="en-US" dirty="0"/>
              <a:t>Remove all the privacy and security certification criteria in § 170.315(d) and the associated Privacy and Security Certification Framework under § 170.550(h) as of the effective date of a subsequent final rule. </a:t>
            </a:r>
          </a:p>
          <a:p>
            <a:r>
              <a:rPr lang="en-US" b="1" dirty="0">
                <a:solidFill>
                  <a:schemeClr val="accent1"/>
                </a:solidFill>
              </a:rPr>
              <a:t>Alternative Proposal:</a:t>
            </a:r>
            <a:br>
              <a:rPr lang="en-US" b="1" dirty="0">
                <a:solidFill>
                  <a:schemeClr val="accent1"/>
                </a:solidFill>
              </a:rPr>
            </a:br>
            <a:r>
              <a:rPr lang="en-US" dirty="0"/>
              <a:t>Retain certain certification criteria related to audits that may serve to help identify fraud and abuse. </a:t>
            </a:r>
          </a:p>
          <a:p>
            <a:endParaRPr lang="en-US" dirty="0"/>
          </a:p>
          <a:p>
            <a:endParaRPr lang="en-US" dirty="0"/>
          </a:p>
        </p:txBody>
      </p:sp>
    </p:spTree>
    <p:extLst>
      <p:ext uri="{BB962C8B-B14F-4D97-AF65-F5344CB8AC3E}">
        <p14:creationId xmlns:p14="http://schemas.microsoft.com/office/powerpoint/2010/main" val="38028996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9E914-35A9-85B5-E6CC-B8196F9392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E1A5EF-D7BC-4FA1-A7E7-5E32A68D619A}"/>
              </a:ext>
            </a:extLst>
          </p:cNvPr>
          <p:cNvSpPr>
            <a:spLocks noGrp="1"/>
          </p:cNvSpPr>
          <p:nvPr>
            <p:ph type="title"/>
          </p:nvPr>
        </p:nvSpPr>
        <p:spPr>
          <a:xfrm>
            <a:off x="457319" y="457200"/>
            <a:ext cx="7310727" cy="890588"/>
          </a:xfrm>
        </p:spPr>
        <p:txBody>
          <a:bodyPr/>
          <a:lstStyle/>
          <a:p>
            <a:r>
              <a:rPr lang="en-US" sz="2800" dirty="0"/>
              <a:t>Standards</a:t>
            </a:r>
            <a:r>
              <a:rPr lang="en-US" sz="2800" b="1" dirty="0"/>
              <a:t> </a:t>
            </a:r>
            <a:r>
              <a:rPr lang="en-US" sz="2800" dirty="0"/>
              <a:t>and Implementation Specifications for Health Information Technology</a:t>
            </a:r>
            <a:endParaRPr lang="en-US" sz="2800" dirty="0">
              <a:cs typeface="Arial"/>
            </a:endParaRPr>
          </a:p>
        </p:txBody>
      </p:sp>
      <p:sp>
        <p:nvSpPr>
          <p:cNvPr id="4" name="Content Placeholder 3">
            <a:extLst>
              <a:ext uri="{FF2B5EF4-FFF2-40B4-BE49-F238E27FC236}">
                <a16:creationId xmlns:a16="http://schemas.microsoft.com/office/drawing/2014/main" id="{A2752AB2-79CE-CFDE-2C32-844E5301A4E3}"/>
              </a:ext>
            </a:extLst>
          </p:cNvPr>
          <p:cNvSpPr>
            <a:spLocks noGrp="1"/>
          </p:cNvSpPr>
          <p:nvPr>
            <p:ph sz="quarter" idx="10"/>
          </p:nvPr>
        </p:nvSpPr>
        <p:spPr>
          <a:xfrm>
            <a:off x="457320" y="1690688"/>
            <a:ext cx="10479621" cy="4315665"/>
          </a:xfrm>
        </p:spPr>
        <p:txBody>
          <a:bodyPr/>
          <a:lstStyle/>
          <a:p>
            <a:pPr>
              <a:lnSpc>
                <a:spcPct val="150000"/>
              </a:lnSpc>
            </a:pPr>
            <a:r>
              <a:rPr lang="en-US" sz="1600" dirty="0"/>
              <a:t>In instances where we propose to remove or revise a certain certification criterion, we also propose to remove the standards that are referenced by the certification criterion. </a:t>
            </a:r>
          </a:p>
          <a:p>
            <a:pPr>
              <a:lnSpc>
                <a:spcPct val="150000"/>
              </a:lnSpc>
            </a:pPr>
            <a:r>
              <a:rPr lang="en-US" sz="1600" dirty="0"/>
              <a:t>In some cases, we propose to remove a standard consistent with a certification criterion transition period </a:t>
            </a:r>
            <a:r>
              <a:rPr lang="en-US" sz="1600"/>
              <a:t>(</a:t>
            </a:r>
            <a:r>
              <a:rPr lang="en-US" sz="1600" u="sng"/>
              <a:t>until </a:t>
            </a:r>
            <a:r>
              <a:rPr lang="en-US" sz="1600" u="sng" dirty="0"/>
              <a:t>January 1, 2027</a:t>
            </a:r>
            <a:r>
              <a:rPr lang="en-US" sz="1600" u="sng"/>
              <a:t>)</a:t>
            </a:r>
            <a:r>
              <a:rPr lang="en-US" sz="1600"/>
              <a:t>. </a:t>
            </a:r>
            <a:endParaRPr lang="en-US" sz="1600" dirty="0"/>
          </a:p>
          <a:p>
            <a:pPr>
              <a:lnSpc>
                <a:spcPct val="150000"/>
              </a:lnSpc>
            </a:pPr>
            <a:r>
              <a:rPr lang="en-US" sz="1600" dirty="0"/>
              <a:t>In very limited circumstances, we</a:t>
            </a:r>
            <a:r>
              <a:rPr lang="en-US" sz="1600"/>
              <a:t> propose to</a:t>
            </a:r>
            <a:r>
              <a:rPr lang="en-US" sz="1600" dirty="0"/>
              <a:t> retain a standard referenced by a certification criterion proposed for removal. We do this to support interoperability advancement under the HHS Health IT Alignment Program. </a:t>
            </a:r>
          </a:p>
          <a:p>
            <a:pPr lvl="1">
              <a:lnSpc>
                <a:spcPct val="150000"/>
              </a:lnSpc>
            </a:pPr>
            <a:r>
              <a:rPr lang="en-US" sz="1400" dirty="0"/>
              <a:t>For example, we do not propose to remove the Direct Project transport standard in § 170.202(a)(2). The Direct Project standards are widely utilized in various use cases and maintaining the standard will support interoperability.  </a:t>
            </a:r>
          </a:p>
          <a:p>
            <a:pPr>
              <a:lnSpc>
                <a:spcPct val="150000"/>
              </a:lnSpc>
            </a:pPr>
            <a:r>
              <a:rPr lang="en-US" sz="1600" dirty="0"/>
              <a:t>We propose to remove standards from the Code of Federal Regulations (CFR) that are outdated and no longer referenced in the Certification Program. </a:t>
            </a:r>
          </a:p>
        </p:txBody>
      </p:sp>
    </p:spTree>
    <p:extLst>
      <p:ext uri="{BB962C8B-B14F-4D97-AF65-F5344CB8AC3E}">
        <p14:creationId xmlns:p14="http://schemas.microsoft.com/office/powerpoint/2010/main" val="16812770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12170-E46A-812F-1802-69BB300784A2}"/>
              </a:ext>
            </a:extLst>
          </p:cNvPr>
          <p:cNvSpPr>
            <a:spLocks noGrp="1"/>
          </p:cNvSpPr>
          <p:nvPr>
            <p:ph type="title"/>
          </p:nvPr>
        </p:nvSpPr>
        <p:spPr/>
        <p:txBody>
          <a:bodyPr/>
          <a:lstStyle/>
          <a:p>
            <a:r>
              <a:rPr lang="en-US" sz="2800" dirty="0"/>
              <a:t>Terms and Definitions - </a:t>
            </a:r>
            <a:r>
              <a:rPr lang="en-US" sz="2800" dirty="0">
                <a:latin typeface="Arial" panose="020B0604020202020204" pitchFamily="34" charset="0"/>
                <a:ea typeface="Arial Unicode MS"/>
              </a:rPr>
              <a:t>§ 170.102</a:t>
            </a:r>
            <a:endParaRPr lang="en-US" sz="2800" dirty="0"/>
          </a:p>
        </p:txBody>
      </p:sp>
      <p:sp>
        <p:nvSpPr>
          <p:cNvPr id="3" name="Content Placeholder 2">
            <a:extLst>
              <a:ext uri="{FF2B5EF4-FFF2-40B4-BE49-F238E27FC236}">
                <a16:creationId xmlns:a16="http://schemas.microsoft.com/office/drawing/2014/main" id="{0CF1D8FC-D81D-3095-59A7-F9EA257263CD}"/>
              </a:ext>
            </a:extLst>
          </p:cNvPr>
          <p:cNvSpPr>
            <a:spLocks noGrp="1"/>
          </p:cNvSpPr>
          <p:nvPr>
            <p:ph sz="quarter" idx="10"/>
          </p:nvPr>
        </p:nvSpPr>
        <p:spPr>
          <a:xfrm>
            <a:off x="457320" y="1690688"/>
            <a:ext cx="10210680" cy="4010865"/>
          </a:xfrm>
        </p:spPr>
        <p:txBody>
          <a:bodyPr/>
          <a:lstStyle/>
          <a:p>
            <a:pPr>
              <a:lnSpc>
                <a:spcPct val="150000"/>
              </a:lnSpc>
            </a:pPr>
            <a:r>
              <a:rPr lang="en-US" sz="1600" dirty="0"/>
              <a:t>Revise the “Base EHR” definition </a:t>
            </a:r>
          </a:p>
          <a:p>
            <a:pPr lvl="1">
              <a:lnSpc>
                <a:spcPct val="150000"/>
              </a:lnSpc>
            </a:pPr>
            <a:r>
              <a:rPr lang="en-US" sz="1400" dirty="0"/>
              <a:t>Remove references to certification criteria that we have proposed to remove from the CFR</a:t>
            </a:r>
          </a:p>
          <a:p>
            <a:pPr>
              <a:lnSpc>
                <a:spcPct val="150000"/>
              </a:lnSpc>
            </a:pPr>
            <a:r>
              <a:rPr lang="en-US" sz="1600" dirty="0"/>
              <a:t>Remove “Common Clinical Data Set,” “Global Unique Device Identification Database (GUDID),” and “Production Identifier” </a:t>
            </a:r>
          </a:p>
          <a:p>
            <a:pPr lvl="1">
              <a:lnSpc>
                <a:spcPct val="150000"/>
              </a:lnSpc>
            </a:pPr>
            <a:r>
              <a:rPr lang="en-US" sz="1400" dirty="0"/>
              <a:t>These terms are no longer referenced in 45 CFR part 170</a:t>
            </a:r>
            <a:endParaRPr lang="en-US" dirty="0"/>
          </a:p>
        </p:txBody>
      </p:sp>
    </p:spTree>
    <p:extLst>
      <p:ext uri="{BB962C8B-B14F-4D97-AF65-F5344CB8AC3E}">
        <p14:creationId xmlns:p14="http://schemas.microsoft.com/office/powerpoint/2010/main" val="7519029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6BF90-8D43-43B7-A8DB-4EF035D2DC86}"/>
              </a:ext>
            </a:extLst>
          </p:cNvPr>
          <p:cNvSpPr>
            <a:spLocks noGrp="1"/>
          </p:cNvSpPr>
          <p:nvPr>
            <p:ph type="title"/>
          </p:nvPr>
        </p:nvSpPr>
        <p:spPr>
          <a:xfrm>
            <a:off x="457319" y="457200"/>
            <a:ext cx="8369181" cy="890588"/>
          </a:xfrm>
        </p:spPr>
        <p:txBody>
          <a:bodyPr/>
          <a:lstStyle/>
          <a:p>
            <a:r>
              <a:rPr lang="en-US" sz="2800" dirty="0"/>
              <a:t>Conditions and Maintenance of Certification Requirements for Health IT Developers</a:t>
            </a:r>
            <a:endParaRPr lang="en-US" dirty="0"/>
          </a:p>
        </p:txBody>
      </p:sp>
      <p:sp>
        <p:nvSpPr>
          <p:cNvPr id="3" name="Text Placeholder 2">
            <a:extLst>
              <a:ext uri="{FF2B5EF4-FFF2-40B4-BE49-F238E27FC236}">
                <a16:creationId xmlns:a16="http://schemas.microsoft.com/office/drawing/2014/main" id="{CA9B48B7-61C2-9E0E-BAEA-E6A25B8B87CA}"/>
              </a:ext>
            </a:extLst>
          </p:cNvPr>
          <p:cNvSpPr>
            <a:spLocks noGrp="1"/>
          </p:cNvSpPr>
          <p:nvPr>
            <p:ph type="body" sz="quarter" idx="17"/>
          </p:nvPr>
        </p:nvSpPr>
        <p:spPr/>
        <p:txBody>
          <a:bodyPr/>
          <a:lstStyle/>
          <a:p>
            <a:r>
              <a:rPr lang="en-US" dirty="0"/>
              <a:t>Conforming Edits </a:t>
            </a:r>
          </a:p>
        </p:txBody>
      </p:sp>
      <p:sp>
        <p:nvSpPr>
          <p:cNvPr id="7" name="Content Placeholder 6">
            <a:extLst>
              <a:ext uri="{FF2B5EF4-FFF2-40B4-BE49-F238E27FC236}">
                <a16:creationId xmlns:a16="http://schemas.microsoft.com/office/drawing/2014/main" id="{EB0F50E1-4C75-3930-52AD-750266104E43}"/>
              </a:ext>
            </a:extLst>
          </p:cNvPr>
          <p:cNvSpPr>
            <a:spLocks noGrp="1"/>
          </p:cNvSpPr>
          <p:nvPr>
            <p:ph sz="quarter" idx="22"/>
          </p:nvPr>
        </p:nvSpPr>
        <p:spPr>
          <a:xfrm>
            <a:off x="457320" y="2177718"/>
            <a:ext cx="3494223" cy="4108783"/>
          </a:xfrm>
        </p:spPr>
        <p:txBody>
          <a:bodyPr/>
          <a:lstStyle/>
          <a:p>
            <a:pPr marL="0" indent="0">
              <a:buNone/>
            </a:pPr>
            <a:r>
              <a:rPr lang="en-US" dirty="0"/>
              <a:t>We propose to </a:t>
            </a:r>
            <a:r>
              <a:rPr lang="en-US" dirty="0">
                <a:solidFill>
                  <a:schemeClr val="tx2">
                    <a:lumMod val="10000"/>
                  </a:schemeClr>
                </a:solidFill>
              </a:rPr>
              <a:t>make conforming edits </a:t>
            </a:r>
            <a:r>
              <a:rPr lang="en-US" dirty="0"/>
              <a:t>for several Conditions and Maintenance of Certification requirements, including:</a:t>
            </a:r>
          </a:p>
          <a:p>
            <a:r>
              <a:rPr lang="en-US" i="1" dirty="0"/>
              <a:t>Assurances</a:t>
            </a:r>
          </a:p>
          <a:p>
            <a:r>
              <a:rPr lang="en-US" i="1" dirty="0"/>
              <a:t>Application Programming Interfaces</a:t>
            </a:r>
          </a:p>
          <a:p>
            <a:r>
              <a:rPr lang="en-US" i="1" dirty="0"/>
              <a:t>Attestations</a:t>
            </a:r>
          </a:p>
          <a:p>
            <a:pPr marL="400050" lvl="1" indent="-166688">
              <a:lnSpc>
                <a:spcPct val="100000"/>
              </a:lnSpc>
            </a:pPr>
            <a:r>
              <a:rPr lang="en-US" dirty="0"/>
              <a:t>For example, a health IT developer must provide the Secretary an attestation of compliance with § 170.404, the API Conditions and Maintenance of Certification requirements, according to § 170.406(a)(4). Because we propose to remove § 170.315(g)(7) through (9), we also propose to remove the reference to § 170.315(g)(7) through (9) in § 170.406(a)(4). </a:t>
            </a:r>
          </a:p>
          <a:p>
            <a:endParaRPr lang="en-US" dirty="0"/>
          </a:p>
          <a:p>
            <a:endParaRPr lang="en-US" dirty="0"/>
          </a:p>
        </p:txBody>
      </p:sp>
      <p:sp>
        <p:nvSpPr>
          <p:cNvPr id="5" name="Text Placeholder 4">
            <a:extLst>
              <a:ext uri="{FF2B5EF4-FFF2-40B4-BE49-F238E27FC236}">
                <a16:creationId xmlns:a16="http://schemas.microsoft.com/office/drawing/2014/main" id="{DB31E84A-ECC5-E782-10BE-38455F660667}"/>
              </a:ext>
            </a:extLst>
          </p:cNvPr>
          <p:cNvSpPr>
            <a:spLocks noGrp="1"/>
          </p:cNvSpPr>
          <p:nvPr>
            <p:ph type="body" sz="quarter" idx="19"/>
          </p:nvPr>
        </p:nvSpPr>
        <p:spPr>
          <a:xfrm>
            <a:off x="4345682" y="1690688"/>
            <a:ext cx="6947158" cy="372731"/>
          </a:xfrm>
        </p:spPr>
        <p:txBody>
          <a:bodyPr/>
          <a:lstStyle/>
          <a:p>
            <a:r>
              <a:rPr lang="en-US" dirty="0"/>
              <a:t>                                                       Remove and Descope</a:t>
            </a:r>
          </a:p>
        </p:txBody>
      </p:sp>
      <p:sp>
        <p:nvSpPr>
          <p:cNvPr id="8" name="Content Placeholder 7">
            <a:extLst>
              <a:ext uri="{FF2B5EF4-FFF2-40B4-BE49-F238E27FC236}">
                <a16:creationId xmlns:a16="http://schemas.microsoft.com/office/drawing/2014/main" id="{F0D934A6-E702-764B-99D0-8C3E2AA57922}"/>
              </a:ext>
            </a:extLst>
          </p:cNvPr>
          <p:cNvSpPr>
            <a:spLocks noGrp="1"/>
          </p:cNvSpPr>
          <p:nvPr>
            <p:ph sz="quarter" idx="23"/>
          </p:nvPr>
        </p:nvSpPr>
        <p:spPr>
          <a:xfrm>
            <a:off x="4352698" y="2177718"/>
            <a:ext cx="3694022" cy="4380398"/>
          </a:xfrm>
        </p:spPr>
        <p:txBody>
          <a:bodyPr/>
          <a:lstStyle/>
          <a:p>
            <a:pPr marL="0" indent="0">
              <a:buNone/>
            </a:pPr>
            <a:r>
              <a:rPr lang="en-US" i="1" dirty="0"/>
              <a:t>Real World Testing</a:t>
            </a:r>
          </a:p>
          <a:p>
            <a:pPr marL="0" indent="0">
              <a:buNone/>
            </a:pPr>
            <a:r>
              <a:rPr lang="en-US" dirty="0"/>
              <a:t>We propose to remove requirements and descope “Real World Testing” Condition and Maintenance of Certification requirements with the following deregulatory actions:</a:t>
            </a:r>
          </a:p>
          <a:p>
            <a:r>
              <a:rPr lang="en-US" dirty="0"/>
              <a:t>Removing the requirement to submit real world testing plans for all real world testing certification criteria (§ 170.405(b)(1)); </a:t>
            </a:r>
          </a:p>
          <a:p>
            <a:r>
              <a:rPr lang="en-US" dirty="0"/>
              <a:t>Limiting full real world testing results reporting (§ 170.405(b)(2)) to only Health IT Modules that are certified to the API certification criteria; and </a:t>
            </a:r>
          </a:p>
          <a:p>
            <a:r>
              <a:rPr lang="en-US" dirty="0"/>
              <a:t>Permitting the use of the Standards Version Advancement Process (SVAP) for the remaining non-API real world testing certification criteria with minimal reporting requirements. </a:t>
            </a:r>
          </a:p>
          <a:p>
            <a:endParaRPr lang="en-US" dirty="0"/>
          </a:p>
          <a:p>
            <a:endParaRPr lang="en-US" dirty="0"/>
          </a:p>
        </p:txBody>
      </p:sp>
      <p:sp>
        <p:nvSpPr>
          <p:cNvPr id="9" name="Content Placeholder 8">
            <a:extLst>
              <a:ext uri="{FF2B5EF4-FFF2-40B4-BE49-F238E27FC236}">
                <a16:creationId xmlns:a16="http://schemas.microsoft.com/office/drawing/2014/main" id="{DD3BA721-C8E5-89E7-BC66-1BAE3FB7F6C4}"/>
              </a:ext>
            </a:extLst>
          </p:cNvPr>
          <p:cNvSpPr>
            <a:spLocks noGrp="1"/>
          </p:cNvSpPr>
          <p:nvPr>
            <p:ph sz="quarter" idx="24"/>
          </p:nvPr>
        </p:nvSpPr>
        <p:spPr>
          <a:xfrm>
            <a:off x="8248076" y="2177718"/>
            <a:ext cx="3494223" cy="4108783"/>
          </a:xfrm>
        </p:spPr>
        <p:txBody>
          <a:bodyPr/>
          <a:lstStyle/>
          <a:p>
            <a:pPr marL="0" indent="0">
              <a:buNone/>
            </a:pPr>
            <a:r>
              <a:rPr lang="en-US" i="1" dirty="0"/>
              <a:t>Insights</a:t>
            </a:r>
          </a:p>
          <a:p>
            <a:pPr marL="0" indent="0">
              <a:buNone/>
            </a:pPr>
            <a:r>
              <a:rPr lang="en-US" dirty="0"/>
              <a:t>We propose to remove and descope measures associated with the “Insights” Condition and Maintenance of Certification requirements to limit reporting requirements only to the “use of FHIR in apps through certified health IT” measure.</a:t>
            </a:r>
          </a:p>
          <a:p>
            <a:endParaRPr lang="en-US" dirty="0"/>
          </a:p>
          <a:p>
            <a:endParaRPr lang="en-US" dirty="0"/>
          </a:p>
        </p:txBody>
      </p:sp>
    </p:spTree>
    <p:extLst>
      <p:ext uri="{BB962C8B-B14F-4D97-AF65-F5344CB8AC3E}">
        <p14:creationId xmlns:p14="http://schemas.microsoft.com/office/powerpoint/2010/main" val="38493913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279D3-9E1B-FEFF-012F-BA3CF13FC562}"/>
              </a:ext>
            </a:extLst>
          </p:cNvPr>
          <p:cNvSpPr>
            <a:spLocks noGrp="1"/>
          </p:cNvSpPr>
          <p:nvPr>
            <p:ph type="title"/>
          </p:nvPr>
        </p:nvSpPr>
        <p:spPr/>
        <p:txBody>
          <a:bodyPr/>
          <a:lstStyle/>
          <a:p>
            <a:r>
              <a:rPr lang="en-US" sz="2800" dirty="0"/>
              <a:t>ONC Health IT Certification Program Administrative Requirements</a:t>
            </a:r>
          </a:p>
        </p:txBody>
      </p:sp>
      <p:sp>
        <p:nvSpPr>
          <p:cNvPr id="16" name="Content Placeholder 15">
            <a:extLst>
              <a:ext uri="{FF2B5EF4-FFF2-40B4-BE49-F238E27FC236}">
                <a16:creationId xmlns:a16="http://schemas.microsoft.com/office/drawing/2014/main" id="{AAF669CE-0241-8AF2-DC8D-95C9A6874E0D}"/>
              </a:ext>
            </a:extLst>
          </p:cNvPr>
          <p:cNvSpPr>
            <a:spLocks noGrp="1"/>
          </p:cNvSpPr>
          <p:nvPr>
            <p:ph sz="quarter" idx="10"/>
          </p:nvPr>
        </p:nvSpPr>
        <p:spPr/>
        <p:txBody>
          <a:bodyPr/>
          <a:lstStyle/>
          <a:p>
            <a:pPr marL="0" indent="0">
              <a:lnSpc>
                <a:spcPct val="150000"/>
              </a:lnSpc>
              <a:buNone/>
            </a:pPr>
            <a:r>
              <a:rPr lang="en-US" sz="1500" dirty="0"/>
              <a:t>We propose to make conforming edits, in subpart E of 45 CFR part 170</a:t>
            </a:r>
            <a:r>
              <a:rPr lang="en-US" sz="1500"/>
              <a:t> (ONC Health IT Certification Program),</a:t>
            </a:r>
            <a:r>
              <a:rPr lang="en-US" sz="1500" dirty="0"/>
              <a:t> to remove references to certification criteria that we propose to remove in </a:t>
            </a:r>
            <a:r>
              <a:rPr lang="en-US" sz="1500"/>
              <a:t>the</a:t>
            </a:r>
            <a:r>
              <a:rPr lang="en-US" sz="1500" dirty="0"/>
              <a:t> proposed rule. </a:t>
            </a:r>
          </a:p>
          <a:p>
            <a:pPr marL="0" indent="0">
              <a:lnSpc>
                <a:spcPct val="150000"/>
              </a:lnSpc>
              <a:buNone/>
            </a:pPr>
            <a:r>
              <a:rPr lang="en-US" dirty="0"/>
              <a:t>Specifically, in:</a:t>
            </a:r>
          </a:p>
          <a:p>
            <a:pPr>
              <a:lnSpc>
                <a:spcPct val="150000"/>
              </a:lnSpc>
            </a:pPr>
            <a:r>
              <a:rPr lang="en-US" dirty="0"/>
              <a:t>§ 170.523</a:t>
            </a:r>
          </a:p>
          <a:p>
            <a:pPr>
              <a:lnSpc>
                <a:spcPct val="150000"/>
              </a:lnSpc>
            </a:pPr>
            <a:r>
              <a:rPr lang="en-US" dirty="0"/>
              <a:t>§ 170.550</a:t>
            </a:r>
          </a:p>
          <a:p>
            <a:pPr>
              <a:lnSpc>
                <a:spcPct val="150000"/>
              </a:lnSpc>
            </a:pPr>
            <a:r>
              <a:rPr lang="en-US" dirty="0"/>
              <a:t>§ 170.555, and </a:t>
            </a:r>
          </a:p>
          <a:p>
            <a:pPr>
              <a:lnSpc>
                <a:spcPct val="150000"/>
              </a:lnSpc>
            </a:pPr>
            <a:r>
              <a:rPr lang="en-US" dirty="0"/>
              <a:t>§ 170.570</a:t>
            </a:r>
          </a:p>
          <a:p>
            <a:endParaRPr lang="en-US" dirty="0"/>
          </a:p>
          <a:p>
            <a:endParaRPr lang="en-US" dirty="0"/>
          </a:p>
        </p:txBody>
      </p:sp>
      <p:sp>
        <p:nvSpPr>
          <p:cNvPr id="17" name="Content Placeholder 16">
            <a:extLst>
              <a:ext uri="{FF2B5EF4-FFF2-40B4-BE49-F238E27FC236}">
                <a16:creationId xmlns:a16="http://schemas.microsoft.com/office/drawing/2014/main" id="{F5BBB6B1-2459-5697-64CA-2E429BB91DA6}"/>
              </a:ext>
            </a:extLst>
          </p:cNvPr>
          <p:cNvSpPr>
            <a:spLocks noGrp="1"/>
          </p:cNvSpPr>
          <p:nvPr>
            <p:ph sz="quarter" idx="11"/>
          </p:nvPr>
        </p:nvSpPr>
        <p:spPr/>
        <p:txBody>
          <a:bodyPr/>
          <a:lstStyle/>
          <a:p>
            <a:pPr marL="0" indent="0">
              <a:lnSpc>
                <a:spcPct val="150000"/>
              </a:lnSpc>
              <a:buNone/>
            </a:pPr>
            <a:r>
              <a:rPr lang="en-US" sz="1500"/>
              <a:t>As an example, we</a:t>
            </a:r>
            <a:r>
              <a:rPr lang="en-US" sz="1500" dirty="0"/>
              <a:t> propose to make conforming revisions to the Principles of Proper Conduct for ONC-ACBs in § 170.523 by removing cross-references to certain certification criteria that we propose to remove.</a:t>
            </a:r>
            <a:r>
              <a:rPr lang="en-US" sz="1500"/>
              <a:t> More specifically, w</a:t>
            </a:r>
            <a:r>
              <a:rPr lang="en-US"/>
              <a:t>e</a:t>
            </a:r>
            <a:r>
              <a:rPr lang="en-US" dirty="0"/>
              <a:t> propose to remove and reserve § 170.523(f)(1)(ix) through (xi) which reference the “privacy and security” certification criteria (§ 170.315(d)), the “quality management system” certification criterion (§ 170.315(g)(4)), and the “accessibility-centered design” certification criterion (§ 170.315(g)(5)). </a:t>
            </a:r>
            <a:endParaRPr lang="en-US"/>
          </a:p>
          <a:p>
            <a:endParaRPr lang="en-US" dirty="0"/>
          </a:p>
          <a:p>
            <a:pPr marL="0" indent="0">
              <a:buNone/>
            </a:pPr>
            <a:endParaRPr lang="en-US"/>
          </a:p>
        </p:txBody>
      </p:sp>
    </p:spTree>
    <p:extLst>
      <p:ext uri="{BB962C8B-B14F-4D97-AF65-F5344CB8AC3E}">
        <p14:creationId xmlns:p14="http://schemas.microsoft.com/office/powerpoint/2010/main" val="17584725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F6C812-0284-DD77-CDEA-40F75B736F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46452F-DF97-9EC4-08D6-0F005835E6D1}"/>
              </a:ext>
            </a:extLst>
          </p:cNvPr>
          <p:cNvSpPr>
            <a:spLocks noGrp="1"/>
          </p:cNvSpPr>
          <p:nvPr>
            <p:ph type="title"/>
          </p:nvPr>
        </p:nvSpPr>
        <p:spPr/>
        <p:txBody>
          <a:bodyPr/>
          <a:lstStyle/>
          <a:p>
            <a:r>
              <a:rPr lang="en-US" dirty="0"/>
              <a:t>Information Blocking </a:t>
            </a:r>
          </a:p>
        </p:txBody>
      </p:sp>
    </p:spTree>
    <p:extLst>
      <p:ext uri="{BB962C8B-B14F-4D97-AF65-F5344CB8AC3E}">
        <p14:creationId xmlns:p14="http://schemas.microsoft.com/office/powerpoint/2010/main" val="4013107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11F021-F8E0-D540-B06F-CADEEC5548C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3B2677A-A661-7DAD-121F-2BAC5B404C89}"/>
              </a:ext>
            </a:extLst>
          </p:cNvPr>
          <p:cNvSpPr>
            <a:spLocks noGrp="1"/>
          </p:cNvSpPr>
          <p:nvPr>
            <p:ph type="title"/>
          </p:nvPr>
        </p:nvSpPr>
        <p:spPr/>
        <p:txBody>
          <a:bodyPr/>
          <a:lstStyle/>
          <a:p>
            <a:r>
              <a:rPr lang="en-US" sz="2800" dirty="0">
                <a:cs typeface="Arial"/>
              </a:rPr>
              <a:t>Current Definitions - </a:t>
            </a:r>
            <a:r>
              <a:rPr lang="en-US" sz="2800" dirty="0"/>
              <a:t>§ 171.102 </a:t>
            </a:r>
          </a:p>
        </p:txBody>
      </p:sp>
      <p:sp>
        <p:nvSpPr>
          <p:cNvPr id="2" name="Text Placeholder 1">
            <a:extLst>
              <a:ext uri="{FF2B5EF4-FFF2-40B4-BE49-F238E27FC236}">
                <a16:creationId xmlns:a16="http://schemas.microsoft.com/office/drawing/2014/main" id="{59952D44-FE90-380F-B24D-81694BFF25A5}"/>
              </a:ext>
            </a:extLst>
          </p:cNvPr>
          <p:cNvSpPr>
            <a:spLocks noGrp="1"/>
          </p:cNvSpPr>
          <p:nvPr>
            <p:ph type="body" sz="quarter" idx="17"/>
          </p:nvPr>
        </p:nvSpPr>
        <p:spPr/>
        <p:txBody>
          <a:bodyPr/>
          <a:lstStyle/>
          <a:p>
            <a:r>
              <a:rPr lang="en-US" dirty="0"/>
              <a:t>Proposal: </a:t>
            </a:r>
          </a:p>
        </p:txBody>
      </p:sp>
      <p:sp>
        <p:nvSpPr>
          <p:cNvPr id="8" name="Content Placeholder 7">
            <a:extLst>
              <a:ext uri="{FF2B5EF4-FFF2-40B4-BE49-F238E27FC236}">
                <a16:creationId xmlns:a16="http://schemas.microsoft.com/office/drawing/2014/main" id="{6472ABC1-18E6-EF80-5777-B02C8907A10F}"/>
              </a:ext>
            </a:extLst>
          </p:cNvPr>
          <p:cNvSpPr>
            <a:spLocks noGrp="1"/>
          </p:cNvSpPr>
          <p:nvPr>
            <p:ph sz="quarter" idx="20"/>
          </p:nvPr>
        </p:nvSpPr>
        <p:spPr>
          <a:xfrm>
            <a:off x="457319" y="2201736"/>
            <a:ext cx="7341975" cy="1448054"/>
          </a:xfrm>
        </p:spPr>
        <p:txBody>
          <a:bodyPr/>
          <a:lstStyle/>
          <a:p>
            <a:pPr marL="0" indent="0">
              <a:lnSpc>
                <a:spcPct val="150000"/>
              </a:lnSpc>
              <a:buNone/>
            </a:pPr>
            <a:r>
              <a:rPr lang="en-US" sz="1500" dirty="0"/>
              <a:t>Revise the “access” and “use” definitions in § 171.102 to emphasize that the definitions include automated means of access, exchange, or use of EHI — including, without limitation, autonomous AI systems. </a:t>
            </a:r>
          </a:p>
        </p:txBody>
      </p:sp>
      <p:sp>
        <p:nvSpPr>
          <p:cNvPr id="3" name="Text Placeholder 2">
            <a:extLst>
              <a:ext uri="{FF2B5EF4-FFF2-40B4-BE49-F238E27FC236}">
                <a16:creationId xmlns:a16="http://schemas.microsoft.com/office/drawing/2014/main" id="{5725B6E9-A24A-FCDD-31ED-E9A42B649A38}"/>
              </a:ext>
            </a:extLst>
          </p:cNvPr>
          <p:cNvSpPr>
            <a:spLocks noGrp="1"/>
          </p:cNvSpPr>
          <p:nvPr>
            <p:ph type="body" sz="quarter" idx="21"/>
          </p:nvPr>
        </p:nvSpPr>
        <p:spPr>
          <a:xfrm>
            <a:off x="457319" y="3824546"/>
            <a:ext cx="5467187" cy="372731"/>
          </a:xfrm>
        </p:spPr>
        <p:txBody>
          <a:bodyPr/>
          <a:lstStyle/>
          <a:p>
            <a:r>
              <a:rPr lang="en-US"/>
              <a:t>Additional</a:t>
            </a:r>
            <a:r>
              <a:rPr lang="en-US" dirty="0"/>
              <a:t> </a:t>
            </a:r>
            <a:r>
              <a:rPr lang="en-US"/>
              <a:t>“Alternative” </a:t>
            </a:r>
            <a:r>
              <a:rPr lang="en-US" dirty="0"/>
              <a:t>Proposal: </a:t>
            </a:r>
          </a:p>
        </p:txBody>
      </p:sp>
      <p:sp>
        <p:nvSpPr>
          <p:cNvPr id="5" name="Content Placeholder 4">
            <a:extLst>
              <a:ext uri="{FF2B5EF4-FFF2-40B4-BE49-F238E27FC236}">
                <a16:creationId xmlns:a16="http://schemas.microsoft.com/office/drawing/2014/main" id="{5F6D6D5B-2967-A85A-EA52-6EB3A3317698}"/>
              </a:ext>
            </a:extLst>
          </p:cNvPr>
          <p:cNvSpPr>
            <a:spLocks noGrp="1"/>
          </p:cNvSpPr>
          <p:nvPr>
            <p:ph sz="quarter" idx="22"/>
          </p:nvPr>
        </p:nvSpPr>
        <p:spPr>
          <a:xfrm>
            <a:off x="457319" y="4335594"/>
            <a:ext cx="7341975" cy="1448054"/>
          </a:xfrm>
        </p:spPr>
        <p:txBody>
          <a:bodyPr/>
          <a:lstStyle/>
          <a:p>
            <a:pPr marL="0" indent="0">
              <a:lnSpc>
                <a:spcPct val="150000"/>
              </a:lnSpc>
              <a:buNone/>
            </a:pPr>
            <a:r>
              <a:rPr lang="en-US" sz="1500" dirty="0"/>
              <a:t>In addition to updating the “access” and “use” definitions, potentially similarly revise the “exchange” definition.</a:t>
            </a:r>
          </a:p>
        </p:txBody>
      </p:sp>
    </p:spTree>
    <p:extLst>
      <p:ext uri="{BB962C8B-B14F-4D97-AF65-F5344CB8AC3E}">
        <p14:creationId xmlns:p14="http://schemas.microsoft.com/office/powerpoint/2010/main" val="1018820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accent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00643F-74F0-D7F7-E16A-637D3CC0CBD5}"/>
              </a:ext>
            </a:extLst>
          </p:cNvPr>
          <p:cNvSpPr>
            <a:spLocks noGrp="1"/>
          </p:cNvSpPr>
          <p:nvPr>
            <p:ph type="title"/>
          </p:nvPr>
        </p:nvSpPr>
        <p:spPr/>
        <p:txBody>
          <a:bodyPr/>
          <a:lstStyle/>
          <a:p>
            <a:r>
              <a:rPr lang="en-US" dirty="0">
                <a:solidFill>
                  <a:schemeClr val="bg1"/>
                </a:solidFill>
                <a:cs typeface="Arial"/>
              </a:rPr>
              <a:t>Disclaimers</a:t>
            </a:r>
          </a:p>
        </p:txBody>
      </p:sp>
      <p:sp>
        <p:nvSpPr>
          <p:cNvPr id="7" name="Content Placeholder 6">
            <a:extLst>
              <a:ext uri="{FF2B5EF4-FFF2-40B4-BE49-F238E27FC236}">
                <a16:creationId xmlns:a16="http://schemas.microsoft.com/office/drawing/2014/main" id="{F132E28D-60B9-0C63-BA52-BD03063AD2C3}"/>
              </a:ext>
            </a:extLst>
          </p:cNvPr>
          <p:cNvSpPr>
            <a:spLocks noGrp="1"/>
          </p:cNvSpPr>
          <p:nvPr>
            <p:ph idx="1"/>
          </p:nvPr>
        </p:nvSpPr>
        <p:spPr>
          <a:xfrm>
            <a:off x="653939" y="1427701"/>
            <a:ext cx="6836073" cy="5052614"/>
          </a:xfrm>
        </p:spPr>
        <p:txBody>
          <a:bodyPr vert="horz" lIns="91440" tIns="45720" rIns="91440" bIns="45720" rtlCol="0" anchor="t">
            <a:normAutofit/>
          </a:bodyPr>
          <a:lstStyle/>
          <a:p>
            <a:pPr>
              <a:lnSpc>
                <a:spcPct val="125000"/>
              </a:lnSpc>
              <a:buClr>
                <a:srgbClr val="80BFFC"/>
              </a:buClr>
            </a:pPr>
            <a:r>
              <a:rPr lang="en-US" dirty="0">
                <a:solidFill>
                  <a:schemeClr val="bg1"/>
                </a:solidFill>
                <a:latin typeface="Arial"/>
                <a:cs typeface="Arial"/>
              </a:rPr>
              <a:t>The materials contained in this presentation are based on the proposals in the “Health Data, Technology, and Interoperability: ASTP/ONC Deregulatory Actions to Unleash Prosperity" (HTI-5) Proposed Rule. While every effort has been made to ensure the accuracy of this restatement of those proposals, this presentation is not a legal document. The official proposals are contained in the proposed rule.</a:t>
            </a:r>
          </a:p>
          <a:p>
            <a:pPr>
              <a:lnSpc>
                <a:spcPct val="125000"/>
              </a:lnSpc>
              <a:buClr>
                <a:srgbClr val="80BFFC"/>
              </a:buClr>
            </a:pPr>
            <a:r>
              <a:rPr lang="en-US" dirty="0">
                <a:solidFill>
                  <a:schemeClr val="bg1"/>
                </a:solidFill>
              </a:rPr>
              <a:t>ASTP/ONC must protect the rulemaking process and comply with the Administrative Procedure Act. During the rulemaking process, ASTP/ONC can only present the information that is in the proposed rule as it is contained in the proposed rule. ASTP/ONC cannot interpret that information, nor clarify or provide any further guidance.</a:t>
            </a:r>
          </a:p>
          <a:p>
            <a:pPr>
              <a:lnSpc>
                <a:spcPct val="125000"/>
              </a:lnSpc>
              <a:buClr>
                <a:srgbClr val="80BFFC"/>
              </a:buClr>
            </a:pPr>
            <a:r>
              <a:rPr lang="en-US">
                <a:solidFill>
                  <a:schemeClr val="bg1"/>
                </a:solidFill>
              </a:rPr>
              <a:t>Comments must be </a:t>
            </a:r>
            <a:r>
              <a:rPr lang="en-US" dirty="0">
                <a:solidFill>
                  <a:schemeClr val="bg1"/>
                </a:solidFill>
              </a:rPr>
              <a:t>submitted through the formal comment submission process as specified in the Federal Register</a:t>
            </a:r>
            <a:r>
              <a:rPr lang="en-US">
                <a:solidFill>
                  <a:schemeClr val="bg1"/>
                </a:solidFill>
              </a:rPr>
              <a:t> to receive full consideration</a:t>
            </a:r>
            <a:r>
              <a:rPr lang="en-US" dirty="0">
                <a:solidFill>
                  <a:schemeClr val="bg1"/>
                </a:solidFill>
              </a:rPr>
              <a:t>.</a:t>
            </a:r>
            <a:endParaRPr lang="en-US" dirty="0">
              <a:solidFill>
                <a:schemeClr val="bg1"/>
              </a:solidFill>
              <a:latin typeface="Arial"/>
              <a:cs typeface="Arial"/>
            </a:endParaRPr>
          </a:p>
          <a:p>
            <a:pPr>
              <a:lnSpc>
                <a:spcPct val="125000"/>
              </a:lnSpc>
              <a:buClr>
                <a:srgbClr val="80BFFC"/>
              </a:buClr>
            </a:pPr>
            <a:r>
              <a:rPr lang="en-US" dirty="0">
                <a:solidFill>
                  <a:schemeClr val="bg1"/>
                </a:solidFill>
              </a:rPr>
              <a:t>This communication is produced and disseminated at U.S. taxpayer expense.</a:t>
            </a:r>
          </a:p>
        </p:txBody>
      </p:sp>
    </p:spTree>
    <p:extLst>
      <p:ext uri="{BB962C8B-B14F-4D97-AF65-F5344CB8AC3E}">
        <p14:creationId xmlns:p14="http://schemas.microsoft.com/office/powerpoint/2010/main" val="14427665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030B5F-C959-E164-9820-1E0AB0536DC5}"/>
              </a:ext>
            </a:extLst>
          </p:cNvPr>
          <p:cNvSpPr>
            <a:spLocks noGrp="1"/>
          </p:cNvSpPr>
          <p:nvPr>
            <p:ph type="title"/>
          </p:nvPr>
        </p:nvSpPr>
        <p:spPr/>
        <p:txBody>
          <a:bodyPr/>
          <a:lstStyle/>
          <a:p>
            <a:r>
              <a:rPr lang="en-US" sz="2800" dirty="0"/>
              <a:t>Infeasibility Exception - § 171.204</a:t>
            </a:r>
          </a:p>
        </p:txBody>
      </p:sp>
      <p:sp>
        <p:nvSpPr>
          <p:cNvPr id="2" name="Text Placeholder 1">
            <a:extLst>
              <a:ext uri="{FF2B5EF4-FFF2-40B4-BE49-F238E27FC236}">
                <a16:creationId xmlns:a16="http://schemas.microsoft.com/office/drawing/2014/main" id="{8303AB1C-2465-7F47-AF0E-AA8273743CD5}"/>
              </a:ext>
            </a:extLst>
          </p:cNvPr>
          <p:cNvSpPr>
            <a:spLocks noGrp="1"/>
          </p:cNvSpPr>
          <p:nvPr>
            <p:ph type="body" sz="quarter" idx="17"/>
          </p:nvPr>
        </p:nvSpPr>
        <p:spPr>
          <a:xfrm>
            <a:off x="457319" y="1214846"/>
            <a:ext cx="6100235" cy="372731"/>
          </a:xfrm>
        </p:spPr>
        <p:txBody>
          <a:bodyPr/>
          <a:lstStyle/>
          <a:p>
            <a:r>
              <a:rPr lang="en-US" b="0" dirty="0">
                <a:solidFill>
                  <a:schemeClr val="accent2"/>
                </a:solidFill>
              </a:rPr>
              <a:t>Third party seeking modification use condition - § 171.204(a)(3)</a:t>
            </a:r>
          </a:p>
        </p:txBody>
      </p:sp>
      <p:sp>
        <p:nvSpPr>
          <p:cNvPr id="7" name="Content Placeholder 6">
            <a:extLst>
              <a:ext uri="{FF2B5EF4-FFF2-40B4-BE49-F238E27FC236}">
                <a16:creationId xmlns:a16="http://schemas.microsoft.com/office/drawing/2014/main" id="{35E7461C-D678-F11C-FD4E-1FB87595ED22}"/>
              </a:ext>
            </a:extLst>
          </p:cNvPr>
          <p:cNvSpPr>
            <a:spLocks noGrp="1"/>
          </p:cNvSpPr>
          <p:nvPr>
            <p:ph sz="quarter" idx="20"/>
          </p:nvPr>
        </p:nvSpPr>
        <p:spPr>
          <a:xfrm>
            <a:off x="457319" y="1665519"/>
            <a:ext cx="5467187" cy="372731"/>
          </a:xfrm>
        </p:spPr>
        <p:txBody>
          <a:bodyPr/>
          <a:lstStyle/>
          <a:p>
            <a:pPr marL="0" indent="0">
              <a:buNone/>
            </a:pPr>
            <a:r>
              <a:rPr lang="en-US" b="1" dirty="0">
                <a:solidFill>
                  <a:schemeClr val="accent1"/>
                </a:solidFill>
              </a:rPr>
              <a:t>Proposal: </a:t>
            </a:r>
            <a:r>
              <a:rPr lang="en-US" dirty="0"/>
              <a:t>Remove. </a:t>
            </a:r>
          </a:p>
        </p:txBody>
      </p:sp>
      <p:sp>
        <p:nvSpPr>
          <p:cNvPr id="3" name="Text Placeholder 2">
            <a:extLst>
              <a:ext uri="{FF2B5EF4-FFF2-40B4-BE49-F238E27FC236}">
                <a16:creationId xmlns:a16="http://schemas.microsoft.com/office/drawing/2014/main" id="{12A09AAA-6E4A-DB37-A959-1ACBE2CD1E0D}"/>
              </a:ext>
            </a:extLst>
          </p:cNvPr>
          <p:cNvSpPr>
            <a:spLocks noGrp="1"/>
          </p:cNvSpPr>
          <p:nvPr>
            <p:ph type="body" sz="quarter" idx="21"/>
          </p:nvPr>
        </p:nvSpPr>
        <p:spPr>
          <a:xfrm>
            <a:off x="457318" y="2126639"/>
            <a:ext cx="6100235" cy="372731"/>
          </a:xfrm>
        </p:spPr>
        <p:txBody>
          <a:bodyPr/>
          <a:lstStyle/>
          <a:p>
            <a:r>
              <a:rPr lang="en-US" b="0" dirty="0">
                <a:solidFill>
                  <a:schemeClr val="accent2"/>
                </a:solidFill>
              </a:rPr>
              <a:t>Manner exception exhausted condition - § 171.204(a)(4)</a:t>
            </a:r>
          </a:p>
        </p:txBody>
      </p:sp>
      <p:sp>
        <p:nvSpPr>
          <p:cNvPr id="5" name="Content Placeholder 4">
            <a:extLst>
              <a:ext uri="{FF2B5EF4-FFF2-40B4-BE49-F238E27FC236}">
                <a16:creationId xmlns:a16="http://schemas.microsoft.com/office/drawing/2014/main" id="{B1411320-F297-9F04-85C9-0FF03FA1E1EE}"/>
              </a:ext>
            </a:extLst>
          </p:cNvPr>
          <p:cNvSpPr>
            <a:spLocks noGrp="1"/>
          </p:cNvSpPr>
          <p:nvPr>
            <p:ph sz="quarter" idx="22"/>
          </p:nvPr>
        </p:nvSpPr>
        <p:spPr>
          <a:xfrm>
            <a:off x="457318" y="2587759"/>
            <a:ext cx="9583152" cy="3257304"/>
          </a:xfrm>
        </p:spPr>
        <p:txBody>
          <a:bodyPr/>
          <a:lstStyle/>
          <a:p>
            <a:pPr marL="0" indent="0">
              <a:lnSpc>
                <a:spcPct val="150000"/>
              </a:lnSpc>
              <a:buNone/>
            </a:pPr>
            <a:r>
              <a:rPr lang="en-US" b="1" dirty="0">
                <a:solidFill>
                  <a:schemeClr val="accent1"/>
                </a:solidFill>
              </a:rPr>
              <a:t>Proposal: </a:t>
            </a:r>
            <a:r>
              <a:rPr lang="en-US" dirty="0"/>
              <a:t>Revise to:</a:t>
            </a:r>
          </a:p>
          <a:p>
            <a:pPr>
              <a:lnSpc>
                <a:spcPct val="150000"/>
              </a:lnSpc>
            </a:pPr>
            <a:r>
              <a:rPr lang="en-US" dirty="0"/>
              <a:t>Require all three “alternative” manners from the Manner Exception alternative manner condition be offered</a:t>
            </a:r>
          </a:p>
          <a:p>
            <a:pPr>
              <a:lnSpc>
                <a:spcPct val="150000"/>
              </a:lnSpc>
            </a:pPr>
            <a:r>
              <a:rPr lang="en-US" dirty="0"/>
              <a:t>Replace </a:t>
            </a:r>
            <a:r>
              <a:rPr lang="en-US"/>
              <a:t>“[t]he</a:t>
            </a:r>
            <a:r>
              <a:rPr lang="en-US" dirty="0"/>
              <a:t> actor does not provide the same access, exchange, or use of the requested electronic health information to a substantial number of individuals or entities that are similarly situated to the requestor” </a:t>
            </a:r>
          </a:p>
          <a:p>
            <a:pPr marL="233363" indent="0">
              <a:lnSpc>
                <a:spcPct val="150000"/>
              </a:lnSpc>
              <a:spcBef>
                <a:spcPts val="200"/>
              </a:spcBef>
              <a:buNone/>
            </a:pPr>
            <a:r>
              <a:rPr lang="en-US" i="1" dirty="0"/>
              <a:t>with</a:t>
            </a:r>
          </a:p>
          <a:p>
            <a:pPr marL="233363" indent="0">
              <a:lnSpc>
                <a:spcPct val="150000"/>
              </a:lnSpc>
              <a:spcBef>
                <a:spcPts val="200"/>
              </a:spcBef>
              <a:buNone/>
            </a:pPr>
            <a:r>
              <a:rPr lang="en-US"/>
              <a:t>“[t]he</a:t>
            </a:r>
            <a:r>
              <a:rPr lang="en-US" dirty="0"/>
              <a:t> actor does not provide analogous access, exchange, or use of the requested electronic health information to any other individual or entity”</a:t>
            </a:r>
          </a:p>
          <a:p>
            <a:pPr lvl="1">
              <a:lnSpc>
                <a:spcPct val="150000"/>
              </a:lnSpc>
            </a:pPr>
            <a:r>
              <a:rPr lang="en-US"/>
              <a:t>Essentially, we are proposing to replace </a:t>
            </a:r>
            <a:r>
              <a:rPr lang="en-US" dirty="0"/>
              <a:t>“same” with “analogous”</a:t>
            </a:r>
            <a:r>
              <a:rPr lang="en-US"/>
              <a:t> and remove the “substantial number” and “similarly situated” conditions.</a:t>
            </a:r>
          </a:p>
          <a:p>
            <a:pPr marL="0" indent="0">
              <a:lnSpc>
                <a:spcPct val="150000"/>
              </a:lnSpc>
              <a:spcBef>
                <a:spcPts val="600"/>
              </a:spcBef>
              <a:buNone/>
            </a:pPr>
            <a:r>
              <a:rPr lang="en-US" b="1" dirty="0">
                <a:solidFill>
                  <a:schemeClr val="accent1"/>
                </a:solidFill>
              </a:rPr>
              <a:t>Alternative Proposal: </a:t>
            </a:r>
            <a:r>
              <a:rPr lang="en-US" dirty="0"/>
              <a:t>Remove the condition.</a:t>
            </a:r>
            <a:endParaRPr lang="en-US"/>
          </a:p>
        </p:txBody>
      </p:sp>
    </p:spTree>
    <p:extLst>
      <p:ext uri="{BB962C8B-B14F-4D97-AF65-F5344CB8AC3E}">
        <p14:creationId xmlns:p14="http://schemas.microsoft.com/office/powerpoint/2010/main" val="15890629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BBD9AF0-A70C-C1E3-13CE-5DCFFAB30373}"/>
              </a:ext>
            </a:extLst>
          </p:cNvPr>
          <p:cNvSpPr>
            <a:spLocks noGrp="1"/>
          </p:cNvSpPr>
          <p:nvPr>
            <p:ph type="title"/>
          </p:nvPr>
        </p:nvSpPr>
        <p:spPr/>
        <p:txBody>
          <a:bodyPr/>
          <a:lstStyle/>
          <a:p>
            <a:r>
              <a:rPr lang="en-US" sz="2800" dirty="0"/>
              <a:t>Manner Exception - § </a:t>
            </a:r>
            <a:r>
              <a:rPr lang="en-US" sz="2400" dirty="0"/>
              <a:t>171.301 </a:t>
            </a:r>
            <a:br>
              <a:rPr lang="en-US" sz="2400" dirty="0"/>
            </a:br>
            <a:r>
              <a:rPr lang="en-US" sz="2400" i="1" dirty="0"/>
              <a:t>Manner requested </a:t>
            </a:r>
            <a:r>
              <a:rPr lang="en-US" sz="2400" dirty="0"/>
              <a:t>condition - § 171.301(a)</a:t>
            </a:r>
            <a:br>
              <a:rPr lang="en-US" sz="2800" dirty="0"/>
            </a:br>
            <a:br>
              <a:rPr lang="en-US" sz="2800" dirty="0"/>
            </a:br>
            <a:endParaRPr lang="en-US" sz="2800" dirty="0"/>
          </a:p>
        </p:txBody>
      </p:sp>
      <p:sp>
        <p:nvSpPr>
          <p:cNvPr id="2" name="Text Placeholder 1">
            <a:extLst>
              <a:ext uri="{FF2B5EF4-FFF2-40B4-BE49-F238E27FC236}">
                <a16:creationId xmlns:a16="http://schemas.microsoft.com/office/drawing/2014/main" id="{FC14B396-FE8C-FC25-2E31-EA0FD7C6F7FB}"/>
              </a:ext>
            </a:extLst>
          </p:cNvPr>
          <p:cNvSpPr>
            <a:spLocks noGrp="1"/>
          </p:cNvSpPr>
          <p:nvPr>
            <p:ph type="body" sz="quarter" idx="17"/>
          </p:nvPr>
        </p:nvSpPr>
        <p:spPr>
          <a:xfrm>
            <a:off x="457319" y="1690688"/>
            <a:ext cx="4906297" cy="372731"/>
          </a:xfrm>
        </p:spPr>
        <p:txBody>
          <a:bodyPr/>
          <a:lstStyle/>
          <a:p>
            <a:r>
              <a:rPr lang="en-US" dirty="0"/>
              <a:t>Proposal:</a:t>
            </a:r>
          </a:p>
        </p:txBody>
      </p:sp>
      <p:sp>
        <p:nvSpPr>
          <p:cNvPr id="8" name="Content Placeholder 7">
            <a:extLst>
              <a:ext uri="{FF2B5EF4-FFF2-40B4-BE49-F238E27FC236}">
                <a16:creationId xmlns:a16="http://schemas.microsoft.com/office/drawing/2014/main" id="{26EB0119-191F-EE34-5A2A-9A0849886A9F}"/>
              </a:ext>
            </a:extLst>
          </p:cNvPr>
          <p:cNvSpPr>
            <a:spLocks noGrp="1"/>
          </p:cNvSpPr>
          <p:nvPr>
            <p:ph sz="quarter" idx="20"/>
          </p:nvPr>
        </p:nvSpPr>
        <p:spPr>
          <a:xfrm>
            <a:off x="457320" y="2181483"/>
            <a:ext cx="4906296" cy="3918204"/>
          </a:xfrm>
        </p:spPr>
        <p:txBody>
          <a:bodyPr vert="horz" lIns="45720" tIns="45720" rIns="45720" bIns="45720" rtlCol="0" anchor="t">
            <a:noAutofit/>
          </a:bodyPr>
          <a:lstStyle/>
          <a:p>
            <a:pPr marL="0" indent="0">
              <a:buNone/>
            </a:pPr>
            <a:r>
              <a:rPr lang="en-US" dirty="0"/>
              <a:t>Add text explicitly stating that </a:t>
            </a:r>
            <a:r>
              <a:rPr lang="en-US" b="1" i="1"/>
              <a:t>any contract or agreement </a:t>
            </a:r>
            <a:r>
              <a:rPr lang="en-US" dirty="0"/>
              <a:t>under which the actor and requestor agree to fulfill a request for access, exchange, or use of EHI, and any license from the actor of interoperability elements used in fulfilling the request in the manner requested:</a:t>
            </a:r>
          </a:p>
          <a:p>
            <a:r>
              <a:rPr lang="en-US"/>
              <a:t>Must be </a:t>
            </a:r>
            <a:r>
              <a:rPr lang="en-US" dirty="0"/>
              <a:t>at market rate; </a:t>
            </a:r>
            <a:endParaRPr lang="en-US">
              <a:cs typeface="Arial"/>
            </a:endParaRPr>
          </a:p>
          <a:p>
            <a:r>
              <a:rPr lang="en-US"/>
              <a:t>Must not</a:t>
            </a:r>
            <a:r>
              <a:rPr lang="en-US" dirty="0"/>
              <a:t> </a:t>
            </a:r>
            <a:r>
              <a:rPr lang="en-US"/>
              <a:t>be </a:t>
            </a:r>
            <a:r>
              <a:rPr lang="en-US" dirty="0"/>
              <a:t>a contract of adhesion; or </a:t>
            </a:r>
          </a:p>
          <a:p>
            <a:r>
              <a:rPr lang="en-US"/>
              <a:t>Must not</a:t>
            </a:r>
            <a:r>
              <a:rPr lang="en-US" dirty="0"/>
              <a:t> </a:t>
            </a:r>
            <a:r>
              <a:rPr lang="en-US"/>
              <a:t>contain</a:t>
            </a:r>
            <a:r>
              <a:rPr lang="en-US" dirty="0"/>
              <a:t> unconscionable terms.</a:t>
            </a:r>
            <a:endParaRPr lang="en-US">
              <a:cs typeface="Arial"/>
            </a:endParaRPr>
          </a:p>
          <a:p>
            <a:pPr marL="0" indent="0">
              <a:buNone/>
            </a:pPr>
            <a:r>
              <a:rPr lang="en-US" dirty="0"/>
              <a:t>Add definitions to § 171.102 for market rate, contract of adhesion, and unconscionable terms </a:t>
            </a:r>
            <a:endParaRPr lang="en-US">
              <a:cs typeface="Arial"/>
            </a:endParaRPr>
          </a:p>
          <a:p>
            <a:endParaRPr lang="en-US" dirty="0"/>
          </a:p>
          <a:p>
            <a:pPr marL="0" indent="0">
              <a:buNone/>
            </a:pPr>
            <a:endParaRPr lang="en-US"/>
          </a:p>
        </p:txBody>
      </p:sp>
      <p:sp>
        <p:nvSpPr>
          <p:cNvPr id="3" name="Text Placeholder 2">
            <a:extLst>
              <a:ext uri="{FF2B5EF4-FFF2-40B4-BE49-F238E27FC236}">
                <a16:creationId xmlns:a16="http://schemas.microsoft.com/office/drawing/2014/main" id="{DA525581-D883-0D12-8255-8BBF00CC88A4}"/>
              </a:ext>
            </a:extLst>
          </p:cNvPr>
          <p:cNvSpPr>
            <a:spLocks noGrp="1"/>
          </p:cNvSpPr>
          <p:nvPr>
            <p:ph type="body" sz="quarter" idx="21"/>
          </p:nvPr>
        </p:nvSpPr>
        <p:spPr>
          <a:xfrm>
            <a:off x="6275510" y="1690688"/>
            <a:ext cx="4906297" cy="372731"/>
          </a:xfrm>
        </p:spPr>
        <p:txBody>
          <a:bodyPr/>
          <a:lstStyle/>
          <a:p>
            <a:r>
              <a:rPr lang="en-US" dirty="0"/>
              <a:t>Alternative Proposal:</a:t>
            </a:r>
          </a:p>
        </p:txBody>
      </p:sp>
      <p:sp>
        <p:nvSpPr>
          <p:cNvPr id="5" name="Content Placeholder 4">
            <a:extLst>
              <a:ext uri="{FF2B5EF4-FFF2-40B4-BE49-F238E27FC236}">
                <a16:creationId xmlns:a16="http://schemas.microsoft.com/office/drawing/2014/main" id="{E6A81AB4-9772-307D-C8B8-A98D7D1DAD5D}"/>
              </a:ext>
            </a:extLst>
          </p:cNvPr>
          <p:cNvSpPr>
            <a:spLocks noGrp="1"/>
          </p:cNvSpPr>
          <p:nvPr>
            <p:ph sz="quarter" idx="22"/>
          </p:nvPr>
        </p:nvSpPr>
        <p:spPr>
          <a:xfrm>
            <a:off x="6220168" y="2181483"/>
            <a:ext cx="4906296" cy="3918204"/>
          </a:xfrm>
        </p:spPr>
        <p:txBody>
          <a:bodyPr/>
          <a:lstStyle/>
          <a:p>
            <a:r>
              <a:rPr lang="en-US"/>
              <a:t>Remove paragraph (a)(2) from the </a:t>
            </a:r>
            <a:r>
              <a:rPr lang="en-US" i="1"/>
              <a:t>manner requested</a:t>
            </a:r>
            <a:r>
              <a:rPr lang="en-US"/>
              <a:t> condition of the Manner Exception (excludes application of the Fees and Licensing Exceptions to agreements under paragraph (a) to fulfill requests for EHI in any manner requested.</a:t>
            </a:r>
          </a:p>
          <a:p>
            <a:r>
              <a:rPr lang="en-US" dirty="0"/>
              <a:t>Apply the conditions of both the Fees Exception and Licensing Exception to any agreement an actor makes with a requestor related to fulfilling the request for access, exchange, or use of EHI in any manner requested.</a:t>
            </a:r>
            <a:endParaRPr lang="en-US"/>
          </a:p>
        </p:txBody>
      </p:sp>
      <p:sp>
        <p:nvSpPr>
          <p:cNvPr id="6" name="TextBox 5">
            <a:extLst>
              <a:ext uri="{FF2B5EF4-FFF2-40B4-BE49-F238E27FC236}">
                <a16:creationId xmlns:a16="http://schemas.microsoft.com/office/drawing/2014/main" id="{1660E1B3-DC7C-88CB-33AB-B1ADFE7405F4}"/>
              </a:ext>
            </a:extLst>
          </p:cNvPr>
          <p:cNvSpPr txBox="1"/>
          <p:nvPr/>
        </p:nvSpPr>
        <p:spPr bwMode="gray">
          <a:xfrm>
            <a:off x="6275510" y="5319251"/>
            <a:ext cx="4795613" cy="986913"/>
          </a:xfrm>
          <a:prstGeom prst="rect">
            <a:avLst/>
          </a:prstGeom>
        </p:spPr>
        <p:txBody>
          <a:bodyPr wrap="none" lIns="45720" tIns="45720" rIns="45720" bIns="45720" rtlCol="0">
            <a:noAutofit/>
          </a:bodyPr>
          <a:lstStyle/>
          <a:p>
            <a:pPr marL="171450" indent="-171450" algn="l">
              <a:lnSpc>
                <a:spcPct val="90000"/>
              </a:lnSpc>
              <a:spcBef>
                <a:spcPts val="1000"/>
              </a:spcBef>
              <a:buFont typeface="Arial" panose="020B0604020202020204" pitchFamily="34" charset="0"/>
              <a:buChar char="•"/>
            </a:pPr>
            <a:endParaRPr lang="en-US" sz="1600" err="1"/>
          </a:p>
        </p:txBody>
      </p:sp>
      <p:sp>
        <p:nvSpPr>
          <p:cNvPr id="9" name="TextBox 8">
            <a:extLst>
              <a:ext uri="{FF2B5EF4-FFF2-40B4-BE49-F238E27FC236}">
                <a16:creationId xmlns:a16="http://schemas.microsoft.com/office/drawing/2014/main" id="{00F1036A-F22C-2D31-70AA-162A9F799013}"/>
              </a:ext>
            </a:extLst>
          </p:cNvPr>
          <p:cNvSpPr txBox="1"/>
          <p:nvPr/>
        </p:nvSpPr>
        <p:spPr bwMode="gray">
          <a:xfrm>
            <a:off x="457319" y="5261462"/>
            <a:ext cx="11285376" cy="1154162"/>
          </a:xfrm>
          <a:prstGeom prst="rect">
            <a:avLst/>
          </a:prstGeom>
          <a:noFill/>
        </p:spPr>
        <p:txBody>
          <a:bodyPr wrap="square">
            <a:spAutoFit/>
          </a:bodyPr>
          <a:lstStyle/>
          <a:p>
            <a:pPr algn="ctr"/>
            <a:r>
              <a:rPr lang="en-US" sz="1500" b="1">
                <a:solidFill>
                  <a:schemeClr val="accent1"/>
                </a:solidFill>
              </a:rPr>
              <a:t>Whether or Not a Proposal is Adopted</a:t>
            </a:r>
          </a:p>
          <a:p>
            <a:pPr algn="ctr"/>
            <a:endParaRPr lang="en-US" sz="600" b="1">
              <a:solidFill>
                <a:schemeClr val="accent1"/>
              </a:solidFill>
            </a:endParaRPr>
          </a:p>
          <a:p>
            <a:pPr marL="171450" indent="-171450">
              <a:buFont typeface="Arial" panose="020B0604020202020204" pitchFamily="34" charset="0"/>
              <a:buChar char="•"/>
            </a:pPr>
            <a:r>
              <a:rPr lang="en-US" sz="1200"/>
              <a:t>The </a:t>
            </a:r>
            <a:r>
              <a:rPr lang="en-US" sz="1200" i="1"/>
              <a:t>manner requested</a:t>
            </a:r>
            <a:r>
              <a:rPr lang="en-US" sz="1200"/>
              <a:t> condition only covers the technical manner of exchange of the requested EHI. </a:t>
            </a:r>
          </a:p>
          <a:p>
            <a:pPr marL="171450" indent="-171450">
              <a:buFont typeface="Arial" panose="020B0604020202020204" pitchFamily="34" charset="0"/>
              <a:buChar char="•"/>
            </a:pPr>
            <a:r>
              <a:rPr lang="en-US" sz="1200"/>
              <a:t>Contracts or agreements for access, exchange, and use of EHI cannot be contracts of adhesion or contracts containing unconscionable terms. These types of contracts are not covered by the Manner Exception even if these agreements were styled as, or in fact were, achieving access, exchange, or use of the requested EHI in the requested manner. These types of contracts would also likely constitute an interference under the information blocking regulations. (</a:t>
            </a:r>
            <a:r>
              <a:rPr lang="en-US" sz="1200">
                <a:hlinkClick r:id="rId3"/>
              </a:rPr>
              <a:t>90 FR 61012</a:t>
            </a:r>
            <a:r>
              <a:rPr lang="en-US" sz="1200"/>
              <a:t>)</a:t>
            </a:r>
          </a:p>
        </p:txBody>
      </p:sp>
    </p:spTree>
    <p:extLst>
      <p:ext uri="{BB962C8B-B14F-4D97-AF65-F5344CB8AC3E}">
        <p14:creationId xmlns:p14="http://schemas.microsoft.com/office/powerpoint/2010/main" val="25840693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A5F6E1-50C4-7617-2C62-CA3B8654D5F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4E7C9C3-61E3-62DB-A390-733E59BAF403}"/>
              </a:ext>
            </a:extLst>
          </p:cNvPr>
          <p:cNvSpPr>
            <a:spLocks noGrp="1"/>
          </p:cNvSpPr>
          <p:nvPr>
            <p:ph type="title"/>
          </p:nvPr>
        </p:nvSpPr>
        <p:spPr>
          <a:xfrm>
            <a:off x="457320" y="457200"/>
            <a:ext cx="8826018" cy="890588"/>
          </a:xfrm>
        </p:spPr>
        <p:txBody>
          <a:bodyPr/>
          <a:lstStyle/>
          <a:p>
            <a:r>
              <a:rPr lang="en-US" sz="2800" dirty="0"/>
              <a:t>Trusted Exchange Framework and Common Agreement (TEFCA) Manner Exception - § 171.403</a:t>
            </a:r>
          </a:p>
        </p:txBody>
      </p:sp>
      <p:sp>
        <p:nvSpPr>
          <p:cNvPr id="2" name="Text Placeholder 1">
            <a:extLst>
              <a:ext uri="{FF2B5EF4-FFF2-40B4-BE49-F238E27FC236}">
                <a16:creationId xmlns:a16="http://schemas.microsoft.com/office/drawing/2014/main" id="{FD666418-3208-3914-EA0E-E5FD5874706F}"/>
              </a:ext>
            </a:extLst>
          </p:cNvPr>
          <p:cNvSpPr>
            <a:spLocks noGrp="1"/>
          </p:cNvSpPr>
          <p:nvPr>
            <p:ph type="body" sz="quarter" idx="17"/>
          </p:nvPr>
        </p:nvSpPr>
        <p:spPr>
          <a:xfrm>
            <a:off x="457321" y="1995488"/>
            <a:ext cx="3836006" cy="372731"/>
          </a:xfrm>
        </p:spPr>
        <p:txBody>
          <a:bodyPr/>
          <a:lstStyle/>
          <a:p>
            <a:r>
              <a:rPr lang="en-US" dirty="0"/>
              <a:t>Proposal: </a:t>
            </a:r>
          </a:p>
        </p:txBody>
      </p:sp>
      <p:sp>
        <p:nvSpPr>
          <p:cNvPr id="5" name="Content Placeholder 4">
            <a:extLst>
              <a:ext uri="{FF2B5EF4-FFF2-40B4-BE49-F238E27FC236}">
                <a16:creationId xmlns:a16="http://schemas.microsoft.com/office/drawing/2014/main" id="{581B65E4-E1CA-D018-1C1A-F8ACDC75C048}"/>
              </a:ext>
            </a:extLst>
          </p:cNvPr>
          <p:cNvSpPr>
            <a:spLocks noGrp="1"/>
          </p:cNvSpPr>
          <p:nvPr>
            <p:ph sz="quarter" idx="18"/>
          </p:nvPr>
        </p:nvSpPr>
        <p:spPr>
          <a:xfrm>
            <a:off x="457320" y="2455383"/>
            <a:ext cx="9296280" cy="1381512"/>
          </a:xfrm>
        </p:spPr>
        <p:txBody>
          <a:bodyPr/>
          <a:lstStyle/>
          <a:p>
            <a:pPr marL="0" indent="0">
              <a:buNone/>
            </a:pPr>
            <a:r>
              <a:rPr lang="en-US" sz="1600" dirty="0"/>
              <a:t>Remove the TEFCA Manner Exception (§ 171.403) and associated definitions.  </a:t>
            </a:r>
          </a:p>
        </p:txBody>
      </p:sp>
    </p:spTree>
    <p:extLst>
      <p:ext uri="{BB962C8B-B14F-4D97-AF65-F5344CB8AC3E}">
        <p14:creationId xmlns:p14="http://schemas.microsoft.com/office/powerpoint/2010/main" val="19766584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accent2"/>
        </a:solidFill>
        <a:effectLst/>
      </p:bgPr>
    </p:bg>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4FE6508C-61EA-E087-855C-5AA99B43B3AC}"/>
              </a:ext>
              <a:ext uri="{C183D7F6-B498-43B3-948B-1728B52AA6E4}">
                <adec:decorative xmlns:adec="http://schemas.microsoft.com/office/drawing/2017/decorative" val="1"/>
              </a:ext>
            </a:extLst>
          </p:cNvPr>
          <p:cNvSpPr/>
          <p:nvPr/>
        </p:nvSpPr>
        <p:spPr bwMode="gray">
          <a:xfrm>
            <a:off x="2242054" y="1837509"/>
            <a:ext cx="7353988" cy="2481943"/>
          </a:xfrm>
          <a:prstGeom prst="roundRect">
            <a:avLst>
              <a:gd name="adj" fmla="val 6622"/>
            </a:avLst>
          </a:prstGeom>
          <a:solidFill>
            <a:schemeClr val="accent2"/>
          </a:solidFill>
          <a:ln w="3175" cap="flat" cmpd="sng" algn="ctr">
            <a:noFill/>
            <a:prstDash val="solid"/>
            <a:miter lim="800000"/>
            <a:headEnd type="none" w="med" len="med"/>
            <a:tailEnd type="none" w="med" len="med"/>
          </a:ln>
          <a:effectLst>
            <a:glow rad="12700">
              <a:schemeClr val="accent3">
                <a:satMod val="175000"/>
                <a:alpha val="36000"/>
              </a:schemeClr>
            </a:glow>
            <a:outerShdw blurRad="711763" dist="50800" dir="5400000" algn="t" rotWithShape="0">
              <a:schemeClr val="accent3">
                <a:alpha val="52000"/>
              </a:schemeClr>
            </a:outerShdw>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b="1" dirty="0">
              <a:solidFill>
                <a:schemeClr val="accent1"/>
              </a:solidFill>
              <a:latin typeface="+mj-lt"/>
            </a:endParaRPr>
          </a:p>
        </p:txBody>
      </p:sp>
      <p:sp>
        <p:nvSpPr>
          <p:cNvPr id="6" name="Speech Bubble: Rectangle with Corners Rounded 1">
            <a:extLst>
              <a:ext uri="{FF2B5EF4-FFF2-40B4-BE49-F238E27FC236}">
                <a16:creationId xmlns:a16="http://schemas.microsoft.com/office/drawing/2014/main" id="{B9074296-E9F3-B105-1D6E-57206072DA12}"/>
              </a:ext>
            </a:extLst>
          </p:cNvPr>
          <p:cNvSpPr/>
          <p:nvPr/>
        </p:nvSpPr>
        <p:spPr>
          <a:xfrm>
            <a:off x="2965669" y="2022700"/>
            <a:ext cx="2652253" cy="310861"/>
          </a:xfrm>
          <a:prstGeom prst="roundRect">
            <a:avLst/>
          </a:prstGeom>
          <a:solidFill>
            <a:schemeClr val="bg2">
              <a:lumMod val="50000"/>
            </a:schemeClr>
          </a:solidFill>
          <a:ln w="381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i="0" u="none" strike="noStrike" kern="1200" cap="none" spc="153" normalizeH="0" baseline="0" noProof="0" dirty="0">
                <a:ln>
                  <a:noFill/>
                </a:ln>
                <a:solidFill>
                  <a:srgbClr val="FFFFFF"/>
                </a:solidFill>
                <a:effectLst/>
                <a:uLnTx/>
                <a:uFillTx/>
                <a:latin typeface="Arial" panose="020B0604020202020204"/>
                <a:ea typeface="+mn-ea"/>
                <a:cs typeface="+mn-cs"/>
              </a:rPr>
              <a:t>COMMENT PERIOD</a:t>
            </a:r>
          </a:p>
        </p:txBody>
      </p:sp>
      <p:pic>
        <p:nvPicPr>
          <p:cNvPr id="10" name="Graphic 9" descr="Flip calendar with solid fill">
            <a:extLst>
              <a:ext uri="{FF2B5EF4-FFF2-40B4-BE49-F238E27FC236}">
                <a16:creationId xmlns:a16="http://schemas.microsoft.com/office/drawing/2014/main" id="{6DBB31D4-80A7-1F46-ED3E-5AA9786BA7E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65669" y="2709169"/>
            <a:ext cx="369311" cy="369311"/>
          </a:xfrm>
          <a:prstGeom prst="rect">
            <a:avLst/>
          </a:prstGeom>
        </p:spPr>
      </p:pic>
      <p:sp>
        <p:nvSpPr>
          <p:cNvPr id="11" name="Title 1">
            <a:extLst>
              <a:ext uri="{FF2B5EF4-FFF2-40B4-BE49-F238E27FC236}">
                <a16:creationId xmlns:a16="http://schemas.microsoft.com/office/drawing/2014/main" id="{FDEA6E19-9A19-2D07-EE6D-92952E3CD3B4}"/>
              </a:ext>
            </a:extLst>
          </p:cNvPr>
          <p:cNvSpPr txBox="1">
            <a:spLocks/>
          </p:cNvSpPr>
          <p:nvPr/>
        </p:nvSpPr>
        <p:spPr bwMode="gray">
          <a:xfrm>
            <a:off x="3597442" y="2709169"/>
            <a:ext cx="5998600" cy="369311"/>
          </a:xfrm>
          <a:prstGeom prst="rect">
            <a:avLst/>
          </a:prstGeom>
        </p:spPr>
        <p:txBody>
          <a:bodyPr vert="horz" lIns="0" tIns="0" rIns="0" bIns="45720" rtlCol="0" anchor="t" anchorCtr="0">
            <a:noAutofit/>
          </a:bodyPr>
          <a:lstStyle>
            <a:lvl1pPr algn="l" defTabSz="914400" rtl="0" eaLnBrk="1" latinLnBrk="0" hangingPunct="1">
              <a:lnSpc>
                <a:spcPct val="100000"/>
              </a:lnSpc>
              <a:spcBef>
                <a:spcPts val="0"/>
              </a:spcBef>
              <a:buNone/>
              <a:defRPr lang="en-US" sz="2600" b="0" kern="1200" spc="-50">
                <a:solidFill>
                  <a:schemeClr val="accent2"/>
                </a:solidFill>
                <a:latin typeface="+mj-lt"/>
                <a:ea typeface="+mj-ea"/>
                <a:cs typeface="Arial" panose="020B0604020202020204" pitchFamily="34" charset="0"/>
              </a:defRPr>
            </a:lvl1pPr>
          </a:lstStyle>
          <a:p>
            <a:r>
              <a:rPr lang="en-US" dirty="0">
                <a:solidFill>
                  <a:schemeClr val="bg1"/>
                </a:solidFill>
                <a:latin typeface="Arial"/>
                <a:cs typeface="Arial"/>
              </a:rPr>
              <a:t>Dec. 29, 2025 – Feb. 27, 2026.</a:t>
            </a:r>
            <a:endParaRPr lang="en-US" dirty="0">
              <a:solidFill>
                <a:schemeClr val="bg1"/>
              </a:solidFill>
            </a:endParaRPr>
          </a:p>
        </p:txBody>
      </p:sp>
      <p:pic>
        <p:nvPicPr>
          <p:cNvPr id="8" name="Graphic 7" descr="Magnifying glass with solid fill">
            <a:extLst>
              <a:ext uri="{FF2B5EF4-FFF2-40B4-BE49-F238E27FC236}">
                <a16:creationId xmlns:a16="http://schemas.microsoft.com/office/drawing/2014/main" id="{E988667D-C3F2-EA46-BA3D-5A87139915F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965669" y="3341620"/>
            <a:ext cx="369311" cy="369311"/>
          </a:xfrm>
          <a:prstGeom prst="rect">
            <a:avLst/>
          </a:prstGeom>
        </p:spPr>
      </p:pic>
      <p:sp>
        <p:nvSpPr>
          <p:cNvPr id="2" name="Title 1">
            <a:extLst>
              <a:ext uri="{FF2B5EF4-FFF2-40B4-BE49-F238E27FC236}">
                <a16:creationId xmlns:a16="http://schemas.microsoft.com/office/drawing/2014/main" id="{C0C6A353-BE63-2506-87D5-7D5F43F7975C}"/>
              </a:ext>
            </a:extLst>
          </p:cNvPr>
          <p:cNvSpPr>
            <a:spLocks noGrp="1"/>
          </p:cNvSpPr>
          <p:nvPr>
            <p:ph type="title"/>
          </p:nvPr>
        </p:nvSpPr>
        <p:spPr>
          <a:xfrm>
            <a:off x="3597442" y="3320203"/>
            <a:ext cx="5364082" cy="369311"/>
          </a:xfrm>
        </p:spPr>
        <p:txBody>
          <a:bodyPr/>
          <a:lstStyle/>
          <a:p>
            <a:r>
              <a:rPr lang="en-US" dirty="0">
                <a:solidFill>
                  <a:schemeClr val="bg1"/>
                </a:solidFill>
                <a:latin typeface="Arial"/>
                <a:cs typeface="Arial"/>
              </a:rPr>
              <a:t>URL: HealthIT.gov/Proposedrule</a:t>
            </a:r>
            <a:endParaRPr lang="en-US" dirty="0">
              <a:solidFill>
                <a:schemeClr val="bg1"/>
              </a:solidFill>
            </a:endParaRPr>
          </a:p>
        </p:txBody>
      </p:sp>
    </p:spTree>
    <p:extLst>
      <p:ext uri="{BB962C8B-B14F-4D97-AF65-F5344CB8AC3E}">
        <p14:creationId xmlns:p14="http://schemas.microsoft.com/office/powerpoint/2010/main" val="14389919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1A7E635B-1E21-D159-4482-BB9D16A8B7F7}"/>
              </a:ext>
              <a:ext uri="{C183D7F6-B498-43B3-948B-1728B52AA6E4}">
                <adec:decorative xmlns:adec="http://schemas.microsoft.com/office/drawing/2017/decorative" val="1"/>
              </a:ext>
            </a:extLst>
          </p:cNvPr>
          <p:cNvSpPr/>
          <p:nvPr/>
        </p:nvSpPr>
        <p:spPr>
          <a:xfrm>
            <a:off x="1270000" y="1611932"/>
            <a:ext cx="9652000" cy="1817068"/>
          </a:xfrm>
          <a:prstGeom prst="round2SameRect">
            <a:avLst>
              <a:gd name="adj1" fmla="val 5594"/>
              <a:gd name="adj2" fmla="val 0"/>
            </a:avLst>
          </a:prstGeom>
          <a:solidFill>
            <a:schemeClr val="accent1">
              <a:lumMod val="75000"/>
            </a:schemeClr>
          </a:solidFill>
          <a:ln w="381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33333">
                  <a:lumMod val="50000"/>
                  <a:lumOff val="50000"/>
                </a:srgbClr>
              </a:solidFill>
              <a:effectLst/>
              <a:uLnTx/>
              <a:uFillTx/>
              <a:latin typeface="Arial" panose="020B0604020202020204"/>
              <a:ea typeface="+mn-ea"/>
              <a:cs typeface="+mn-cs"/>
            </a:endParaRPr>
          </a:p>
        </p:txBody>
      </p:sp>
      <p:sp>
        <p:nvSpPr>
          <p:cNvPr id="17" name="Rectangle: Rounded Corners 11">
            <a:extLst>
              <a:ext uri="{FF2B5EF4-FFF2-40B4-BE49-F238E27FC236}">
                <a16:creationId xmlns:a16="http://schemas.microsoft.com/office/drawing/2014/main" id="{2FF952D6-62A5-82BE-61AE-C2BB8D4559C2}"/>
              </a:ext>
              <a:ext uri="{C183D7F6-B498-43B3-948B-1728B52AA6E4}">
                <adec:decorative xmlns:adec="http://schemas.microsoft.com/office/drawing/2017/decorative" val="1"/>
              </a:ext>
            </a:extLst>
          </p:cNvPr>
          <p:cNvSpPr/>
          <p:nvPr/>
        </p:nvSpPr>
        <p:spPr>
          <a:xfrm rot="10800000">
            <a:off x="1269999" y="3428999"/>
            <a:ext cx="9652000" cy="2573867"/>
          </a:xfrm>
          <a:prstGeom prst="round2SameRect">
            <a:avLst>
              <a:gd name="adj1" fmla="val 5594"/>
              <a:gd name="adj2" fmla="val 0"/>
            </a:avLst>
          </a:prstGeom>
          <a:solidFill>
            <a:schemeClr val="bg2">
              <a:lumMod val="50000"/>
              <a:alpha val="10000"/>
            </a:schemeClr>
          </a:solidFill>
          <a:ln w="381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33333">
                  <a:lumMod val="50000"/>
                  <a:lumOff val="50000"/>
                </a:srgbClr>
              </a:solidFill>
              <a:effectLst/>
              <a:uLnTx/>
              <a:uFillTx/>
              <a:latin typeface="Arial" panose="020B0604020202020204"/>
              <a:ea typeface="+mn-ea"/>
              <a:cs typeface="+mn-cs"/>
            </a:endParaRPr>
          </a:p>
        </p:txBody>
      </p:sp>
      <p:sp>
        <p:nvSpPr>
          <p:cNvPr id="4" name="Title 3">
            <a:extLst>
              <a:ext uri="{FF2B5EF4-FFF2-40B4-BE49-F238E27FC236}">
                <a16:creationId xmlns:a16="http://schemas.microsoft.com/office/drawing/2014/main" id="{060E6765-13B1-D44B-B5F6-2C6DF1E89539}"/>
              </a:ext>
            </a:extLst>
          </p:cNvPr>
          <p:cNvSpPr>
            <a:spLocks noGrp="1"/>
          </p:cNvSpPr>
          <p:nvPr>
            <p:ph type="title"/>
          </p:nvPr>
        </p:nvSpPr>
        <p:spPr/>
        <p:txBody>
          <a:bodyPr/>
          <a:lstStyle/>
          <a:p>
            <a:r>
              <a:rPr lang="en-US" dirty="0"/>
              <a:t>Resources Available on HealthIT.gov!</a:t>
            </a:r>
          </a:p>
        </p:txBody>
      </p:sp>
      <p:sp>
        <p:nvSpPr>
          <p:cNvPr id="3" name="Speech Bubble: Rectangle with Corners Rounded 1">
            <a:extLst>
              <a:ext uri="{FF2B5EF4-FFF2-40B4-BE49-F238E27FC236}">
                <a16:creationId xmlns:a16="http://schemas.microsoft.com/office/drawing/2014/main" id="{4AA5A421-6C79-284B-D2D7-9C0A187A428F}"/>
              </a:ext>
            </a:extLst>
          </p:cNvPr>
          <p:cNvSpPr/>
          <p:nvPr/>
        </p:nvSpPr>
        <p:spPr>
          <a:xfrm>
            <a:off x="1551037" y="1450653"/>
            <a:ext cx="2652253" cy="310861"/>
          </a:xfrm>
          <a:prstGeom prst="roundRect">
            <a:avLst/>
          </a:prstGeom>
          <a:solidFill>
            <a:schemeClr val="bg2">
              <a:lumMod val="50000"/>
            </a:schemeClr>
          </a:solidFill>
          <a:ln w="381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i="0" u="none" strike="noStrike" kern="1200" cap="none" spc="153" normalizeH="0" baseline="0" noProof="0" dirty="0">
                <a:ln>
                  <a:noFill/>
                </a:ln>
                <a:solidFill>
                  <a:srgbClr val="FFFFFF"/>
                </a:solidFill>
                <a:effectLst/>
                <a:uLnTx/>
                <a:uFillTx/>
                <a:latin typeface="Arial" panose="020B0604020202020204"/>
                <a:ea typeface="+mn-ea"/>
                <a:cs typeface="+mn-cs"/>
              </a:rPr>
              <a:t>RESOURCES AVAILABLE</a:t>
            </a:r>
          </a:p>
        </p:txBody>
      </p:sp>
      <p:sp>
        <p:nvSpPr>
          <p:cNvPr id="18" name="Content Placeholder 7">
            <a:extLst>
              <a:ext uri="{FF2B5EF4-FFF2-40B4-BE49-F238E27FC236}">
                <a16:creationId xmlns:a16="http://schemas.microsoft.com/office/drawing/2014/main" id="{981A94A4-8B39-1260-3F5E-4B61B8912954}"/>
              </a:ext>
            </a:extLst>
          </p:cNvPr>
          <p:cNvSpPr txBox="1">
            <a:spLocks/>
          </p:cNvSpPr>
          <p:nvPr/>
        </p:nvSpPr>
        <p:spPr>
          <a:xfrm>
            <a:off x="1632395" y="2175269"/>
            <a:ext cx="8408076" cy="461665"/>
          </a:xfrm>
          <a:prstGeom prst="rect">
            <a:avLst/>
          </a:prstGeom>
        </p:spPr>
        <p:txBody>
          <a:bodyPr vert="horz" wrap="square" lIns="91440" tIns="45720" rIns="91440" bIns="45720" rtlCol="0" anchor="t">
            <a:spAutoFit/>
          </a:bodyPr>
          <a:lstStyle>
            <a:lvl1pPr marL="228594" indent="-228594" algn="l" defTabSz="914377" rtl="0" eaLnBrk="1" latinLnBrk="0" hangingPunct="1">
              <a:lnSpc>
                <a:spcPct val="90000"/>
              </a:lnSpc>
              <a:spcBef>
                <a:spcPts val="1000"/>
              </a:spcBef>
              <a:buFont typeface="Arial" panose="020B0604020202020204" pitchFamily="34" charset="0"/>
              <a:buChar char="•"/>
              <a:defRPr sz="1800" kern="1200">
                <a:solidFill>
                  <a:schemeClr val="bg2">
                    <a:lumMod val="25000"/>
                  </a:schemeClr>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1400" kern="1200">
                <a:solidFill>
                  <a:schemeClr val="bg2">
                    <a:lumMod val="25000"/>
                  </a:schemeClr>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defRPr/>
            </a:pPr>
            <a:r>
              <a:rPr kumimoji="0" lang="en-US" sz="2400" b="0" i="0" u="none" strike="noStrike" kern="1200" cap="none" spc="0" normalizeH="0" baseline="0" noProof="0" dirty="0">
                <a:ln>
                  <a:noFill/>
                </a:ln>
                <a:solidFill>
                  <a:srgbClr val="FFFFFF"/>
                </a:solidFill>
                <a:effectLst/>
                <a:uLnTx/>
                <a:uFillTx/>
                <a:latin typeface="Arial"/>
                <a:ea typeface="+mn-ea"/>
                <a:cs typeface="Arial"/>
              </a:rPr>
              <a:t>Visit </a:t>
            </a:r>
            <a:r>
              <a:rPr kumimoji="0" lang="en-US" sz="2400" b="0" i="0" u="none" strike="noStrike" kern="1200" cap="none" spc="0" normalizeH="0" baseline="0" noProof="0" dirty="0">
                <a:ln>
                  <a:noFill/>
                </a:ln>
                <a:solidFill>
                  <a:schemeClr val="bg1"/>
                </a:solidFill>
                <a:effectLst/>
                <a:uLnTx/>
                <a:uFillTx/>
                <a:latin typeface="Arial"/>
                <a:ea typeface="+mn-ea"/>
                <a:cs typeface="Arial"/>
              </a:rPr>
              <a:t>https://healthIT.gov/</a:t>
            </a:r>
            <a:r>
              <a:rPr lang="en-US" sz="2400" dirty="0">
                <a:solidFill>
                  <a:schemeClr val="bg1"/>
                </a:solidFill>
                <a:latin typeface="Arial"/>
                <a:cs typeface="Arial"/>
              </a:rPr>
              <a:t>Proposedrule </a:t>
            </a:r>
            <a:r>
              <a:rPr kumimoji="0" lang="en-US" sz="2400" b="0" i="0" u="none" strike="noStrike" kern="1200" cap="none" spc="0" normalizeH="0" baseline="0" noProof="0" dirty="0">
                <a:ln>
                  <a:noFill/>
                </a:ln>
                <a:solidFill>
                  <a:srgbClr val="FFFFFF"/>
                </a:solidFill>
                <a:effectLst/>
                <a:uLnTx/>
                <a:uFillTx/>
                <a:latin typeface="Arial"/>
                <a:ea typeface="+mn-ea"/>
                <a:cs typeface="Arial"/>
              </a:rPr>
              <a:t>for more information.</a:t>
            </a:r>
          </a:p>
        </p:txBody>
      </p:sp>
      <p:sp>
        <p:nvSpPr>
          <p:cNvPr id="16" name="TextBox 15">
            <a:extLst>
              <a:ext uri="{FF2B5EF4-FFF2-40B4-BE49-F238E27FC236}">
                <a16:creationId xmlns:a16="http://schemas.microsoft.com/office/drawing/2014/main" id="{0E9468CA-2443-EC3E-3CAD-CC9737DEE550}"/>
              </a:ext>
            </a:extLst>
          </p:cNvPr>
          <p:cNvSpPr txBox="1"/>
          <p:nvPr/>
        </p:nvSpPr>
        <p:spPr>
          <a:xfrm>
            <a:off x="1647269" y="3732807"/>
            <a:ext cx="7012637" cy="2109706"/>
          </a:xfrm>
          <a:prstGeom prst="rect">
            <a:avLst/>
          </a:prstGeom>
          <a:noFill/>
        </p:spPr>
        <p:txBody>
          <a:bodyPr wrap="square" lIns="91440" tIns="45720" rIns="91440" bIns="45720" numCol="2" spcCol="91440" rtlCol="0" anchor="t">
            <a:noAutofit/>
          </a:bodyPr>
          <a:lstStyle/>
          <a:p>
            <a:pPr marL="285750" marR="0" lvl="0" indent="-285750" algn="l" defTabSz="914400" rtl="0" eaLnBrk="1" fontAlgn="auto" latinLnBrk="0" hangingPunct="1">
              <a:lnSpc>
                <a:spcPct val="100000"/>
              </a:lnSpc>
              <a:spcBef>
                <a:spcPts val="1000"/>
              </a:spcBef>
              <a:spcAft>
                <a:spcPts val="0"/>
              </a:spcAft>
              <a:buClr>
                <a:srgbClr val="2D84E5"/>
              </a:buClr>
              <a:buSzPct val="90000"/>
              <a:buFont typeface="System Font Regular"/>
              <a:buChar char="→"/>
              <a:tabLst/>
              <a:defRPr/>
            </a:pPr>
            <a:r>
              <a:rPr lang="en-US" dirty="0"/>
              <a:t>HTI-5 Press release</a:t>
            </a:r>
          </a:p>
          <a:p>
            <a:pPr marL="285750" marR="0" lvl="0" indent="-285750" algn="l" defTabSz="914400" rtl="0" eaLnBrk="1" fontAlgn="auto" latinLnBrk="0" hangingPunct="1">
              <a:lnSpc>
                <a:spcPct val="100000"/>
              </a:lnSpc>
              <a:spcBef>
                <a:spcPts val="1000"/>
              </a:spcBef>
              <a:spcAft>
                <a:spcPts val="0"/>
              </a:spcAft>
              <a:buClr>
                <a:srgbClr val="2D84E5"/>
              </a:buClr>
              <a:buSzPct val="90000"/>
              <a:buFont typeface="System Font Regular"/>
              <a:buChar char="→"/>
              <a:tabLst/>
              <a:defRPr/>
            </a:pPr>
            <a:r>
              <a:rPr lang="en-US" dirty="0"/>
              <a:t>HTI-5 Proposed Rule Fact Sheet</a:t>
            </a:r>
          </a:p>
          <a:p>
            <a:pPr marL="285750" marR="0" lvl="0" indent="-285750" algn="l" defTabSz="914400" rtl="0" eaLnBrk="1" fontAlgn="auto" latinLnBrk="0" hangingPunct="1">
              <a:lnSpc>
                <a:spcPct val="100000"/>
              </a:lnSpc>
              <a:spcBef>
                <a:spcPts val="1000"/>
              </a:spcBef>
              <a:spcAft>
                <a:spcPts val="0"/>
              </a:spcAft>
              <a:buClr>
                <a:srgbClr val="2D84E5"/>
              </a:buClr>
              <a:buSzPct val="90000"/>
              <a:buFont typeface="System Font Regular"/>
              <a:buChar char="→"/>
              <a:tabLst/>
              <a:defRPr/>
            </a:pPr>
            <a:r>
              <a:rPr lang="en-US" dirty="0"/>
              <a:t>HTI-5 Proposed Rule Information Session Recording</a:t>
            </a:r>
          </a:p>
          <a:p>
            <a:pPr marL="285750" marR="0" lvl="0" indent="-285750" algn="l" defTabSz="914400" rtl="0" eaLnBrk="1" fontAlgn="auto" latinLnBrk="0" hangingPunct="1">
              <a:lnSpc>
                <a:spcPct val="100000"/>
              </a:lnSpc>
              <a:spcBef>
                <a:spcPts val="1000"/>
              </a:spcBef>
              <a:spcAft>
                <a:spcPts val="0"/>
              </a:spcAft>
              <a:buClr>
                <a:srgbClr val="2D84E5"/>
              </a:buClr>
              <a:buSzPct val="90000"/>
              <a:buFont typeface="System Font Regular"/>
              <a:buChar char="→"/>
              <a:tabLst/>
              <a:defRPr/>
            </a:pPr>
            <a:r>
              <a:rPr lang="en-US" dirty="0"/>
              <a:t>Proposed rule at the Federal Register </a:t>
            </a:r>
          </a:p>
          <a:p>
            <a:pPr marL="287020" marR="0" lvl="0" indent="-287020" algn="l" defTabSz="914400" rtl="0" eaLnBrk="1" fontAlgn="auto" latinLnBrk="0" hangingPunct="1">
              <a:lnSpc>
                <a:spcPct val="100000"/>
              </a:lnSpc>
              <a:spcBef>
                <a:spcPts val="1000"/>
              </a:spcBef>
              <a:spcAft>
                <a:spcPts val="0"/>
              </a:spcAft>
              <a:buClrTx/>
              <a:buSzTx/>
              <a:buFontTx/>
              <a:buNone/>
              <a:tabLst/>
              <a:defRPr/>
            </a:pPr>
            <a:endParaRPr lang="en-US" sz="1300" b="0" i="0" u="none" strike="noStrike" kern="1200" cap="none" spc="0" normalizeH="0" baseline="0" noProof="0" dirty="0">
              <a:ln>
                <a:noFill/>
              </a:ln>
              <a:solidFill>
                <a:srgbClr val="333333"/>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704470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1F077-FF4D-1CEC-8409-B250322A6D00}"/>
              </a:ext>
            </a:extLst>
          </p:cNvPr>
          <p:cNvSpPr>
            <a:spLocks noGrp="1"/>
          </p:cNvSpPr>
          <p:nvPr>
            <p:ph type="title" idx="4294967295"/>
          </p:nvPr>
        </p:nvSpPr>
        <p:spPr>
          <a:xfrm>
            <a:off x="457319" y="-890588"/>
            <a:ext cx="11285377" cy="890588"/>
          </a:xfrm>
        </p:spPr>
        <p:txBody>
          <a:bodyPr vert="horz" lIns="0" tIns="0" rIns="0" bIns="45720" rtlCol="0" anchor="b" anchorCtr="0">
            <a:noAutofit/>
          </a:bodyPr>
          <a:lstStyle/>
          <a:p>
            <a:r>
              <a:rPr lang="en-US" dirty="0"/>
              <a:t>Contact</a:t>
            </a:r>
          </a:p>
        </p:txBody>
      </p:sp>
      <p:grpSp>
        <p:nvGrpSpPr>
          <p:cNvPr id="11" name="Graphic 13" descr="HHS and ASTP Logo">
            <a:extLst>
              <a:ext uri="{FF2B5EF4-FFF2-40B4-BE49-F238E27FC236}">
                <a16:creationId xmlns:a16="http://schemas.microsoft.com/office/drawing/2014/main" id="{7AE31E1F-DCAA-2FDA-8E07-2F0E04DCB915}"/>
              </a:ext>
            </a:extLst>
          </p:cNvPr>
          <p:cNvGrpSpPr/>
          <p:nvPr/>
        </p:nvGrpSpPr>
        <p:grpSpPr>
          <a:xfrm>
            <a:off x="754390" y="1003302"/>
            <a:ext cx="2607937" cy="439532"/>
            <a:chOff x="1078048" y="709974"/>
            <a:chExt cx="2161191" cy="364239"/>
          </a:xfrm>
          <a:solidFill>
            <a:schemeClr val="bg1"/>
          </a:solidFill>
        </p:grpSpPr>
        <p:grpSp>
          <p:nvGrpSpPr>
            <p:cNvPr id="12" name="Graphic 13">
              <a:extLst>
                <a:ext uri="{FF2B5EF4-FFF2-40B4-BE49-F238E27FC236}">
                  <a16:creationId xmlns:a16="http://schemas.microsoft.com/office/drawing/2014/main" id="{F5A42095-6F7B-9D9E-DC1D-EC24CF03B08E}"/>
                </a:ext>
              </a:extLst>
            </p:cNvPr>
            <p:cNvGrpSpPr/>
            <p:nvPr/>
          </p:nvGrpSpPr>
          <p:grpSpPr>
            <a:xfrm>
              <a:off x="1078048" y="709974"/>
              <a:ext cx="769159" cy="362403"/>
              <a:chOff x="1078048" y="709974"/>
              <a:chExt cx="769159" cy="362403"/>
            </a:xfrm>
            <a:grpFill/>
          </p:grpSpPr>
          <p:grpSp>
            <p:nvGrpSpPr>
              <p:cNvPr id="24" name="Graphic 13">
                <a:extLst>
                  <a:ext uri="{FF2B5EF4-FFF2-40B4-BE49-F238E27FC236}">
                    <a16:creationId xmlns:a16="http://schemas.microsoft.com/office/drawing/2014/main" id="{DB9D2686-3EAC-DA67-F824-477A23BD5161}"/>
                  </a:ext>
                </a:extLst>
              </p:cNvPr>
              <p:cNvGrpSpPr/>
              <p:nvPr/>
            </p:nvGrpSpPr>
            <p:grpSpPr>
              <a:xfrm>
                <a:off x="1078048" y="709974"/>
                <a:ext cx="320524" cy="362403"/>
                <a:chOff x="1078048" y="709974"/>
                <a:chExt cx="320524" cy="362403"/>
              </a:xfrm>
              <a:grpFill/>
            </p:grpSpPr>
            <p:sp>
              <p:nvSpPr>
                <p:cNvPr id="29" name="Freeform 28">
                  <a:extLst>
                    <a:ext uri="{FF2B5EF4-FFF2-40B4-BE49-F238E27FC236}">
                      <a16:creationId xmlns:a16="http://schemas.microsoft.com/office/drawing/2014/main" id="{4356D10C-A18D-E6D8-8ECB-4A047911B4E0}"/>
                    </a:ext>
                  </a:extLst>
                </p:cNvPr>
                <p:cNvSpPr/>
                <p:nvPr/>
              </p:nvSpPr>
              <p:spPr>
                <a:xfrm>
                  <a:off x="1109737" y="709974"/>
                  <a:ext cx="265845" cy="201148"/>
                </a:xfrm>
                <a:custGeom>
                  <a:avLst/>
                  <a:gdLst>
                    <a:gd name="connsiteX0" fmla="*/ 265819 w 265845"/>
                    <a:gd name="connsiteY0" fmla="*/ 16337 h 201148"/>
                    <a:gd name="connsiteX1" fmla="*/ 241661 w 265845"/>
                    <a:gd name="connsiteY1" fmla="*/ 45801 h 201148"/>
                    <a:gd name="connsiteX2" fmla="*/ 141035 w 265845"/>
                    <a:gd name="connsiteY2" fmla="*/ 109073 h 201148"/>
                    <a:gd name="connsiteX3" fmla="*/ 113167 w 265845"/>
                    <a:gd name="connsiteY3" fmla="*/ 130699 h 201148"/>
                    <a:gd name="connsiteX4" fmla="*/ 95762 w 265845"/>
                    <a:gd name="connsiteY4" fmla="*/ 177067 h 201148"/>
                    <a:gd name="connsiteX5" fmla="*/ 69131 w 265845"/>
                    <a:gd name="connsiteY5" fmla="*/ 200393 h 201148"/>
                    <a:gd name="connsiteX6" fmla="*/ 42310 w 265845"/>
                    <a:gd name="connsiteY6" fmla="*/ 198976 h 201148"/>
                    <a:gd name="connsiteX7" fmla="*/ 10829 w 265845"/>
                    <a:gd name="connsiteY7" fmla="*/ 194916 h 201148"/>
                    <a:gd name="connsiteX8" fmla="*/ 3886 w 265845"/>
                    <a:gd name="connsiteY8" fmla="*/ 198221 h 201148"/>
                    <a:gd name="connsiteX9" fmla="*/ 2269 w 265845"/>
                    <a:gd name="connsiteY9" fmla="*/ 201148 h 201148"/>
                    <a:gd name="connsiteX10" fmla="*/ 177 w 265845"/>
                    <a:gd name="connsiteY10" fmla="*/ 196332 h 201148"/>
                    <a:gd name="connsiteX11" fmla="*/ 9402 w 265845"/>
                    <a:gd name="connsiteY11" fmla="*/ 179145 h 201148"/>
                    <a:gd name="connsiteX12" fmla="*/ 20340 w 265845"/>
                    <a:gd name="connsiteY12" fmla="*/ 176501 h 201148"/>
                    <a:gd name="connsiteX13" fmla="*/ 66373 w 265845"/>
                    <a:gd name="connsiteY13" fmla="*/ 182072 h 201148"/>
                    <a:gd name="connsiteX14" fmla="*/ 73126 w 265845"/>
                    <a:gd name="connsiteY14" fmla="*/ 179995 h 201148"/>
                    <a:gd name="connsiteX15" fmla="*/ 75504 w 265845"/>
                    <a:gd name="connsiteY15" fmla="*/ 176690 h 201148"/>
                    <a:gd name="connsiteX16" fmla="*/ 101659 w 265845"/>
                    <a:gd name="connsiteY16" fmla="*/ 113512 h 201148"/>
                    <a:gd name="connsiteX17" fmla="*/ 141605 w 265845"/>
                    <a:gd name="connsiteY17" fmla="*/ 86881 h 201148"/>
                    <a:gd name="connsiteX18" fmla="*/ 233482 w 265845"/>
                    <a:gd name="connsiteY18" fmla="*/ 28425 h 201148"/>
                    <a:gd name="connsiteX19" fmla="*/ 254881 w 265845"/>
                    <a:gd name="connsiteY19" fmla="*/ 2928 h 201148"/>
                    <a:gd name="connsiteX20" fmla="*/ 256308 w 265845"/>
                    <a:gd name="connsiteY20" fmla="*/ 0 h 201148"/>
                    <a:gd name="connsiteX21" fmla="*/ 265819 w 265845"/>
                    <a:gd name="connsiteY21" fmla="*/ 16432 h 201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5845" h="201148">
                      <a:moveTo>
                        <a:pt x="265819" y="16337"/>
                      </a:moveTo>
                      <a:cubicBezTo>
                        <a:pt x="264488" y="30975"/>
                        <a:pt x="251648" y="38435"/>
                        <a:pt x="241661" y="45801"/>
                      </a:cubicBezTo>
                      <a:lnTo>
                        <a:pt x="141035" y="109073"/>
                      </a:lnTo>
                      <a:cubicBezTo>
                        <a:pt x="131904" y="115495"/>
                        <a:pt x="119350" y="120122"/>
                        <a:pt x="113167" y="130699"/>
                      </a:cubicBezTo>
                      <a:cubicBezTo>
                        <a:pt x="105654" y="145431"/>
                        <a:pt x="99852" y="161013"/>
                        <a:pt x="95762" y="177067"/>
                      </a:cubicBezTo>
                      <a:cubicBezTo>
                        <a:pt x="91387" y="188777"/>
                        <a:pt x="81401" y="197465"/>
                        <a:pt x="69131" y="200393"/>
                      </a:cubicBezTo>
                      <a:cubicBezTo>
                        <a:pt x="60191" y="201054"/>
                        <a:pt x="51156" y="200487"/>
                        <a:pt x="42310" y="198976"/>
                      </a:cubicBezTo>
                      <a:lnTo>
                        <a:pt x="10829" y="194916"/>
                      </a:lnTo>
                      <a:cubicBezTo>
                        <a:pt x="8166" y="195010"/>
                        <a:pt x="5693" y="196238"/>
                        <a:pt x="3886" y="198221"/>
                      </a:cubicBezTo>
                      <a:lnTo>
                        <a:pt x="2269" y="201148"/>
                      </a:lnTo>
                      <a:cubicBezTo>
                        <a:pt x="-1155" y="201148"/>
                        <a:pt x="367" y="198410"/>
                        <a:pt x="177" y="196332"/>
                      </a:cubicBezTo>
                      <a:cubicBezTo>
                        <a:pt x="557" y="189533"/>
                        <a:pt x="3981" y="183206"/>
                        <a:pt x="9402" y="179145"/>
                      </a:cubicBezTo>
                      <a:cubicBezTo>
                        <a:pt x="12636" y="177162"/>
                        <a:pt x="16535" y="176217"/>
                        <a:pt x="20340" y="176501"/>
                      </a:cubicBezTo>
                      <a:lnTo>
                        <a:pt x="66373" y="182072"/>
                      </a:lnTo>
                      <a:cubicBezTo>
                        <a:pt x="68751" y="182072"/>
                        <a:pt x="71129" y="181317"/>
                        <a:pt x="73126" y="179995"/>
                      </a:cubicBezTo>
                      <a:lnTo>
                        <a:pt x="75504" y="176690"/>
                      </a:lnTo>
                      <a:cubicBezTo>
                        <a:pt x="82257" y="154497"/>
                        <a:pt x="87678" y="131171"/>
                        <a:pt x="101659" y="113512"/>
                      </a:cubicBezTo>
                      <a:cubicBezTo>
                        <a:pt x="114404" y="103879"/>
                        <a:pt x="127719" y="95003"/>
                        <a:pt x="141605" y="86881"/>
                      </a:cubicBezTo>
                      <a:cubicBezTo>
                        <a:pt x="172041" y="67616"/>
                        <a:pt x="203427" y="48068"/>
                        <a:pt x="233482" y="28425"/>
                      </a:cubicBezTo>
                      <a:cubicBezTo>
                        <a:pt x="243183" y="22381"/>
                        <a:pt x="250697" y="13410"/>
                        <a:pt x="254881" y="2928"/>
                      </a:cubicBezTo>
                      <a:lnTo>
                        <a:pt x="256308" y="0"/>
                      </a:lnTo>
                      <a:cubicBezTo>
                        <a:pt x="262395" y="3116"/>
                        <a:pt x="266200" y="9538"/>
                        <a:pt x="265819" y="16432"/>
                      </a:cubicBezTo>
                    </a:path>
                  </a:pathLst>
                </a:custGeom>
                <a:grpFill/>
                <a:ln w="9483" cap="flat">
                  <a:noFill/>
                  <a:prstDash val="solid"/>
                  <a:miter/>
                </a:ln>
              </p:spPr>
              <p:txBody>
                <a:bodyPr rtlCol="0" anchor="ctr"/>
                <a:lstStyle/>
                <a:p>
                  <a:endParaRPr lang="en-US" dirty="0"/>
                </a:p>
              </p:txBody>
            </p:sp>
            <p:sp>
              <p:nvSpPr>
                <p:cNvPr id="30" name="Freeform 29">
                  <a:extLst>
                    <a:ext uri="{FF2B5EF4-FFF2-40B4-BE49-F238E27FC236}">
                      <a16:creationId xmlns:a16="http://schemas.microsoft.com/office/drawing/2014/main" id="{89979E71-482C-46C6-6269-633EEB59F5E7}"/>
                    </a:ext>
                  </a:extLst>
                </p:cNvPr>
                <p:cNvSpPr/>
                <p:nvPr/>
              </p:nvSpPr>
              <p:spPr>
                <a:xfrm>
                  <a:off x="1211422" y="749978"/>
                  <a:ext cx="185913" cy="301312"/>
                </a:xfrm>
                <a:custGeom>
                  <a:avLst/>
                  <a:gdLst>
                    <a:gd name="connsiteX0" fmla="*/ 185914 w 185913"/>
                    <a:gd name="connsiteY0" fmla="*/ 14958 h 301312"/>
                    <a:gd name="connsiteX1" fmla="*/ 163087 w 185913"/>
                    <a:gd name="connsiteY1" fmla="*/ 42061 h 301312"/>
                    <a:gd name="connsiteX2" fmla="*/ 121904 w 185913"/>
                    <a:gd name="connsiteY2" fmla="*/ 68503 h 301312"/>
                    <a:gd name="connsiteX3" fmla="*/ 48860 w 185913"/>
                    <a:gd name="connsiteY3" fmla="*/ 114871 h 301312"/>
                    <a:gd name="connsiteX4" fmla="*/ 31455 w 185913"/>
                    <a:gd name="connsiteY4" fmla="*/ 151701 h 301312"/>
                    <a:gd name="connsiteX5" fmla="*/ 33928 w 185913"/>
                    <a:gd name="connsiteY5" fmla="*/ 162939 h 301312"/>
                    <a:gd name="connsiteX6" fmla="*/ 22609 w 185913"/>
                    <a:gd name="connsiteY6" fmla="*/ 178048 h 301312"/>
                    <a:gd name="connsiteX7" fmla="*/ 32786 w 185913"/>
                    <a:gd name="connsiteY7" fmla="*/ 186359 h 301312"/>
                    <a:gd name="connsiteX8" fmla="*/ 32120 w 185913"/>
                    <a:gd name="connsiteY8" fmla="*/ 193630 h 301312"/>
                    <a:gd name="connsiteX9" fmla="*/ 35544 w 185913"/>
                    <a:gd name="connsiteY9" fmla="*/ 196936 h 301312"/>
                    <a:gd name="connsiteX10" fmla="*/ 34879 w 185913"/>
                    <a:gd name="connsiteY10" fmla="*/ 199674 h 301312"/>
                    <a:gd name="connsiteX11" fmla="*/ 37732 w 185913"/>
                    <a:gd name="connsiteY11" fmla="*/ 203829 h 301312"/>
                    <a:gd name="connsiteX12" fmla="*/ 37161 w 185913"/>
                    <a:gd name="connsiteY12" fmla="*/ 212801 h 301312"/>
                    <a:gd name="connsiteX13" fmla="*/ 78724 w 185913"/>
                    <a:gd name="connsiteY13" fmla="*/ 227155 h 301312"/>
                    <a:gd name="connsiteX14" fmla="*/ 79295 w 185913"/>
                    <a:gd name="connsiteY14" fmla="*/ 238582 h 301312"/>
                    <a:gd name="connsiteX15" fmla="*/ 42012 w 185913"/>
                    <a:gd name="connsiteY15" fmla="*/ 280322 h 301312"/>
                    <a:gd name="connsiteX16" fmla="*/ 53140 w 185913"/>
                    <a:gd name="connsiteY16" fmla="*/ 289483 h 301312"/>
                    <a:gd name="connsiteX17" fmla="*/ 64363 w 185913"/>
                    <a:gd name="connsiteY17" fmla="*/ 288822 h 301312"/>
                    <a:gd name="connsiteX18" fmla="*/ 65789 w 185913"/>
                    <a:gd name="connsiteY18" fmla="*/ 290710 h 301312"/>
                    <a:gd name="connsiteX19" fmla="*/ 65789 w 185913"/>
                    <a:gd name="connsiteY19" fmla="*/ 291371 h 301312"/>
                    <a:gd name="connsiteX20" fmla="*/ 25082 w 185913"/>
                    <a:gd name="connsiteY20" fmla="*/ 296849 h 301312"/>
                    <a:gd name="connsiteX21" fmla="*/ 19090 w 185913"/>
                    <a:gd name="connsiteY21" fmla="*/ 272673 h 301312"/>
                    <a:gd name="connsiteX22" fmla="*/ 52759 w 185913"/>
                    <a:gd name="connsiteY22" fmla="*/ 246420 h 301312"/>
                    <a:gd name="connsiteX23" fmla="*/ 53901 w 185913"/>
                    <a:gd name="connsiteY23" fmla="*/ 234710 h 301312"/>
                    <a:gd name="connsiteX24" fmla="*/ 40585 w 185913"/>
                    <a:gd name="connsiteY24" fmla="*/ 225833 h 301312"/>
                    <a:gd name="connsiteX25" fmla="*/ 14525 w 185913"/>
                    <a:gd name="connsiteY25" fmla="*/ 217145 h 301312"/>
                    <a:gd name="connsiteX26" fmla="*/ 12623 w 185913"/>
                    <a:gd name="connsiteY26" fmla="*/ 204679 h 301312"/>
                    <a:gd name="connsiteX27" fmla="*/ 11291 w 185913"/>
                    <a:gd name="connsiteY27" fmla="*/ 200524 h 301312"/>
                    <a:gd name="connsiteX28" fmla="*/ 12813 w 185913"/>
                    <a:gd name="connsiteY28" fmla="*/ 198163 h 301312"/>
                    <a:gd name="connsiteX29" fmla="*/ 9009 w 185913"/>
                    <a:gd name="connsiteY29" fmla="*/ 196463 h 301312"/>
                    <a:gd name="connsiteX30" fmla="*/ 10150 w 185913"/>
                    <a:gd name="connsiteY30" fmla="*/ 185414 h 301312"/>
                    <a:gd name="connsiteX31" fmla="*/ 68 w 185913"/>
                    <a:gd name="connsiteY31" fmla="*/ 182204 h 301312"/>
                    <a:gd name="connsiteX32" fmla="*/ 4348 w 185913"/>
                    <a:gd name="connsiteY32" fmla="*/ 173327 h 301312"/>
                    <a:gd name="connsiteX33" fmla="*/ 13764 w 185913"/>
                    <a:gd name="connsiteY33" fmla="*/ 159161 h 301312"/>
                    <a:gd name="connsiteX34" fmla="*/ 11196 w 185913"/>
                    <a:gd name="connsiteY34" fmla="*/ 153117 h 301312"/>
                    <a:gd name="connsiteX35" fmla="*/ 22990 w 185913"/>
                    <a:gd name="connsiteY35" fmla="*/ 115532 h 301312"/>
                    <a:gd name="connsiteX36" fmla="*/ 55422 w 185913"/>
                    <a:gd name="connsiteY36" fmla="*/ 88334 h 301312"/>
                    <a:gd name="connsiteX37" fmla="*/ 116673 w 185913"/>
                    <a:gd name="connsiteY37" fmla="*/ 49616 h 301312"/>
                    <a:gd name="connsiteX38" fmla="*/ 160234 w 185913"/>
                    <a:gd name="connsiteY38" fmla="*/ 20907 h 301312"/>
                    <a:gd name="connsiteX39" fmla="*/ 175737 w 185913"/>
                    <a:gd name="connsiteY39" fmla="*/ 37 h 301312"/>
                    <a:gd name="connsiteX40" fmla="*/ 180587 w 185913"/>
                    <a:gd name="connsiteY40" fmla="*/ 3247 h 301312"/>
                    <a:gd name="connsiteX41" fmla="*/ 185914 w 185913"/>
                    <a:gd name="connsiteY41" fmla="*/ 15146 h 301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85913" h="301312">
                      <a:moveTo>
                        <a:pt x="185914" y="14958"/>
                      </a:moveTo>
                      <a:cubicBezTo>
                        <a:pt x="185343" y="29312"/>
                        <a:pt x="173169" y="34506"/>
                        <a:pt x="163087" y="42061"/>
                      </a:cubicBezTo>
                      <a:lnTo>
                        <a:pt x="121904" y="68503"/>
                      </a:lnTo>
                      <a:lnTo>
                        <a:pt x="48860" y="114871"/>
                      </a:lnTo>
                      <a:cubicBezTo>
                        <a:pt x="38112" y="124031"/>
                        <a:pt x="35640" y="138669"/>
                        <a:pt x="31455" y="151701"/>
                      </a:cubicBezTo>
                      <a:cubicBezTo>
                        <a:pt x="31265" y="156045"/>
                        <a:pt x="35449" y="158500"/>
                        <a:pt x="33928" y="162939"/>
                      </a:cubicBezTo>
                      <a:lnTo>
                        <a:pt x="22609" y="178048"/>
                      </a:lnTo>
                      <a:cubicBezTo>
                        <a:pt x="22229" y="184564"/>
                        <a:pt x="30694" y="181920"/>
                        <a:pt x="32786" y="186359"/>
                      </a:cubicBezTo>
                      <a:cubicBezTo>
                        <a:pt x="32596" y="188720"/>
                        <a:pt x="30599" y="191364"/>
                        <a:pt x="32120" y="193630"/>
                      </a:cubicBezTo>
                      <a:cubicBezTo>
                        <a:pt x="33072" y="196086"/>
                        <a:pt x="38683" y="193725"/>
                        <a:pt x="35544" y="196936"/>
                      </a:cubicBezTo>
                      <a:cubicBezTo>
                        <a:pt x="34688" y="197408"/>
                        <a:pt x="34784" y="198919"/>
                        <a:pt x="34879" y="199674"/>
                      </a:cubicBezTo>
                      <a:cubicBezTo>
                        <a:pt x="35735" y="201280"/>
                        <a:pt x="37827" y="201657"/>
                        <a:pt x="37732" y="203829"/>
                      </a:cubicBezTo>
                      <a:cubicBezTo>
                        <a:pt x="36210" y="206568"/>
                        <a:pt x="36020" y="209873"/>
                        <a:pt x="37161" y="212801"/>
                      </a:cubicBezTo>
                      <a:cubicBezTo>
                        <a:pt x="46863" y="226683"/>
                        <a:pt x="68453" y="214028"/>
                        <a:pt x="78724" y="227155"/>
                      </a:cubicBezTo>
                      <a:cubicBezTo>
                        <a:pt x="80912" y="230649"/>
                        <a:pt x="81102" y="234899"/>
                        <a:pt x="79295" y="238582"/>
                      </a:cubicBezTo>
                      <a:cubicBezTo>
                        <a:pt x="70450" y="256147"/>
                        <a:pt x="32786" y="252464"/>
                        <a:pt x="42012" y="280322"/>
                      </a:cubicBezTo>
                      <a:cubicBezTo>
                        <a:pt x="43914" y="285044"/>
                        <a:pt x="48099" y="288538"/>
                        <a:pt x="53140" y="289483"/>
                      </a:cubicBezTo>
                      <a:cubicBezTo>
                        <a:pt x="56849" y="290238"/>
                        <a:pt x="60749" y="289955"/>
                        <a:pt x="64363" y="288822"/>
                      </a:cubicBezTo>
                      <a:cubicBezTo>
                        <a:pt x="65409" y="289011"/>
                        <a:pt x="65409" y="290049"/>
                        <a:pt x="65789" y="290710"/>
                      </a:cubicBezTo>
                      <a:lnTo>
                        <a:pt x="65789" y="291371"/>
                      </a:lnTo>
                      <a:cubicBezTo>
                        <a:pt x="53806" y="297604"/>
                        <a:pt x="38303" y="306953"/>
                        <a:pt x="25082" y="296849"/>
                      </a:cubicBezTo>
                      <a:cubicBezTo>
                        <a:pt x="18425" y="290710"/>
                        <a:pt x="16047" y="281172"/>
                        <a:pt x="19090" y="272673"/>
                      </a:cubicBezTo>
                      <a:cubicBezTo>
                        <a:pt x="25463" y="258791"/>
                        <a:pt x="42678" y="257374"/>
                        <a:pt x="52759" y="246420"/>
                      </a:cubicBezTo>
                      <a:cubicBezTo>
                        <a:pt x="55137" y="242926"/>
                        <a:pt x="55518" y="238582"/>
                        <a:pt x="53901" y="234710"/>
                      </a:cubicBezTo>
                      <a:cubicBezTo>
                        <a:pt x="50952" y="229988"/>
                        <a:pt x="46102" y="226683"/>
                        <a:pt x="40585" y="225833"/>
                      </a:cubicBezTo>
                      <a:cubicBezTo>
                        <a:pt x="31645" y="224416"/>
                        <a:pt x="17093" y="228194"/>
                        <a:pt x="14525" y="217145"/>
                      </a:cubicBezTo>
                      <a:cubicBezTo>
                        <a:pt x="13859" y="212990"/>
                        <a:pt x="18995" y="206474"/>
                        <a:pt x="12623" y="204679"/>
                      </a:cubicBezTo>
                      <a:cubicBezTo>
                        <a:pt x="11862" y="203452"/>
                        <a:pt x="9960" y="202129"/>
                        <a:pt x="11291" y="200524"/>
                      </a:cubicBezTo>
                      <a:cubicBezTo>
                        <a:pt x="11767" y="199485"/>
                        <a:pt x="13669" y="199580"/>
                        <a:pt x="12813" y="198163"/>
                      </a:cubicBezTo>
                      <a:cubicBezTo>
                        <a:pt x="11577" y="197597"/>
                        <a:pt x="9865" y="197691"/>
                        <a:pt x="9009" y="196463"/>
                      </a:cubicBezTo>
                      <a:cubicBezTo>
                        <a:pt x="5870" y="192025"/>
                        <a:pt x="16522" y="189097"/>
                        <a:pt x="10150" y="185414"/>
                      </a:cubicBezTo>
                      <a:cubicBezTo>
                        <a:pt x="6726" y="184470"/>
                        <a:pt x="1685" y="186359"/>
                        <a:pt x="68" y="182204"/>
                      </a:cubicBezTo>
                      <a:cubicBezTo>
                        <a:pt x="-502" y="178426"/>
                        <a:pt x="2636" y="176160"/>
                        <a:pt x="4348" y="173327"/>
                      </a:cubicBezTo>
                      <a:cubicBezTo>
                        <a:pt x="7392" y="168510"/>
                        <a:pt x="14620" y="166055"/>
                        <a:pt x="13764" y="159161"/>
                      </a:cubicBezTo>
                      <a:lnTo>
                        <a:pt x="11196" y="153117"/>
                      </a:lnTo>
                      <a:cubicBezTo>
                        <a:pt x="13954" y="140274"/>
                        <a:pt x="17949" y="127714"/>
                        <a:pt x="22990" y="115532"/>
                      </a:cubicBezTo>
                      <a:cubicBezTo>
                        <a:pt x="29362" y="102405"/>
                        <a:pt x="43819" y="96456"/>
                        <a:pt x="55422" y="88334"/>
                      </a:cubicBezTo>
                      <a:lnTo>
                        <a:pt x="116673" y="49616"/>
                      </a:lnTo>
                      <a:lnTo>
                        <a:pt x="160234" y="20907"/>
                      </a:lnTo>
                      <a:cubicBezTo>
                        <a:pt x="168223" y="16563"/>
                        <a:pt x="173930" y="8914"/>
                        <a:pt x="175737" y="37"/>
                      </a:cubicBezTo>
                      <a:cubicBezTo>
                        <a:pt x="177924" y="-341"/>
                        <a:pt x="178971" y="2303"/>
                        <a:pt x="180587" y="3247"/>
                      </a:cubicBezTo>
                      <a:cubicBezTo>
                        <a:pt x="183536" y="6553"/>
                        <a:pt x="185343" y="10708"/>
                        <a:pt x="185914" y="15146"/>
                      </a:cubicBezTo>
                    </a:path>
                  </a:pathLst>
                </a:custGeom>
                <a:grpFill/>
                <a:ln w="9483" cap="flat">
                  <a:noFill/>
                  <a:prstDash val="solid"/>
                  <a:miter/>
                </a:ln>
              </p:spPr>
              <p:txBody>
                <a:bodyPr rtlCol="0" anchor="ctr"/>
                <a:lstStyle/>
                <a:p>
                  <a:endParaRPr lang="en-US" dirty="0"/>
                </a:p>
              </p:txBody>
            </p:sp>
            <p:sp>
              <p:nvSpPr>
                <p:cNvPr id="31" name="Freeform 30">
                  <a:extLst>
                    <a:ext uri="{FF2B5EF4-FFF2-40B4-BE49-F238E27FC236}">
                      <a16:creationId xmlns:a16="http://schemas.microsoft.com/office/drawing/2014/main" id="{05C7C451-693B-1B17-4412-406F3AD055BD}"/>
                    </a:ext>
                  </a:extLst>
                </p:cNvPr>
                <p:cNvSpPr/>
                <p:nvPr/>
              </p:nvSpPr>
              <p:spPr>
                <a:xfrm>
                  <a:off x="1264370" y="806582"/>
                  <a:ext cx="134202" cy="171399"/>
                </a:xfrm>
                <a:custGeom>
                  <a:avLst/>
                  <a:gdLst>
                    <a:gd name="connsiteX0" fmla="*/ 118795 w 134202"/>
                    <a:gd name="connsiteY0" fmla="*/ 21626 h 171399"/>
                    <a:gd name="connsiteX1" fmla="*/ 84650 w 134202"/>
                    <a:gd name="connsiteY1" fmla="*/ 46746 h 171399"/>
                    <a:gd name="connsiteX2" fmla="*/ 37571 w 134202"/>
                    <a:gd name="connsiteY2" fmla="*/ 76115 h 171399"/>
                    <a:gd name="connsiteX3" fmla="*/ 27394 w 134202"/>
                    <a:gd name="connsiteY3" fmla="*/ 103691 h 171399"/>
                    <a:gd name="connsiteX4" fmla="*/ 21307 w 134202"/>
                    <a:gd name="connsiteY4" fmla="*/ 115023 h 171399"/>
                    <a:gd name="connsiteX5" fmla="*/ 22543 w 134202"/>
                    <a:gd name="connsiteY5" fmla="*/ 118517 h 171399"/>
                    <a:gd name="connsiteX6" fmla="*/ 27679 w 134202"/>
                    <a:gd name="connsiteY6" fmla="*/ 121445 h 171399"/>
                    <a:gd name="connsiteX7" fmla="*/ 28726 w 134202"/>
                    <a:gd name="connsiteY7" fmla="*/ 127772 h 171399"/>
                    <a:gd name="connsiteX8" fmla="*/ 31484 w 134202"/>
                    <a:gd name="connsiteY8" fmla="*/ 128811 h 171399"/>
                    <a:gd name="connsiteX9" fmla="*/ 30057 w 134202"/>
                    <a:gd name="connsiteY9" fmla="*/ 132210 h 171399"/>
                    <a:gd name="connsiteX10" fmla="*/ 35288 w 134202"/>
                    <a:gd name="connsiteY10" fmla="*/ 136082 h 171399"/>
                    <a:gd name="connsiteX11" fmla="*/ 37951 w 134202"/>
                    <a:gd name="connsiteY11" fmla="*/ 144298 h 171399"/>
                    <a:gd name="connsiteX12" fmla="*/ 68101 w 134202"/>
                    <a:gd name="connsiteY12" fmla="*/ 140521 h 171399"/>
                    <a:gd name="connsiteX13" fmla="*/ 112137 w 134202"/>
                    <a:gd name="connsiteY13" fmla="*/ 151947 h 171399"/>
                    <a:gd name="connsiteX14" fmla="*/ 133822 w 134202"/>
                    <a:gd name="connsiteY14" fmla="*/ 154875 h 171399"/>
                    <a:gd name="connsiteX15" fmla="*/ 134203 w 134202"/>
                    <a:gd name="connsiteY15" fmla="*/ 155347 h 171399"/>
                    <a:gd name="connsiteX16" fmla="*/ 96063 w 134202"/>
                    <a:gd name="connsiteY16" fmla="*/ 170740 h 171399"/>
                    <a:gd name="connsiteX17" fmla="*/ 53359 w 134202"/>
                    <a:gd name="connsiteY17" fmla="*/ 151947 h 171399"/>
                    <a:gd name="connsiteX18" fmla="*/ 16361 w 134202"/>
                    <a:gd name="connsiteY18" fmla="*/ 151664 h 171399"/>
                    <a:gd name="connsiteX19" fmla="*/ 14649 w 134202"/>
                    <a:gd name="connsiteY19" fmla="*/ 139387 h 171399"/>
                    <a:gd name="connsiteX20" fmla="*/ 12462 w 134202"/>
                    <a:gd name="connsiteY20" fmla="*/ 131833 h 171399"/>
                    <a:gd name="connsiteX21" fmla="*/ 8562 w 134202"/>
                    <a:gd name="connsiteY21" fmla="*/ 129283 h 171399"/>
                    <a:gd name="connsiteX22" fmla="*/ 8277 w 134202"/>
                    <a:gd name="connsiteY22" fmla="*/ 122106 h 171399"/>
                    <a:gd name="connsiteX23" fmla="*/ 478 w 134202"/>
                    <a:gd name="connsiteY23" fmla="*/ 119839 h 171399"/>
                    <a:gd name="connsiteX24" fmla="*/ 668 w 134202"/>
                    <a:gd name="connsiteY24" fmla="*/ 114928 h 171399"/>
                    <a:gd name="connsiteX25" fmla="*/ 8372 w 134202"/>
                    <a:gd name="connsiteY25" fmla="*/ 102463 h 171399"/>
                    <a:gd name="connsiteX26" fmla="*/ 8372 w 134202"/>
                    <a:gd name="connsiteY26" fmla="*/ 89147 h 171399"/>
                    <a:gd name="connsiteX27" fmla="*/ 24541 w 134202"/>
                    <a:gd name="connsiteY27" fmla="*/ 62894 h 171399"/>
                    <a:gd name="connsiteX28" fmla="*/ 82463 w 134202"/>
                    <a:gd name="connsiteY28" fmla="*/ 26348 h 171399"/>
                    <a:gd name="connsiteX29" fmla="*/ 119080 w 134202"/>
                    <a:gd name="connsiteY29" fmla="*/ 0 h 171399"/>
                    <a:gd name="connsiteX30" fmla="*/ 118985 w 134202"/>
                    <a:gd name="connsiteY30" fmla="*/ 21815 h 171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4202" h="171399">
                      <a:moveTo>
                        <a:pt x="118795" y="21626"/>
                      </a:moveTo>
                      <a:cubicBezTo>
                        <a:pt x="108713" y="31636"/>
                        <a:pt x="97300" y="40135"/>
                        <a:pt x="84650" y="46746"/>
                      </a:cubicBezTo>
                      <a:lnTo>
                        <a:pt x="37571" y="76115"/>
                      </a:lnTo>
                      <a:cubicBezTo>
                        <a:pt x="29011" y="82537"/>
                        <a:pt x="25016" y="93303"/>
                        <a:pt x="27394" y="103691"/>
                      </a:cubicBezTo>
                      <a:cubicBezTo>
                        <a:pt x="27109" y="108507"/>
                        <a:pt x="23019" y="110962"/>
                        <a:pt x="21307" y="115023"/>
                      </a:cubicBezTo>
                      <a:cubicBezTo>
                        <a:pt x="21307" y="116251"/>
                        <a:pt x="21307" y="117856"/>
                        <a:pt x="22543" y="118517"/>
                      </a:cubicBezTo>
                      <a:cubicBezTo>
                        <a:pt x="24255" y="119461"/>
                        <a:pt x="27014" y="118895"/>
                        <a:pt x="27679" y="121445"/>
                      </a:cubicBezTo>
                      <a:cubicBezTo>
                        <a:pt x="27679" y="123900"/>
                        <a:pt x="26158" y="126450"/>
                        <a:pt x="28726" y="127772"/>
                      </a:cubicBezTo>
                      <a:cubicBezTo>
                        <a:pt x="29772" y="128527"/>
                        <a:pt x="31579" y="126827"/>
                        <a:pt x="31484" y="128811"/>
                      </a:cubicBezTo>
                      <a:cubicBezTo>
                        <a:pt x="30628" y="129755"/>
                        <a:pt x="30057" y="130888"/>
                        <a:pt x="30057" y="132210"/>
                      </a:cubicBezTo>
                      <a:cubicBezTo>
                        <a:pt x="31103" y="134854"/>
                        <a:pt x="34337" y="133910"/>
                        <a:pt x="35288" y="136082"/>
                      </a:cubicBezTo>
                      <a:cubicBezTo>
                        <a:pt x="35478" y="139010"/>
                        <a:pt x="34908" y="142598"/>
                        <a:pt x="37951" y="144298"/>
                      </a:cubicBezTo>
                      <a:cubicBezTo>
                        <a:pt x="48699" y="147603"/>
                        <a:pt x="58019" y="141371"/>
                        <a:pt x="68101" y="140521"/>
                      </a:cubicBezTo>
                      <a:cubicBezTo>
                        <a:pt x="84460" y="137782"/>
                        <a:pt x="98727" y="145903"/>
                        <a:pt x="112137" y="151947"/>
                      </a:cubicBezTo>
                      <a:cubicBezTo>
                        <a:pt x="119175" y="153931"/>
                        <a:pt x="126499" y="154969"/>
                        <a:pt x="133822" y="154875"/>
                      </a:cubicBezTo>
                      <a:lnTo>
                        <a:pt x="134203" y="155347"/>
                      </a:lnTo>
                      <a:cubicBezTo>
                        <a:pt x="123836" y="164885"/>
                        <a:pt x="111471" y="173951"/>
                        <a:pt x="96063" y="170740"/>
                      </a:cubicBezTo>
                      <a:cubicBezTo>
                        <a:pt x="79800" y="167907"/>
                        <a:pt x="71335" y="151381"/>
                        <a:pt x="53359" y="151947"/>
                      </a:cubicBezTo>
                      <a:cubicBezTo>
                        <a:pt x="41185" y="152703"/>
                        <a:pt x="28440" y="158180"/>
                        <a:pt x="16361" y="151664"/>
                      </a:cubicBezTo>
                      <a:cubicBezTo>
                        <a:pt x="13413" y="148264"/>
                        <a:pt x="12747" y="143448"/>
                        <a:pt x="14649" y="139387"/>
                      </a:cubicBezTo>
                      <a:cubicBezTo>
                        <a:pt x="14459" y="136554"/>
                        <a:pt x="7706" y="134854"/>
                        <a:pt x="12462" y="131833"/>
                      </a:cubicBezTo>
                      <a:cubicBezTo>
                        <a:pt x="11320" y="130794"/>
                        <a:pt x="8943" y="131360"/>
                        <a:pt x="8562" y="129283"/>
                      </a:cubicBezTo>
                      <a:cubicBezTo>
                        <a:pt x="7896" y="126922"/>
                        <a:pt x="11035" y="123994"/>
                        <a:pt x="8277" y="122106"/>
                      </a:cubicBezTo>
                      <a:cubicBezTo>
                        <a:pt x="5709" y="121350"/>
                        <a:pt x="2095" y="122389"/>
                        <a:pt x="478" y="119839"/>
                      </a:cubicBezTo>
                      <a:cubicBezTo>
                        <a:pt x="-188" y="118234"/>
                        <a:pt x="-188" y="116439"/>
                        <a:pt x="668" y="114928"/>
                      </a:cubicBezTo>
                      <a:cubicBezTo>
                        <a:pt x="3141" y="110679"/>
                        <a:pt x="8752" y="107846"/>
                        <a:pt x="8372" y="102463"/>
                      </a:cubicBezTo>
                      <a:cubicBezTo>
                        <a:pt x="5424" y="98780"/>
                        <a:pt x="7231" y="93586"/>
                        <a:pt x="8372" y="89147"/>
                      </a:cubicBezTo>
                      <a:cubicBezTo>
                        <a:pt x="11701" y="79137"/>
                        <a:pt x="13983" y="68372"/>
                        <a:pt x="24541" y="62894"/>
                      </a:cubicBezTo>
                      <a:lnTo>
                        <a:pt x="82463" y="26348"/>
                      </a:lnTo>
                      <a:cubicBezTo>
                        <a:pt x="94827" y="17471"/>
                        <a:pt x="109284" y="12560"/>
                        <a:pt x="119080" y="0"/>
                      </a:cubicBezTo>
                      <a:cubicBezTo>
                        <a:pt x="122789" y="6799"/>
                        <a:pt x="122694" y="15015"/>
                        <a:pt x="118985" y="21815"/>
                      </a:cubicBezTo>
                    </a:path>
                  </a:pathLst>
                </a:custGeom>
                <a:grpFill/>
                <a:ln w="9483" cap="flat">
                  <a:noFill/>
                  <a:prstDash val="solid"/>
                  <a:miter/>
                </a:ln>
              </p:spPr>
              <p:txBody>
                <a:bodyPr rtlCol="0" anchor="ctr"/>
                <a:lstStyle/>
                <a:p>
                  <a:endParaRPr lang="en-US" dirty="0"/>
                </a:p>
              </p:txBody>
            </p:sp>
            <p:sp>
              <p:nvSpPr>
                <p:cNvPr id="32" name="Freeform 31">
                  <a:extLst>
                    <a:ext uri="{FF2B5EF4-FFF2-40B4-BE49-F238E27FC236}">
                      <a16:creationId xmlns:a16="http://schemas.microsoft.com/office/drawing/2014/main" id="{56AF881D-F1D5-4DCC-E411-216444459FF0}"/>
                    </a:ext>
                  </a:extLst>
                </p:cNvPr>
                <p:cNvSpPr/>
                <p:nvPr/>
              </p:nvSpPr>
              <p:spPr>
                <a:xfrm>
                  <a:off x="1078048" y="921310"/>
                  <a:ext cx="159971" cy="151066"/>
                </a:xfrm>
                <a:custGeom>
                  <a:avLst/>
                  <a:gdLst>
                    <a:gd name="connsiteX0" fmla="*/ 115277 w 159971"/>
                    <a:gd name="connsiteY0" fmla="*/ 41469 h 151066"/>
                    <a:gd name="connsiteX1" fmla="*/ 155699 w 159971"/>
                    <a:gd name="connsiteY1" fmla="*/ 68289 h 151066"/>
                    <a:gd name="connsiteX2" fmla="*/ 159693 w 159971"/>
                    <a:gd name="connsiteY2" fmla="*/ 80471 h 151066"/>
                    <a:gd name="connsiteX3" fmla="*/ 127166 w 159971"/>
                    <a:gd name="connsiteY3" fmla="*/ 119284 h 151066"/>
                    <a:gd name="connsiteX4" fmla="*/ 139340 w 159971"/>
                    <a:gd name="connsiteY4" fmla="*/ 138738 h 151066"/>
                    <a:gd name="connsiteX5" fmla="*/ 151419 w 159971"/>
                    <a:gd name="connsiteY5" fmla="*/ 140343 h 151066"/>
                    <a:gd name="connsiteX6" fmla="*/ 151133 w 159971"/>
                    <a:gd name="connsiteY6" fmla="*/ 144121 h 151066"/>
                    <a:gd name="connsiteX7" fmla="*/ 112709 w 159971"/>
                    <a:gd name="connsiteY7" fmla="*/ 146954 h 151066"/>
                    <a:gd name="connsiteX8" fmla="*/ 103198 w 159971"/>
                    <a:gd name="connsiteY8" fmla="*/ 129105 h 151066"/>
                    <a:gd name="connsiteX9" fmla="*/ 133919 w 159971"/>
                    <a:gd name="connsiteY9" fmla="*/ 93220 h 151066"/>
                    <a:gd name="connsiteX10" fmla="*/ 136582 w 159971"/>
                    <a:gd name="connsiteY10" fmla="*/ 84626 h 151066"/>
                    <a:gd name="connsiteX11" fmla="*/ 129734 w 159971"/>
                    <a:gd name="connsiteY11" fmla="*/ 75371 h 151066"/>
                    <a:gd name="connsiteX12" fmla="*/ 23496 w 159971"/>
                    <a:gd name="connsiteY12" fmla="*/ 17482 h 151066"/>
                    <a:gd name="connsiteX13" fmla="*/ 2191 w 159971"/>
                    <a:gd name="connsiteY13" fmla="*/ 17765 h 151066"/>
                    <a:gd name="connsiteX14" fmla="*/ 2191 w 159971"/>
                    <a:gd name="connsiteY14" fmla="*/ 18143 h 151066"/>
                    <a:gd name="connsiteX15" fmla="*/ 669 w 159971"/>
                    <a:gd name="connsiteY15" fmla="*/ 12571 h 151066"/>
                    <a:gd name="connsiteX16" fmla="*/ 13414 w 159971"/>
                    <a:gd name="connsiteY16" fmla="*/ 11 h 151066"/>
                    <a:gd name="connsiteX17" fmla="*/ 43849 w 159971"/>
                    <a:gd name="connsiteY17" fmla="*/ 6527 h 151066"/>
                    <a:gd name="connsiteX18" fmla="*/ 115087 w 159971"/>
                    <a:gd name="connsiteY18" fmla="*/ 41563 h 15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9971" h="151066">
                      <a:moveTo>
                        <a:pt x="115277" y="41469"/>
                      </a:moveTo>
                      <a:cubicBezTo>
                        <a:pt x="129543" y="49212"/>
                        <a:pt x="143049" y="58184"/>
                        <a:pt x="155699" y="68289"/>
                      </a:cubicBezTo>
                      <a:cubicBezTo>
                        <a:pt x="159123" y="71405"/>
                        <a:pt x="160644" y="75938"/>
                        <a:pt x="159693" y="80471"/>
                      </a:cubicBezTo>
                      <a:cubicBezTo>
                        <a:pt x="152655" y="98414"/>
                        <a:pt x="126405" y="96903"/>
                        <a:pt x="127166" y="119284"/>
                      </a:cubicBezTo>
                      <a:cubicBezTo>
                        <a:pt x="126975" y="127594"/>
                        <a:pt x="131731" y="135244"/>
                        <a:pt x="139340" y="138738"/>
                      </a:cubicBezTo>
                      <a:cubicBezTo>
                        <a:pt x="143144" y="140343"/>
                        <a:pt x="147329" y="140910"/>
                        <a:pt x="151419" y="140343"/>
                      </a:cubicBezTo>
                      <a:cubicBezTo>
                        <a:pt x="151799" y="141854"/>
                        <a:pt x="154177" y="143554"/>
                        <a:pt x="151133" y="144121"/>
                      </a:cubicBezTo>
                      <a:cubicBezTo>
                        <a:pt x="139625" y="149409"/>
                        <a:pt x="124883" y="155170"/>
                        <a:pt x="112709" y="146954"/>
                      </a:cubicBezTo>
                      <a:cubicBezTo>
                        <a:pt x="107002" y="142704"/>
                        <a:pt x="103578" y="136093"/>
                        <a:pt x="103198" y="129105"/>
                      </a:cubicBezTo>
                      <a:cubicBezTo>
                        <a:pt x="103198" y="108896"/>
                        <a:pt x="122696" y="105213"/>
                        <a:pt x="133919" y="93220"/>
                      </a:cubicBezTo>
                      <a:cubicBezTo>
                        <a:pt x="135821" y="90764"/>
                        <a:pt x="136772" y="87742"/>
                        <a:pt x="136582" y="84626"/>
                      </a:cubicBezTo>
                      <a:cubicBezTo>
                        <a:pt x="135250" y="80943"/>
                        <a:pt x="132872" y="77732"/>
                        <a:pt x="129734" y="75371"/>
                      </a:cubicBezTo>
                      <a:cubicBezTo>
                        <a:pt x="96921" y="51668"/>
                        <a:pt x="61254" y="32214"/>
                        <a:pt x="23496" y="17482"/>
                      </a:cubicBezTo>
                      <a:cubicBezTo>
                        <a:pt x="17123" y="15971"/>
                        <a:pt x="7517" y="10871"/>
                        <a:pt x="2191" y="17765"/>
                      </a:cubicBezTo>
                      <a:lnTo>
                        <a:pt x="2191" y="18143"/>
                      </a:lnTo>
                      <a:cubicBezTo>
                        <a:pt x="-1423" y="18426"/>
                        <a:pt x="479" y="14366"/>
                        <a:pt x="669" y="12571"/>
                      </a:cubicBezTo>
                      <a:cubicBezTo>
                        <a:pt x="2476" y="6433"/>
                        <a:pt x="7232" y="1711"/>
                        <a:pt x="13414" y="11"/>
                      </a:cubicBezTo>
                      <a:cubicBezTo>
                        <a:pt x="23971" y="-178"/>
                        <a:pt x="34338" y="1994"/>
                        <a:pt x="43849" y="6527"/>
                      </a:cubicBezTo>
                      <a:cubicBezTo>
                        <a:pt x="68293" y="16821"/>
                        <a:pt x="92070" y="28531"/>
                        <a:pt x="115087" y="41563"/>
                      </a:cubicBezTo>
                    </a:path>
                  </a:pathLst>
                </a:custGeom>
                <a:grpFill/>
                <a:ln w="9483" cap="flat">
                  <a:noFill/>
                  <a:prstDash val="solid"/>
                  <a:miter/>
                </a:ln>
              </p:spPr>
              <p:txBody>
                <a:bodyPr rtlCol="0" anchor="ctr"/>
                <a:lstStyle/>
                <a:p>
                  <a:endParaRPr lang="en-US" dirty="0"/>
                </a:p>
              </p:txBody>
            </p:sp>
          </p:grpSp>
          <p:grpSp>
            <p:nvGrpSpPr>
              <p:cNvPr id="25" name="Graphic 13">
                <a:extLst>
                  <a:ext uri="{FF2B5EF4-FFF2-40B4-BE49-F238E27FC236}">
                    <a16:creationId xmlns:a16="http://schemas.microsoft.com/office/drawing/2014/main" id="{62E4B702-0B61-163F-F3F9-A95D5519E1E9}"/>
                  </a:ext>
                </a:extLst>
              </p:cNvPr>
              <p:cNvGrpSpPr/>
              <p:nvPr/>
            </p:nvGrpSpPr>
            <p:grpSpPr>
              <a:xfrm>
                <a:off x="1476087" y="832363"/>
                <a:ext cx="371119" cy="147036"/>
                <a:chOff x="1476087" y="832363"/>
                <a:chExt cx="371119" cy="147036"/>
              </a:xfrm>
              <a:grpFill/>
            </p:grpSpPr>
            <p:sp>
              <p:nvSpPr>
                <p:cNvPr id="26" name="Freeform 25">
                  <a:extLst>
                    <a:ext uri="{FF2B5EF4-FFF2-40B4-BE49-F238E27FC236}">
                      <a16:creationId xmlns:a16="http://schemas.microsoft.com/office/drawing/2014/main" id="{2A75BFCB-E6D6-54A0-094B-06DD6820F77F}"/>
                    </a:ext>
                  </a:extLst>
                </p:cNvPr>
                <p:cNvSpPr/>
                <p:nvPr/>
              </p:nvSpPr>
              <p:spPr>
                <a:xfrm>
                  <a:off x="1476087" y="836235"/>
                  <a:ext cx="112990" cy="139387"/>
                </a:xfrm>
                <a:custGeom>
                  <a:avLst/>
                  <a:gdLst>
                    <a:gd name="connsiteX0" fmla="*/ 83887 w 112990"/>
                    <a:gd name="connsiteY0" fmla="*/ 139387 h 139387"/>
                    <a:gd name="connsiteX1" fmla="*/ 83887 w 112990"/>
                    <a:gd name="connsiteY1" fmla="*/ 77154 h 139387"/>
                    <a:gd name="connsiteX2" fmla="*/ 29009 w 112990"/>
                    <a:gd name="connsiteY2" fmla="*/ 77154 h 139387"/>
                    <a:gd name="connsiteX3" fmla="*/ 29009 w 112990"/>
                    <a:gd name="connsiteY3" fmla="*/ 139387 h 139387"/>
                    <a:gd name="connsiteX4" fmla="*/ 0 w 112990"/>
                    <a:gd name="connsiteY4" fmla="*/ 139387 h 139387"/>
                    <a:gd name="connsiteX5" fmla="*/ 0 w 112990"/>
                    <a:gd name="connsiteY5" fmla="*/ 0 h 139387"/>
                    <a:gd name="connsiteX6" fmla="*/ 29009 w 112990"/>
                    <a:gd name="connsiteY6" fmla="*/ 0 h 139387"/>
                    <a:gd name="connsiteX7" fmla="*/ 29009 w 112990"/>
                    <a:gd name="connsiteY7" fmla="*/ 53167 h 139387"/>
                    <a:gd name="connsiteX8" fmla="*/ 83887 w 112990"/>
                    <a:gd name="connsiteY8" fmla="*/ 53167 h 139387"/>
                    <a:gd name="connsiteX9" fmla="*/ 83887 w 112990"/>
                    <a:gd name="connsiteY9" fmla="*/ 0 h 139387"/>
                    <a:gd name="connsiteX10" fmla="*/ 112991 w 112990"/>
                    <a:gd name="connsiteY10" fmla="*/ 0 h 139387"/>
                    <a:gd name="connsiteX11" fmla="*/ 112991 w 112990"/>
                    <a:gd name="connsiteY11" fmla="*/ 139387 h 139387"/>
                    <a:gd name="connsiteX12" fmla="*/ 83887 w 112990"/>
                    <a:gd name="connsiteY12" fmla="*/ 139387 h 139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2990" h="139387">
                      <a:moveTo>
                        <a:pt x="83887" y="139387"/>
                      </a:moveTo>
                      <a:lnTo>
                        <a:pt x="83887" y="77154"/>
                      </a:lnTo>
                      <a:lnTo>
                        <a:pt x="29009" y="77154"/>
                      </a:lnTo>
                      <a:lnTo>
                        <a:pt x="29009" y="139387"/>
                      </a:lnTo>
                      <a:lnTo>
                        <a:pt x="0" y="139387"/>
                      </a:lnTo>
                      <a:lnTo>
                        <a:pt x="0" y="0"/>
                      </a:lnTo>
                      <a:lnTo>
                        <a:pt x="29009" y="0"/>
                      </a:lnTo>
                      <a:lnTo>
                        <a:pt x="29009" y="53167"/>
                      </a:lnTo>
                      <a:lnTo>
                        <a:pt x="83887" y="53167"/>
                      </a:lnTo>
                      <a:lnTo>
                        <a:pt x="83887" y="0"/>
                      </a:lnTo>
                      <a:lnTo>
                        <a:pt x="112991" y="0"/>
                      </a:lnTo>
                      <a:lnTo>
                        <a:pt x="112991" y="139387"/>
                      </a:lnTo>
                      <a:lnTo>
                        <a:pt x="83887" y="139387"/>
                      </a:lnTo>
                      <a:close/>
                    </a:path>
                  </a:pathLst>
                </a:custGeom>
                <a:grpFill/>
                <a:ln w="9483" cap="flat">
                  <a:noFill/>
                  <a:prstDash val="solid"/>
                  <a:miter/>
                </a:ln>
              </p:spPr>
              <p:txBody>
                <a:bodyPr rtlCol="0" anchor="ctr"/>
                <a:lstStyle/>
                <a:p>
                  <a:endParaRPr lang="en-US" dirty="0"/>
                </a:p>
              </p:txBody>
            </p:sp>
            <p:sp>
              <p:nvSpPr>
                <p:cNvPr id="27" name="Freeform 26">
                  <a:extLst>
                    <a:ext uri="{FF2B5EF4-FFF2-40B4-BE49-F238E27FC236}">
                      <a16:creationId xmlns:a16="http://schemas.microsoft.com/office/drawing/2014/main" id="{748C7744-21BE-1C4E-5AED-4B173603A4CA}"/>
                    </a:ext>
                  </a:extLst>
                </p:cNvPr>
                <p:cNvSpPr/>
                <p:nvPr/>
              </p:nvSpPr>
              <p:spPr>
                <a:xfrm>
                  <a:off x="1607434" y="836235"/>
                  <a:ext cx="112990" cy="139387"/>
                </a:xfrm>
                <a:custGeom>
                  <a:avLst/>
                  <a:gdLst>
                    <a:gd name="connsiteX0" fmla="*/ 83887 w 112990"/>
                    <a:gd name="connsiteY0" fmla="*/ 139387 h 139387"/>
                    <a:gd name="connsiteX1" fmla="*/ 83887 w 112990"/>
                    <a:gd name="connsiteY1" fmla="*/ 77154 h 139387"/>
                    <a:gd name="connsiteX2" fmla="*/ 29009 w 112990"/>
                    <a:gd name="connsiteY2" fmla="*/ 77154 h 139387"/>
                    <a:gd name="connsiteX3" fmla="*/ 29009 w 112990"/>
                    <a:gd name="connsiteY3" fmla="*/ 139387 h 139387"/>
                    <a:gd name="connsiteX4" fmla="*/ 0 w 112990"/>
                    <a:gd name="connsiteY4" fmla="*/ 139387 h 139387"/>
                    <a:gd name="connsiteX5" fmla="*/ 0 w 112990"/>
                    <a:gd name="connsiteY5" fmla="*/ 0 h 139387"/>
                    <a:gd name="connsiteX6" fmla="*/ 29009 w 112990"/>
                    <a:gd name="connsiteY6" fmla="*/ 0 h 139387"/>
                    <a:gd name="connsiteX7" fmla="*/ 29009 w 112990"/>
                    <a:gd name="connsiteY7" fmla="*/ 53167 h 139387"/>
                    <a:gd name="connsiteX8" fmla="*/ 83887 w 112990"/>
                    <a:gd name="connsiteY8" fmla="*/ 53167 h 139387"/>
                    <a:gd name="connsiteX9" fmla="*/ 83887 w 112990"/>
                    <a:gd name="connsiteY9" fmla="*/ 0 h 139387"/>
                    <a:gd name="connsiteX10" fmla="*/ 112991 w 112990"/>
                    <a:gd name="connsiteY10" fmla="*/ 0 h 139387"/>
                    <a:gd name="connsiteX11" fmla="*/ 112991 w 112990"/>
                    <a:gd name="connsiteY11" fmla="*/ 139387 h 139387"/>
                    <a:gd name="connsiteX12" fmla="*/ 83887 w 112990"/>
                    <a:gd name="connsiteY12" fmla="*/ 139387 h 139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2990" h="139387">
                      <a:moveTo>
                        <a:pt x="83887" y="139387"/>
                      </a:moveTo>
                      <a:lnTo>
                        <a:pt x="83887" y="77154"/>
                      </a:lnTo>
                      <a:lnTo>
                        <a:pt x="29009" y="77154"/>
                      </a:lnTo>
                      <a:lnTo>
                        <a:pt x="29009" y="139387"/>
                      </a:lnTo>
                      <a:lnTo>
                        <a:pt x="0" y="139387"/>
                      </a:lnTo>
                      <a:lnTo>
                        <a:pt x="0" y="0"/>
                      </a:lnTo>
                      <a:lnTo>
                        <a:pt x="29009" y="0"/>
                      </a:lnTo>
                      <a:lnTo>
                        <a:pt x="29009" y="53167"/>
                      </a:lnTo>
                      <a:lnTo>
                        <a:pt x="83887" y="53167"/>
                      </a:lnTo>
                      <a:lnTo>
                        <a:pt x="83887" y="0"/>
                      </a:lnTo>
                      <a:lnTo>
                        <a:pt x="112991" y="0"/>
                      </a:lnTo>
                      <a:lnTo>
                        <a:pt x="112991" y="139387"/>
                      </a:lnTo>
                      <a:lnTo>
                        <a:pt x="83887" y="139387"/>
                      </a:lnTo>
                      <a:close/>
                    </a:path>
                  </a:pathLst>
                </a:custGeom>
                <a:grpFill/>
                <a:ln w="9483" cap="flat">
                  <a:noFill/>
                  <a:prstDash val="solid"/>
                  <a:miter/>
                </a:ln>
              </p:spPr>
              <p:txBody>
                <a:bodyPr rtlCol="0" anchor="ctr"/>
                <a:lstStyle/>
                <a:p>
                  <a:endParaRPr lang="en-US" dirty="0"/>
                </a:p>
              </p:txBody>
            </p:sp>
            <p:sp>
              <p:nvSpPr>
                <p:cNvPr id="28" name="Freeform 27">
                  <a:extLst>
                    <a:ext uri="{FF2B5EF4-FFF2-40B4-BE49-F238E27FC236}">
                      <a16:creationId xmlns:a16="http://schemas.microsoft.com/office/drawing/2014/main" id="{6DFD9B20-1D6A-E30D-3ABC-26D1AE352C39}"/>
                    </a:ext>
                  </a:extLst>
                </p:cNvPr>
                <p:cNvSpPr/>
                <p:nvPr/>
              </p:nvSpPr>
              <p:spPr>
                <a:xfrm>
                  <a:off x="1732124" y="832363"/>
                  <a:ext cx="115083" cy="147036"/>
                </a:xfrm>
                <a:custGeom>
                  <a:avLst/>
                  <a:gdLst>
                    <a:gd name="connsiteX0" fmla="*/ 57637 w 115083"/>
                    <a:gd name="connsiteY0" fmla="*/ 123144 h 147036"/>
                    <a:gd name="connsiteX1" fmla="*/ 74471 w 115083"/>
                    <a:gd name="connsiteY1" fmla="*/ 120878 h 147036"/>
                    <a:gd name="connsiteX2" fmla="*/ 86740 w 115083"/>
                    <a:gd name="connsiteY2" fmla="*/ 104729 h 147036"/>
                    <a:gd name="connsiteX3" fmla="*/ 80653 w 115083"/>
                    <a:gd name="connsiteY3" fmla="*/ 94058 h 147036"/>
                    <a:gd name="connsiteX4" fmla="*/ 61536 w 115083"/>
                    <a:gd name="connsiteY4" fmla="*/ 87542 h 147036"/>
                    <a:gd name="connsiteX5" fmla="*/ 46699 w 115083"/>
                    <a:gd name="connsiteY5" fmla="*/ 84237 h 147036"/>
                    <a:gd name="connsiteX6" fmla="*/ 16454 w 115083"/>
                    <a:gd name="connsiteY6" fmla="*/ 73566 h 147036"/>
                    <a:gd name="connsiteX7" fmla="*/ 2283 w 115083"/>
                    <a:gd name="connsiteY7" fmla="*/ 43441 h 147036"/>
                    <a:gd name="connsiteX8" fmla="*/ 15979 w 115083"/>
                    <a:gd name="connsiteY8" fmla="*/ 12371 h 147036"/>
                    <a:gd name="connsiteX9" fmla="*/ 56210 w 115083"/>
                    <a:gd name="connsiteY9" fmla="*/ 0 h 147036"/>
                    <a:gd name="connsiteX10" fmla="*/ 94064 w 115083"/>
                    <a:gd name="connsiteY10" fmla="*/ 11710 h 147036"/>
                    <a:gd name="connsiteX11" fmla="*/ 110518 w 115083"/>
                    <a:gd name="connsiteY11" fmla="*/ 45613 h 147036"/>
                    <a:gd name="connsiteX12" fmla="*/ 82365 w 115083"/>
                    <a:gd name="connsiteY12" fmla="*/ 45613 h 147036"/>
                    <a:gd name="connsiteX13" fmla="*/ 71333 w 115083"/>
                    <a:gd name="connsiteY13" fmla="*/ 27764 h 147036"/>
                    <a:gd name="connsiteX14" fmla="*/ 54308 w 115083"/>
                    <a:gd name="connsiteY14" fmla="*/ 24270 h 147036"/>
                    <a:gd name="connsiteX15" fmla="*/ 36237 w 115083"/>
                    <a:gd name="connsiteY15" fmla="*/ 28803 h 147036"/>
                    <a:gd name="connsiteX16" fmla="*/ 29484 w 115083"/>
                    <a:gd name="connsiteY16" fmla="*/ 41457 h 147036"/>
                    <a:gd name="connsiteX17" fmla="*/ 36142 w 115083"/>
                    <a:gd name="connsiteY17" fmla="*/ 52601 h 147036"/>
                    <a:gd name="connsiteX18" fmla="*/ 54403 w 115083"/>
                    <a:gd name="connsiteY18" fmla="*/ 58361 h 147036"/>
                    <a:gd name="connsiteX19" fmla="*/ 78561 w 115083"/>
                    <a:gd name="connsiteY19" fmla="*/ 64122 h 147036"/>
                    <a:gd name="connsiteX20" fmla="*/ 102529 w 115083"/>
                    <a:gd name="connsiteY20" fmla="*/ 74227 h 147036"/>
                    <a:gd name="connsiteX21" fmla="*/ 115083 w 115083"/>
                    <a:gd name="connsiteY21" fmla="*/ 102652 h 147036"/>
                    <a:gd name="connsiteX22" fmla="*/ 100341 w 115083"/>
                    <a:gd name="connsiteY22" fmla="*/ 134382 h 147036"/>
                    <a:gd name="connsiteX23" fmla="*/ 58778 w 115083"/>
                    <a:gd name="connsiteY23" fmla="*/ 147037 h 147036"/>
                    <a:gd name="connsiteX24" fmla="*/ 15693 w 115083"/>
                    <a:gd name="connsiteY24" fmla="*/ 134571 h 147036"/>
                    <a:gd name="connsiteX25" fmla="*/ 0 w 115083"/>
                    <a:gd name="connsiteY25" fmla="*/ 100385 h 147036"/>
                    <a:gd name="connsiteX26" fmla="*/ 27962 w 115083"/>
                    <a:gd name="connsiteY26" fmla="*/ 100385 h 147036"/>
                    <a:gd name="connsiteX27" fmla="*/ 33193 w 115083"/>
                    <a:gd name="connsiteY27" fmla="*/ 114645 h 147036"/>
                    <a:gd name="connsiteX28" fmla="*/ 57637 w 115083"/>
                    <a:gd name="connsiteY28" fmla="*/ 123239 h 147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5083" h="147036">
                      <a:moveTo>
                        <a:pt x="57637" y="123144"/>
                      </a:moveTo>
                      <a:cubicBezTo>
                        <a:pt x="64580" y="123144"/>
                        <a:pt x="70191" y="122389"/>
                        <a:pt x="74471" y="120878"/>
                      </a:cubicBezTo>
                      <a:cubicBezTo>
                        <a:pt x="82651" y="117950"/>
                        <a:pt x="86740" y="112568"/>
                        <a:pt x="86740" y="104729"/>
                      </a:cubicBezTo>
                      <a:cubicBezTo>
                        <a:pt x="86740" y="100102"/>
                        <a:pt x="84743" y="96608"/>
                        <a:pt x="80653" y="94058"/>
                      </a:cubicBezTo>
                      <a:cubicBezTo>
                        <a:pt x="76564" y="91603"/>
                        <a:pt x="70191" y="89431"/>
                        <a:pt x="61536" y="87542"/>
                      </a:cubicBezTo>
                      <a:lnTo>
                        <a:pt x="46699" y="84237"/>
                      </a:lnTo>
                      <a:cubicBezTo>
                        <a:pt x="32052" y="80932"/>
                        <a:pt x="21970" y="77437"/>
                        <a:pt x="16454" y="73566"/>
                      </a:cubicBezTo>
                      <a:cubicBezTo>
                        <a:pt x="7038" y="67144"/>
                        <a:pt x="2283" y="57134"/>
                        <a:pt x="2283" y="43441"/>
                      </a:cubicBezTo>
                      <a:cubicBezTo>
                        <a:pt x="2283" y="30975"/>
                        <a:pt x="6848" y="20587"/>
                        <a:pt x="15979" y="12371"/>
                      </a:cubicBezTo>
                      <a:cubicBezTo>
                        <a:pt x="25109" y="4155"/>
                        <a:pt x="38520" y="0"/>
                        <a:pt x="56210" y="0"/>
                      </a:cubicBezTo>
                      <a:cubicBezTo>
                        <a:pt x="70952" y="0"/>
                        <a:pt x="83602" y="3872"/>
                        <a:pt x="94064" y="11710"/>
                      </a:cubicBezTo>
                      <a:cubicBezTo>
                        <a:pt x="104526" y="19548"/>
                        <a:pt x="109947" y="30786"/>
                        <a:pt x="110518" y="45613"/>
                      </a:cubicBezTo>
                      <a:lnTo>
                        <a:pt x="82365" y="45613"/>
                      </a:lnTo>
                      <a:cubicBezTo>
                        <a:pt x="81890" y="37208"/>
                        <a:pt x="78181" y="31258"/>
                        <a:pt x="71333" y="27764"/>
                      </a:cubicBezTo>
                      <a:cubicBezTo>
                        <a:pt x="66767" y="25403"/>
                        <a:pt x="61061" y="24270"/>
                        <a:pt x="54308" y="24270"/>
                      </a:cubicBezTo>
                      <a:cubicBezTo>
                        <a:pt x="46794" y="24270"/>
                        <a:pt x="40707" y="25781"/>
                        <a:pt x="36237" y="28803"/>
                      </a:cubicBezTo>
                      <a:cubicBezTo>
                        <a:pt x="31767" y="31825"/>
                        <a:pt x="29484" y="36075"/>
                        <a:pt x="29484" y="41457"/>
                      </a:cubicBezTo>
                      <a:cubicBezTo>
                        <a:pt x="29484" y="46462"/>
                        <a:pt x="31672" y="50145"/>
                        <a:pt x="36142" y="52601"/>
                      </a:cubicBezTo>
                      <a:cubicBezTo>
                        <a:pt x="38995" y="54206"/>
                        <a:pt x="45082" y="56189"/>
                        <a:pt x="54403" y="58361"/>
                      </a:cubicBezTo>
                      <a:lnTo>
                        <a:pt x="78561" y="64122"/>
                      </a:lnTo>
                      <a:cubicBezTo>
                        <a:pt x="89118" y="66672"/>
                        <a:pt x="97203" y="69977"/>
                        <a:pt x="102529" y="74227"/>
                      </a:cubicBezTo>
                      <a:cubicBezTo>
                        <a:pt x="110898" y="80743"/>
                        <a:pt x="115083" y="90281"/>
                        <a:pt x="115083" y="102652"/>
                      </a:cubicBezTo>
                      <a:cubicBezTo>
                        <a:pt x="115083" y="115023"/>
                        <a:pt x="110138" y="125977"/>
                        <a:pt x="100341" y="134382"/>
                      </a:cubicBezTo>
                      <a:cubicBezTo>
                        <a:pt x="90545" y="142787"/>
                        <a:pt x="76659" y="147037"/>
                        <a:pt x="58778" y="147037"/>
                      </a:cubicBezTo>
                      <a:cubicBezTo>
                        <a:pt x="40897" y="147037"/>
                        <a:pt x="26155" y="142882"/>
                        <a:pt x="15693" y="134571"/>
                      </a:cubicBezTo>
                      <a:cubicBezTo>
                        <a:pt x="5231" y="126261"/>
                        <a:pt x="0" y="114928"/>
                        <a:pt x="0" y="100385"/>
                      </a:cubicBezTo>
                      <a:lnTo>
                        <a:pt x="27962" y="100385"/>
                      </a:lnTo>
                      <a:cubicBezTo>
                        <a:pt x="28818" y="106713"/>
                        <a:pt x="30625" y="111529"/>
                        <a:pt x="33193" y="114645"/>
                      </a:cubicBezTo>
                      <a:cubicBezTo>
                        <a:pt x="37949" y="120406"/>
                        <a:pt x="46128" y="123239"/>
                        <a:pt x="57637" y="123239"/>
                      </a:cubicBezTo>
                      <a:close/>
                    </a:path>
                  </a:pathLst>
                </a:custGeom>
                <a:grpFill/>
                <a:ln w="9483" cap="flat">
                  <a:noFill/>
                  <a:prstDash val="solid"/>
                  <a:miter/>
                </a:ln>
              </p:spPr>
              <p:txBody>
                <a:bodyPr rtlCol="0" anchor="ctr"/>
                <a:lstStyle/>
                <a:p>
                  <a:endParaRPr lang="en-US" dirty="0"/>
                </a:p>
              </p:txBody>
            </p:sp>
          </p:grpSp>
        </p:grpSp>
        <p:grpSp>
          <p:nvGrpSpPr>
            <p:cNvPr id="13" name="Graphic 13">
              <a:extLst>
                <a:ext uri="{FF2B5EF4-FFF2-40B4-BE49-F238E27FC236}">
                  <a16:creationId xmlns:a16="http://schemas.microsoft.com/office/drawing/2014/main" id="{22106213-2C8A-C31F-FDEB-4814E58E5275}"/>
                </a:ext>
              </a:extLst>
            </p:cNvPr>
            <p:cNvGrpSpPr/>
            <p:nvPr/>
          </p:nvGrpSpPr>
          <p:grpSpPr>
            <a:xfrm>
              <a:off x="2186275" y="743971"/>
              <a:ext cx="1052964" cy="277263"/>
              <a:chOff x="2186275" y="743971"/>
              <a:chExt cx="1052964" cy="277263"/>
            </a:xfrm>
            <a:grpFill/>
          </p:grpSpPr>
          <p:grpSp>
            <p:nvGrpSpPr>
              <p:cNvPr id="15" name="Graphic 13">
                <a:extLst>
                  <a:ext uri="{FF2B5EF4-FFF2-40B4-BE49-F238E27FC236}">
                    <a16:creationId xmlns:a16="http://schemas.microsoft.com/office/drawing/2014/main" id="{2A6E63F1-8219-84E4-BB07-CE9879DC1A24}"/>
                  </a:ext>
                </a:extLst>
              </p:cNvPr>
              <p:cNvGrpSpPr/>
              <p:nvPr/>
            </p:nvGrpSpPr>
            <p:grpSpPr>
              <a:xfrm>
                <a:off x="2502801" y="836896"/>
                <a:ext cx="736437" cy="138537"/>
                <a:chOff x="2502801" y="836896"/>
                <a:chExt cx="736437" cy="138537"/>
              </a:xfrm>
              <a:grpFill/>
            </p:grpSpPr>
            <p:sp>
              <p:nvSpPr>
                <p:cNvPr id="20" name="Freeform 19">
                  <a:extLst>
                    <a:ext uri="{FF2B5EF4-FFF2-40B4-BE49-F238E27FC236}">
                      <a16:creationId xmlns:a16="http://schemas.microsoft.com/office/drawing/2014/main" id="{88F237A6-4540-9C9A-C771-612C2E24BB27}"/>
                    </a:ext>
                  </a:extLst>
                </p:cNvPr>
                <p:cNvSpPr/>
                <p:nvPr/>
              </p:nvSpPr>
              <p:spPr>
                <a:xfrm>
                  <a:off x="2502801" y="837935"/>
                  <a:ext cx="207530" cy="136365"/>
                </a:xfrm>
                <a:custGeom>
                  <a:avLst/>
                  <a:gdLst>
                    <a:gd name="connsiteX0" fmla="*/ 165397 w 207530"/>
                    <a:gd name="connsiteY0" fmla="*/ 136365 h 136365"/>
                    <a:gd name="connsiteX1" fmla="*/ 151415 w 207530"/>
                    <a:gd name="connsiteY1" fmla="*/ 111245 h 136365"/>
                    <a:gd name="connsiteX2" fmla="*/ 57351 w 207530"/>
                    <a:gd name="connsiteY2" fmla="*/ 111245 h 136365"/>
                    <a:gd name="connsiteX3" fmla="*/ 43751 w 207530"/>
                    <a:gd name="connsiteY3" fmla="*/ 136365 h 136365"/>
                    <a:gd name="connsiteX4" fmla="*/ 0 w 207530"/>
                    <a:gd name="connsiteY4" fmla="*/ 136365 h 136365"/>
                    <a:gd name="connsiteX5" fmla="*/ 77229 w 207530"/>
                    <a:gd name="connsiteY5" fmla="*/ 0 h 136365"/>
                    <a:gd name="connsiteX6" fmla="*/ 132393 w 207530"/>
                    <a:gd name="connsiteY6" fmla="*/ 0 h 136365"/>
                    <a:gd name="connsiteX7" fmla="*/ 207530 w 207530"/>
                    <a:gd name="connsiteY7" fmla="*/ 136365 h 136365"/>
                    <a:gd name="connsiteX8" fmla="*/ 165397 w 207530"/>
                    <a:gd name="connsiteY8" fmla="*/ 136365 h 136365"/>
                    <a:gd name="connsiteX9" fmla="*/ 70477 w 207530"/>
                    <a:gd name="connsiteY9" fmla="*/ 86314 h 136365"/>
                    <a:gd name="connsiteX10" fmla="*/ 138766 w 207530"/>
                    <a:gd name="connsiteY10" fmla="*/ 86314 h 136365"/>
                    <a:gd name="connsiteX11" fmla="*/ 104431 w 207530"/>
                    <a:gd name="connsiteY11" fmla="*/ 23231 h 136365"/>
                    <a:gd name="connsiteX12" fmla="*/ 70572 w 207530"/>
                    <a:gd name="connsiteY12" fmla="*/ 86314 h 136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7530" h="136365">
                      <a:moveTo>
                        <a:pt x="165397" y="136365"/>
                      </a:moveTo>
                      <a:lnTo>
                        <a:pt x="151415" y="111245"/>
                      </a:lnTo>
                      <a:lnTo>
                        <a:pt x="57351" y="111245"/>
                      </a:lnTo>
                      <a:lnTo>
                        <a:pt x="43751" y="136365"/>
                      </a:lnTo>
                      <a:lnTo>
                        <a:pt x="0" y="136365"/>
                      </a:lnTo>
                      <a:lnTo>
                        <a:pt x="77229" y="0"/>
                      </a:lnTo>
                      <a:lnTo>
                        <a:pt x="132393" y="0"/>
                      </a:lnTo>
                      <a:lnTo>
                        <a:pt x="207530" y="136365"/>
                      </a:lnTo>
                      <a:lnTo>
                        <a:pt x="165397" y="136365"/>
                      </a:lnTo>
                      <a:close/>
                      <a:moveTo>
                        <a:pt x="70477" y="86314"/>
                      </a:moveTo>
                      <a:lnTo>
                        <a:pt x="138766" y="86314"/>
                      </a:lnTo>
                      <a:lnTo>
                        <a:pt x="104431" y="23231"/>
                      </a:lnTo>
                      <a:lnTo>
                        <a:pt x="70572" y="86314"/>
                      </a:lnTo>
                      <a:close/>
                    </a:path>
                  </a:pathLst>
                </a:custGeom>
                <a:grpFill/>
                <a:ln w="9483" cap="flat">
                  <a:noFill/>
                  <a:prstDash val="solid"/>
                  <a:miter/>
                </a:ln>
              </p:spPr>
              <p:txBody>
                <a:bodyPr rtlCol="0" anchor="ctr"/>
                <a:lstStyle/>
                <a:p>
                  <a:endParaRPr lang="en-US" dirty="0"/>
                </a:p>
              </p:txBody>
            </p:sp>
            <p:sp>
              <p:nvSpPr>
                <p:cNvPr id="21" name="Freeform 20">
                  <a:extLst>
                    <a:ext uri="{FF2B5EF4-FFF2-40B4-BE49-F238E27FC236}">
                      <a16:creationId xmlns:a16="http://schemas.microsoft.com/office/drawing/2014/main" id="{7D0BB773-D047-7C8F-8537-C464C0BFECDF}"/>
                    </a:ext>
                  </a:extLst>
                </p:cNvPr>
                <p:cNvSpPr/>
                <p:nvPr/>
              </p:nvSpPr>
              <p:spPr>
                <a:xfrm>
                  <a:off x="2713470" y="836896"/>
                  <a:ext cx="172529" cy="138537"/>
                </a:xfrm>
                <a:custGeom>
                  <a:avLst/>
                  <a:gdLst>
                    <a:gd name="connsiteX0" fmla="*/ 83982 w 172529"/>
                    <a:gd name="connsiteY0" fmla="*/ 138443 h 138537"/>
                    <a:gd name="connsiteX1" fmla="*/ 12555 w 172529"/>
                    <a:gd name="connsiteY1" fmla="*/ 131266 h 138537"/>
                    <a:gd name="connsiteX2" fmla="*/ 571 w 172529"/>
                    <a:gd name="connsiteY2" fmla="*/ 101613 h 138537"/>
                    <a:gd name="connsiteX3" fmla="*/ 571 w 172529"/>
                    <a:gd name="connsiteY3" fmla="*/ 96891 h 138537"/>
                    <a:gd name="connsiteX4" fmla="*/ 38615 w 172529"/>
                    <a:gd name="connsiteY4" fmla="*/ 96891 h 138537"/>
                    <a:gd name="connsiteX5" fmla="*/ 46509 w 172529"/>
                    <a:gd name="connsiteY5" fmla="*/ 110679 h 138537"/>
                    <a:gd name="connsiteX6" fmla="*/ 76183 w 172529"/>
                    <a:gd name="connsiteY6" fmla="*/ 112945 h 138537"/>
                    <a:gd name="connsiteX7" fmla="*/ 134296 w 172529"/>
                    <a:gd name="connsiteY7" fmla="*/ 97647 h 138537"/>
                    <a:gd name="connsiteX8" fmla="*/ 125545 w 172529"/>
                    <a:gd name="connsiteY8" fmla="*/ 84142 h 138537"/>
                    <a:gd name="connsiteX9" fmla="*/ 97868 w 172529"/>
                    <a:gd name="connsiteY9" fmla="*/ 82348 h 138537"/>
                    <a:gd name="connsiteX10" fmla="*/ 58778 w 172529"/>
                    <a:gd name="connsiteY10" fmla="*/ 82348 h 138537"/>
                    <a:gd name="connsiteX11" fmla="*/ 13696 w 172529"/>
                    <a:gd name="connsiteY11" fmla="*/ 76493 h 138537"/>
                    <a:gd name="connsiteX12" fmla="*/ 0 w 172529"/>
                    <a:gd name="connsiteY12" fmla="*/ 42779 h 138537"/>
                    <a:gd name="connsiteX13" fmla="*/ 25965 w 172529"/>
                    <a:gd name="connsiteY13" fmla="*/ 3966 h 138537"/>
                    <a:gd name="connsiteX14" fmla="*/ 84553 w 172529"/>
                    <a:gd name="connsiteY14" fmla="*/ 0 h 138537"/>
                    <a:gd name="connsiteX15" fmla="*/ 154744 w 172529"/>
                    <a:gd name="connsiteY15" fmla="*/ 7460 h 138537"/>
                    <a:gd name="connsiteX16" fmla="*/ 166633 w 172529"/>
                    <a:gd name="connsiteY16" fmla="*/ 39663 h 138537"/>
                    <a:gd name="connsiteX17" fmla="*/ 128969 w 172529"/>
                    <a:gd name="connsiteY17" fmla="*/ 39663 h 138537"/>
                    <a:gd name="connsiteX18" fmla="*/ 94730 w 172529"/>
                    <a:gd name="connsiteY18" fmla="*/ 25781 h 138537"/>
                    <a:gd name="connsiteX19" fmla="*/ 55449 w 172529"/>
                    <a:gd name="connsiteY19" fmla="*/ 26631 h 138537"/>
                    <a:gd name="connsiteX20" fmla="*/ 38044 w 172529"/>
                    <a:gd name="connsiteY20" fmla="*/ 40702 h 138537"/>
                    <a:gd name="connsiteX21" fmla="*/ 48887 w 172529"/>
                    <a:gd name="connsiteY21" fmla="*/ 54017 h 138537"/>
                    <a:gd name="connsiteX22" fmla="*/ 66767 w 172529"/>
                    <a:gd name="connsiteY22" fmla="*/ 55151 h 138537"/>
                    <a:gd name="connsiteX23" fmla="*/ 106999 w 172529"/>
                    <a:gd name="connsiteY23" fmla="*/ 55151 h 138537"/>
                    <a:gd name="connsiteX24" fmla="*/ 137054 w 172529"/>
                    <a:gd name="connsiteY24" fmla="*/ 56189 h 138537"/>
                    <a:gd name="connsiteX25" fmla="*/ 172530 w 172529"/>
                    <a:gd name="connsiteY25" fmla="*/ 95380 h 138537"/>
                    <a:gd name="connsiteX26" fmla="*/ 145804 w 172529"/>
                    <a:gd name="connsiteY26" fmla="*/ 135043 h 138537"/>
                    <a:gd name="connsiteX27" fmla="*/ 83792 w 172529"/>
                    <a:gd name="connsiteY27" fmla="*/ 138537 h 13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2529" h="138537">
                      <a:moveTo>
                        <a:pt x="83982" y="138443"/>
                      </a:moveTo>
                      <a:cubicBezTo>
                        <a:pt x="35286" y="138443"/>
                        <a:pt x="24538" y="137404"/>
                        <a:pt x="12555" y="131266"/>
                      </a:cubicBezTo>
                      <a:cubicBezTo>
                        <a:pt x="4565" y="127394"/>
                        <a:pt x="571" y="117478"/>
                        <a:pt x="571" y="101613"/>
                      </a:cubicBezTo>
                      <a:cubicBezTo>
                        <a:pt x="571" y="100669"/>
                        <a:pt x="571" y="98874"/>
                        <a:pt x="571" y="96891"/>
                      </a:cubicBezTo>
                      <a:lnTo>
                        <a:pt x="38615" y="96891"/>
                      </a:lnTo>
                      <a:cubicBezTo>
                        <a:pt x="39090" y="104541"/>
                        <a:pt x="40232" y="108318"/>
                        <a:pt x="46509" y="110679"/>
                      </a:cubicBezTo>
                      <a:cubicBezTo>
                        <a:pt x="50408" y="112190"/>
                        <a:pt x="64199" y="112945"/>
                        <a:pt x="76183" y="112945"/>
                      </a:cubicBezTo>
                      <a:cubicBezTo>
                        <a:pt x="125545" y="112945"/>
                        <a:pt x="134296" y="111812"/>
                        <a:pt x="134296" y="97647"/>
                      </a:cubicBezTo>
                      <a:cubicBezTo>
                        <a:pt x="134296" y="91036"/>
                        <a:pt x="131062" y="85937"/>
                        <a:pt x="125545" y="84142"/>
                      </a:cubicBezTo>
                      <a:cubicBezTo>
                        <a:pt x="122188" y="83072"/>
                        <a:pt x="112962" y="82474"/>
                        <a:pt x="97868" y="82348"/>
                      </a:cubicBezTo>
                      <a:lnTo>
                        <a:pt x="58778" y="82348"/>
                      </a:lnTo>
                      <a:cubicBezTo>
                        <a:pt x="33098" y="82348"/>
                        <a:pt x="22541" y="80932"/>
                        <a:pt x="13696" y="76493"/>
                      </a:cubicBezTo>
                      <a:cubicBezTo>
                        <a:pt x="4375" y="71677"/>
                        <a:pt x="0" y="61006"/>
                        <a:pt x="0" y="42779"/>
                      </a:cubicBezTo>
                      <a:cubicBezTo>
                        <a:pt x="0" y="18415"/>
                        <a:pt x="6563" y="8594"/>
                        <a:pt x="25965" y="3966"/>
                      </a:cubicBezTo>
                      <a:cubicBezTo>
                        <a:pt x="37188" y="1133"/>
                        <a:pt x="53071" y="0"/>
                        <a:pt x="84553" y="0"/>
                      </a:cubicBezTo>
                      <a:cubicBezTo>
                        <a:pt x="133820" y="0"/>
                        <a:pt x="144948" y="1228"/>
                        <a:pt x="154744" y="7460"/>
                      </a:cubicBezTo>
                      <a:cubicBezTo>
                        <a:pt x="163494" y="13315"/>
                        <a:pt x="166443" y="21248"/>
                        <a:pt x="166633" y="39663"/>
                      </a:cubicBezTo>
                      <a:lnTo>
                        <a:pt x="128969" y="39663"/>
                      </a:lnTo>
                      <a:cubicBezTo>
                        <a:pt x="128113" y="26442"/>
                        <a:pt x="119078" y="25781"/>
                        <a:pt x="94730" y="25781"/>
                      </a:cubicBezTo>
                      <a:cubicBezTo>
                        <a:pt x="81319" y="25781"/>
                        <a:pt x="62678" y="26159"/>
                        <a:pt x="55449" y="26631"/>
                      </a:cubicBezTo>
                      <a:cubicBezTo>
                        <a:pt x="44702" y="27386"/>
                        <a:pt x="38044" y="30031"/>
                        <a:pt x="38044" y="40702"/>
                      </a:cubicBezTo>
                      <a:cubicBezTo>
                        <a:pt x="38044" y="47690"/>
                        <a:pt x="41753" y="52317"/>
                        <a:pt x="48887" y="54017"/>
                      </a:cubicBezTo>
                      <a:cubicBezTo>
                        <a:pt x="51645" y="54678"/>
                        <a:pt x="52501" y="54962"/>
                        <a:pt x="66767" y="55151"/>
                      </a:cubicBezTo>
                      <a:lnTo>
                        <a:pt x="106999" y="55151"/>
                      </a:lnTo>
                      <a:cubicBezTo>
                        <a:pt x="110613" y="55151"/>
                        <a:pt x="129635" y="55812"/>
                        <a:pt x="137054" y="56189"/>
                      </a:cubicBezTo>
                      <a:cubicBezTo>
                        <a:pt x="162924" y="57417"/>
                        <a:pt x="172530" y="67994"/>
                        <a:pt x="172530" y="95380"/>
                      </a:cubicBezTo>
                      <a:cubicBezTo>
                        <a:pt x="172530" y="120406"/>
                        <a:pt x="165492" y="130794"/>
                        <a:pt x="145804" y="135043"/>
                      </a:cubicBezTo>
                      <a:cubicBezTo>
                        <a:pt x="135152" y="137404"/>
                        <a:pt x="113752" y="138537"/>
                        <a:pt x="83792" y="138537"/>
                      </a:cubicBezTo>
                      <a:close/>
                    </a:path>
                  </a:pathLst>
                </a:custGeom>
                <a:grpFill/>
                <a:ln w="9483" cap="flat">
                  <a:noFill/>
                  <a:prstDash val="solid"/>
                  <a:miter/>
                </a:ln>
              </p:spPr>
              <p:txBody>
                <a:bodyPr rtlCol="0" anchor="ctr"/>
                <a:lstStyle/>
                <a:p>
                  <a:endParaRPr lang="en-US" dirty="0"/>
                </a:p>
              </p:txBody>
            </p:sp>
            <p:sp>
              <p:nvSpPr>
                <p:cNvPr id="22" name="Freeform 21">
                  <a:extLst>
                    <a:ext uri="{FF2B5EF4-FFF2-40B4-BE49-F238E27FC236}">
                      <a16:creationId xmlns:a16="http://schemas.microsoft.com/office/drawing/2014/main" id="{ADCBA372-7AC1-5E7D-CCF7-5FDC9D64CC99}"/>
                    </a:ext>
                  </a:extLst>
                </p:cNvPr>
                <p:cNvSpPr/>
                <p:nvPr/>
              </p:nvSpPr>
              <p:spPr>
                <a:xfrm>
                  <a:off x="2892277" y="837935"/>
                  <a:ext cx="165016" cy="136365"/>
                </a:xfrm>
                <a:custGeom>
                  <a:avLst/>
                  <a:gdLst>
                    <a:gd name="connsiteX0" fmla="*/ 63153 w 165016"/>
                    <a:gd name="connsiteY0" fmla="*/ 136365 h 136365"/>
                    <a:gd name="connsiteX1" fmla="*/ 63153 w 165016"/>
                    <a:gd name="connsiteY1" fmla="*/ 30408 h 136365"/>
                    <a:gd name="connsiteX2" fmla="*/ 0 w 165016"/>
                    <a:gd name="connsiteY2" fmla="*/ 30408 h 136365"/>
                    <a:gd name="connsiteX3" fmla="*/ 0 w 165016"/>
                    <a:gd name="connsiteY3" fmla="*/ 0 h 136365"/>
                    <a:gd name="connsiteX4" fmla="*/ 165016 w 165016"/>
                    <a:gd name="connsiteY4" fmla="*/ 0 h 136365"/>
                    <a:gd name="connsiteX5" fmla="*/ 165016 w 165016"/>
                    <a:gd name="connsiteY5" fmla="*/ 30408 h 136365"/>
                    <a:gd name="connsiteX6" fmla="*/ 101863 w 165016"/>
                    <a:gd name="connsiteY6" fmla="*/ 30408 h 136365"/>
                    <a:gd name="connsiteX7" fmla="*/ 101863 w 165016"/>
                    <a:gd name="connsiteY7" fmla="*/ 136365 h 136365"/>
                    <a:gd name="connsiteX8" fmla="*/ 63153 w 165016"/>
                    <a:gd name="connsiteY8" fmla="*/ 136365 h 136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016" h="136365">
                      <a:moveTo>
                        <a:pt x="63153" y="136365"/>
                      </a:moveTo>
                      <a:lnTo>
                        <a:pt x="63153" y="30408"/>
                      </a:lnTo>
                      <a:lnTo>
                        <a:pt x="0" y="30408"/>
                      </a:lnTo>
                      <a:lnTo>
                        <a:pt x="0" y="0"/>
                      </a:lnTo>
                      <a:lnTo>
                        <a:pt x="165016" y="0"/>
                      </a:lnTo>
                      <a:lnTo>
                        <a:pt x="165016" y="30408"/>
                      </a:lnTo>
                      <a:lnTo>
                        <a:pt x="101863" y="30408"/>
                      </a:lnTo>
                      <a:lnTo>
                        <a:pt x="101863" y="136365"/>
                      </a:lnTo>
                      <a:lnTo>
                        <a:pt x="63153" y="136365"/>
                      </a:lnTo>
                      <a:close/>
                    </a:path>
                  </a:pathLst>
                </a:custGeom>
                <a:grpFill/>
                <a:ln w="9483" cap="flat">
                  <a:noFill/>
                  <a:prstDash val="solid"/>
                  <a:miter/>
                </a:ln>
              </p:spPr>
              <p:txBody>
                <a:bodyPr rtlCol="0" anchor="ctr"/>
                <a:lstStyle/>
                <a:p>
                  <a:endParaRPr lang="en-US" dirty="0"/>
                </a:p>
              </p:txBody>
            </p:sp>
            <p:sp>
              <p:nvSpPr>
                <p:cNvPr id="23" name="Freeform 22">
                  <a:extLst>
                    <a:ext uri="{FF2B5EF4-FFF2-40B4-BE49-F238E27FC236}">
                      <a16:creationId xmlns:a16="http://schemas.microsoft.com/office/drawing/2014/main" id="{1DEA05DF-9BD4-2631-B022-D174C1C63F81}"/>
                    </a:ext>
                  </a:extLst>
                </p:cNvPr>
                <p:cNvSpPr/>
                <p:nvPr/>
              </p:nvSpPr>
              <p:spPr>
                <a:xfrm>
                  <a:off x="3072416" y="837935"/>
                  <a:ext cx="166823" cy="136365"/>
                </a:xfrm>
                <a:custGeom>
                  <a:avLst/>
                  <a:gdLst>
                    <a:gd name="connsiteX0" fmla="*/ 0 w 166823"/>
                    <a:gd name="connsiteY0" fmla="*/ 136365 h 136365"/>
                    <a:gd name="connsiteX1" fmla="*/ 0 w 166823"/>
                    <a:gd name="connsiteY1" fmla="*/ 0 h 136365"/>
                    <a:gd name="connsiteX2" fmla="*/ 106143 w 166823"/>
                    <a:gd name="connsiteY2" fmla="*/ 0 h 136365"/>
                    <a:gd name="connsiteX3" fmla="*/ 148467 w 166823"/>
                    <a:gd name="connsiteY3" fmla="*/ 5005 h 136365"/>
                    <a:gd name="connsiteX4" fmla="*/ 166823 w 166823"/>
                    <a:gd name="connsiteY4" fmla="*/ 49484 h 136365"/>
                    <a:gd name="connsiteX5" fmla="*/ 151320 w 166823"/>
                    <a:gd name="connsiteY5" fmla="*/ 95475 h 136365"/>
                    <a:gd name="connsiteX6" fmla="*/ 109947 w 166823"/>
                    <a:gd name="connsiteY6" fmla="*/ 101707 h 136365"/>
                    <a:gd name="connsiteX7" fmla="*/ 38425 w 166823"/>
                    <a:gd name="connsiteY7" fmla="*/ 101707 h 136365"/>
                    <a:gd name="connsiteX8" fmla="*/ 38425 w 166823"/>
                    <a:gd name="connsiteY8" fmla="*/ 136365 h 136365"/>
                    <a:gd name="connsiteX9" fmla="*/ 0 w 166823"/>
                    <a:gd name="connsiteY9" fmla="*/ 136365 h 136365"/>
                    <a:gd name="connsiteX10" fmla="*/ 38425 w 166823"/>
                    <a:gd name="connsiteY10" fmla="*/ 71960 h 136365"/>
                    <a:gd name="connsiteX11" fmla="*/ 103385 w 166823"/>
                    <a:gd name="connsiteY11" fmla="*/ 71960 h 136365"/>
                    <a:gd name="connsiteX12" fmla="*/ 122692 w 166823"/>
                    <a:gd name="connsiteY12" fmla="*/ 67994 h 136365"/>
                    <a:gd name="connsiteX13" fmla="*/ 128304 w 166823"/>
                    <a:gd name="connsiteY13" fmla="*/ 52695 h 136365"/>
                    <a:gd name="connsiteX14" fmla="*/ 123168 w 166823"/>
                    <a:gd name="connsiteY14" fmla="*/ 34375 h 136365"/>
                    <a:gd name="connsiteX15" fmla="*/ 103385 w 166823"/>
                    <a:gd name="connsiteY15" fmla="*/ 29747 h 136365"/>
                    <a:gd name="connsiteX16" fmla="*/ 38425 w 166823"/>
                    <a:gd name="connsiteY16" fmla="*/ 29747 h 136365"/>
                    <a:gd name="connsiteX17" fmla="*/ 38425 w 166823"/>
                    <a:gd name="connsiteY17" fmla="*/ 71960 h 136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6823" h="136365">
                      <a:moveTo>
                        <a:pt x="0" y="136365"/>
                      </a:moveTo>
                      <a:lnTo>
                        <a:pt x="0" y="0"/>
                      </a:lnTo>
                      <a:lnTo>
                        <a:pt x="106143" y="0"/>
                      </a:lnTo>
                      <a:cubicBezTo>
                        <a:pt x="133249" y="0"/>
                        <a:pt x="140002" y="755"/>
                        <a:pt x="148467" y="5005"/>
                      </a:cubicBezTo>
                      <a:cubicBezTo>
                        <a:pt x="161782" y="11521"/>
                        <a:pt x="166823" y="23609"/>
                        <a:pt x="166823" y="49484"/>
                      </a:cubicBezTo>
                      <a:cubicBezTo>
                        <a:pt x="166823" y="75360"/>
                        <a:pt x="162353" y="88770"/>
                        <a:pt x="151320" y="95475"/>
                      </a:cubicBezTo>
                      <a:cubicBezTo>
                        <a:pt x="143426" y="100291"/>
                        <a:pt x="134200" y="101707"/>
                        <a:pt x="109947" y="101707"/>
                      </a:cubicBezTo>
                      <a:lnTo>
                        <a:pt x="38425" y="101707"/>
                      </a:lnTo>
                      <a:lnTo>
                        <a:pt x="38425" y="136365"/>
                      </a:lnTo>
                      <a:lnTo>
                        <a:pt x="0" y="136365"/>
                      </a:lnTo>
                      <a:close/>
                      <a:moveTo>
                        <a:pt x="38425" y="71960"/>
                      </a:moveTo>
                      <a:lnTo>
                        <a:pt x="103385" y="71960"/>
                      </a:lnTo>
                      <a:cubicBezTo>
                        <a:pt x="113181" y="71960"/>
                        <a:pt x="118983" y="70732"/>
                        <a:pt x="122692" y="67994"/>
                      </a:cubicBezTo>
                      <a:cubicBezTo>
                        <a:pt x="126687" y="65066"/>
                        <a:pt x="128304" y="60439"/>
                        <a:pt x="128304" y="52695"/>
                      </a:cubicBezTo>
                      <a:cubicBezTo>
                        <a:pt x="128304" y="42874"/>
                        <a:pt x="126877" y="37774"/>
                        <a:pt x="123168" y="34375"/>
                      </a:cubicBezTo>
                      <a:cubicBezTo>
                        <a:pt x="119554" y="31069"/>
                        <a:pt x="113942" y="29747"/>
                        <a:pt x="103385" y="29747"/>
                      </a:cubicBezTo>
                      <a:lnTo>
                        <a:pt x="38425" y="29747"/>
                      </a:lnTo>
                      <a:lnTo>
                        <a:pt x="38425" y="71960"/>
                      </a:lnTo>
                      <a:close/>
                    </a:path>
                  </a:pathLst>
                </a:custGeom>
                <a:grpFill/>
                <a:ln w="9483" cap="flat">
                  <a:noFill/>
                  <a:prstDash val="solid"/>
                  <a:miter/>
                </a:ln>
              </p:spPr>
              <p:txBody>
                <a:bodyPr rtlCol="0" anchor="ctr"/>
                <a:lstStyle/>
                <a:p>
                  <a:endParaRPr lang="en-US" dirty="0"/>
                </a:p>
              </p:txBody>
            </p:sp>
          </p:grpSp>
          <p:grpSp>
            <p:nvGrpSpPr>
              <p:cNvPr id="16" name="Graphic 13">
                <a:extLst>
                  <a:ext uri="{FF2B5EF4-FFF2-40B4-BE49-F238E27FC236}">
                    <a16:creationId xmlns:a16="http://schemas.microsoft.com/office/drawing/2014/main" id="{4EC8140B-291C-D82C-DFAD-018D2550F638}"/>
                  </a:ext>
                </a:extLst>
              </p:cNvPr>
              <p:cNvGrpSpPr/>
              <p:nvPr/>
            </p:nvGrpSpPr>
            <p:grpSpPr>
              <a:xfrm>
                <a:off x="2186275" y="743971"/>
                <a:ext cx="279257" cy="277263"/>
                <a:chOff x="2186275" y="743971"/>
                <a:chExt cx="279257" cy="277263"/>
              </a:xfrm>
              <a:grpFill/>
            </p:grpSpPr>
            <p:sp>
              <p:nvSpPr>
                <p:cNvPr id="17" name="Freeform 16">
                  <a:extLst>
                    <a:ext uri="{FF2B5EF4-FFF2-40B4-BE49-F238E27FC236}">
                      <a16:creationId xmlns:a16="http://schemas.microsoft.com/office/drawing/2014/main" id="{1F7F3CEC-3012-8BDF-5A5D-54FE417517DB}"/>
                    </a:ext>
                  </a:extLst>
                </p:cNvPr>
                <p:cNvSpPr/>
                <p:nvPr/>
              </p:nvSpPr>
              <p:spPr>
                <a:xfrm>
                  <a:off x="2209006" y="743971"/>
                  <a:ext cx="191646" cy="84520"/>
                </a:xfrm>
                <a:custGeom>
                  <a:avLst/>
                  <a:gdLst>
                    <a:gd name="connsiteX0" fmla="*/ 0 w 191646"/>
                    <a:gd name="connsiteY0" fmla="*/ 84520 h 84520"/>
                    <a:gd name="connsiteX1" fmla="*/ 13030 w 191646"/>
                    <a:gd name="connsiteY1" fmla="*/ 65066 h 84520"/>
                    <a:gd name="connsiteX2" fmla="*/ 26821 w 191646"/>
                    <a:gd name="connsiteY2" fmla="*/ 49296 h 84520"/>
                    <a:gd name="connsiteX3" fmla="*/ 99295 w 191646"/>
                    <a:gd name="connsiteY3" fmla="*/ 6988 h 84520"/>
                    <a:gd name="connsiteX4" fmla="*/ 147135 w 191646"/>
                    <a:gd name="connsiteY4" fmla="*/ 0 h 84520"/>
                    <a:gd name="connsiteX5" fmla="*/ 148752 w 191646"/>
                    <a:gd name="connsiteY5" fmla="*/ 0 h 84520"/>
                    <a:gd name="connsiteX6" fmla="*/ 171198 w 191646"/>
                    <a:gd name="connsiteY6" fmla="*/ 2455 h 84520"/>
                    <a:gd name="connsiteX7" fmla="*/ 191647 w 191646"/>
                    <a:gd name="connsiteY7" fmla="*/ 8877 h 84520"/>
                    <a:gd name="connsiteX8" fmla="*/ 179758 w 191646"/>
                    <a:gd name="connsiteY8" fmla="*/ 19076 h 84520"/>
                    <a:gd name="connsiteX9" fmla="*/ 172149 w 191646"/>
                    <a:gd name="connsiteY9" fmla="*/ 16810 h 84520"/>
                    <a:gd name="connsiteX10" fmla="*/ 149038 w 191646"/>
                    <a:gd name="connsiteY10" fmla="*/ 13788 h 84520"/>
                    <a:gd name="connsiteX11" fmla="*/ 147230 w 191646"/>
                    <a:gd name="connsiteY11" fmla="*/ 13788 h 84520"/>
                    <a:gd name="connsiteX12" fmla="*/ 101387 w 191646"/>
                    <a:gd name="connsiteY12" fmla="*/ 20776 h 84520"/>
                    <a:gd name="connsiteX13" fmla="*/ 36713 w 191646"/>
                    <a:gd name="connsiteY13" fmla="*/ 58928 h 84520"/>
                    <a:gd name="connsiteX14" fmla="*/ 35476 w 191646"/>
                    <a:gd name="connsiteY14" fmla="*/ 60156 h 84520"/>
                    <a:gd name="connsiteX15" fmla="*/ 27677 w 191646"/>
                    <a:gd name="connsiteY15" fmla="*/ 68844 h 84520"/>
                    <a:gd name="connsiteX16" fmla="*/ 26155 w 191646"/>
                    <a:gd name="connsiteY16" fmla="*/ 70732 h 84520"/>
                    <a:gd name="connsiteX17" fmla="*/ 27962 w 191646"/>
                    <a:gd name="connsiteY17" fmla="*/ 72149 h 84520"/>
                    <a:gd name="connsiteX18" fmla="*/ 46699 w 191646"/>
                    <a:gd name="connsiteY18" fmla="*/ 77721 h 84520"/>
                    <a:gd name="connsiteX19" fmla="*/ 51645 w 191646"/>
                    <a:gd name="connsiteY19" fmla="*/ 78948 h 84520"/>
                    <a:gd name="connsiteX20" fmla="*/ 95 w 191646"/>
                    <a:gd name="connsiteY20" fmla="*/ 84520 h 84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1646" h="84520">
                      <a:moveTo>
                        <a:pt x="0" y="84520"/>
                      </a:moveTo>
                      <a:cubicBezTo>
                        <a:pt x="3900" y="77721"/>
                        <a:pt x="8275" y="71205"/>
                        <a:pt x="13030" y="65066"/>
                      </a:cubicBezTo>
                      <a:cubicBezTo>
                        <a:pt x="17500" y="59306"/>
                        <a:pt x="22066" y="54017"/>
                        <a:pt x="26821" y="49296"/>
                      </a:cubicBezTo>
                      <a:cubicBezTo>
                        <a:pt x="46984" y="29275"/>
                        <a:pt x="71333" y="15110"/>
                        <a:pt x="99295" y="6988"/>
                      </a:cubicBezTo>
                      <a:cubicBezTo>
                        <a:pt x="120505" y="850"/>
                        <a:pt x="138385" y="0"/>
                        <a:pt x="147135" y="0"/>
                      </a:cubicBezTo>
                      <a:lnTo>
                        <a:pt x="148752" y="0"/>
                      </a:lnTo>
                      <a:cubicBezTo>
                        <a:pt x="156076" y="0"/>
                        <a:pt x="163685" y="850"/>
                        <a:pt x="171198" y="2455"/>
                      </a:cubicBezTo>
                      <a:cubicBezTo>
                        <a:pt x="178236" y="3966"/>
                        <a:pt x="185179" y="6138"/>
                        <a:pt x="191647" y="8877"/>
                      </a:cubicBezTo>
                      <a:cubicBezTo>
                        <a:pt x="189079" y="13504"/>
                        <a:pt x="184799" y="17187"/>
                        <a:pt x="179758" y="19076"/>
                      </a:cubicBezTo>
                      <a:cubicBezTo>
                        <a:pt x="177285" y="18226"/>
                        <a:pt x="174717" y="17471"/>
                        <a:pt x="172149" y="16810"/>
                      </a:cubicBezTo>
                      <a:cubicBezTo>
                        <a:pt x="161782" y="14165"/>
                        <a:pt x="153222" y="13788"/>
                        <a:pt x="149038" y="13788"/>
                      </a:cubicBezTo>
                      <a:lnTo>
                        <a:pt x="147230" y="13788"/>
                      </a:lnTo>
                      <a:cubicBezTo>
                        <a:pt x="138766" y="13788"/>
                        <a:pt x="121646" y="14732"/>
                        <a:pt x="101387" y="20776"/>
                      </a:cubicBezTo>
                      <a:cubicBezTo>
                        <a:pt x="76469" y="28236"/>
                        <a:pt x="54688" y="41080"/>
                        <a:pt x="36713" y="58928"/>
                      </a:cubicBezTo>
                      <a:lnTo>
                        <a:pt x="35476" y="60156"/>
                      </a:lnTo>
                      <a:cubicBezTo>
                        <a:pt x="32908" y="62800"/>
                        <a:pt x="30245" y="65727"/>
                        <a:pt x="27677" y="68844"/>
                      </a:cubicBezTo>
                      <a:lnTo>
                        <a:pt x="26155" y="70732"/>
                      </a:lnTo>
                      <a:lnTo>
                        <a:pt x="27962" y="72149"/>
                      </a:lnTo>
                      <a:cubicBezTo>
                        <a:pt x="34620" y="74321"/>
                        <a:pt x="40707" y="76115"/>
                        <a:pt x="46699" y="77721"/>
                      </a:cubicBezTo>
                      <a:cubicBezTo>
                        <a:pt x="48316" y="78193"/>
                        <a:pt x="49933" y="78571"/>
                        <a:pt x="51645" y="78948"/>
                      </a:cubicBezTo>
                      <a:lnTo>
                        <a:pt x="95" y="84520"/>
                      </a:lnTo>
                      <a:close/>
                    </a:path>
                  </a:pathLst>
                </a:custGeom>
                <a:grpFill/>
                <a:ln w="9483" cap="flat">
                  <a:noFill/>
                  <a:prstDash val="solid"/>
                  <a:miter/>
                </a:ln>
              </p:spPr>
              <p:txBody>
                <a:bodyPr rtlCol="0" anchor="ctr"/>
                <a:lstStyle/>
                <a:p>
                  <a:endParaRPr lang="en-US" dirty="0"/>
                </a:p>
              </p:txBody>
            </p:sp>
            <p:sp>
              <p:nvSpPr>
                <p:cNvPr id="18" name="Freeform 17">
                  <a:extLst>
                    <a:ext uri="{FF2B5EF4-FFF2-40B4-BE49-F238E27FC236}">
                      <a16:creationId xmlns:a16="http://schemas.microsoft.com/office/drawing/2014/main" id="{212A3457-F93F-FD1F-046B-3A5979A9BB93}"/>
                    </a:ext>
                  </a:extLst>
                </p:cNvPr>
                <p:cNvSpPr/>
                <p:nvPr/>
              </p:nvSpPr>
              <p:spPr>
                <a:xfrm>
                  <a:off x="2186275" y="807998"/>
                  <a:ext cx="279257" cy="213236"/>
                </a:xfrm>
                <a:custGeom>
                  <a:avLst/>
                  <a:gdLst>
                    <a:gd name="connsiteX0" fmla="*/ 103765 w 279257"/>
                    <a:gd name="connsiteY0" fmla="*/ 213142 h 213236"/>
                    <a:gd name="connsiteX1" fmla="*/ 96632 w 279257"/>
                    <a:gd name="connsiteY1" fmla="*/ 212670 h 213236"/>
                    <a:gd name="connsiteX2" fmla="*/ 89974 w 279257"/>
                    <a:gd name="connsiteY2" fmla="*/ 211725 h 213236"/>
                    <a:gd name="connsiteX3" fmla="*/ 84172 w 279257"/>
                    <a:gd name="connsiteY3" fmla="*/ 210592 h 213236"/>
                    <a:gd name="connsiteX4" fmla="*/ 79417 w 279257"/>
                    <a:gd name="connsiteY4" fmla="*/ 209459 h 213236"/>
                    <a:gd name="connsiteX5" fmla="*/ 75232 w 279257"/>
                    <a:gd name="connsiteY5" fmla="*/ 208231 h 213236"/>
                    <a:gd name="connsiteX6" fmla="*/ 74471 w 279257"/>
                    <a:gd name="connsiteY6" fmla="*/ 208042 h 213236"/>
                    <a:gd name="connsiteX7" fmla="*/ 68670 w 279257"/>
                    <a:gd name="connsiteY7" fmla="*/ 205965 h 213236"/>
                    <a:gd name="connsiteX8" fmla="*/ 64770 w 279257"/>
                    <a:gd name="connsiteY8" fmla="*/ 204454 h 213236"/>
                    <a:gd name="connsiteX9" fmla="*/ 59254 w 279257"/>
                    <a:gd name="connsiteY9" fmla="*/ 201904 h 213236"/>
                    <a:gd name="connsiteX10" fmla="*/ 55735 w 279257"/>
                    <a:gd name="connsiteY10" fmla="*/ 200110 h 213236"/>
                    <a:gd name="connsiteX11" fmla="*/ 52501 w 279257"/>
                    <a:gd name="connsiteY11" fmla="*/ 198315 h 213236"/>
                    <a:gd name="connsiteX12" fmla="*/ 50123 w 279257"/>
                    <a:gd name="connsiteY12" fmla="*/ 196899 h 213236"/>
                    <a:gd name="connsiteX13" fmla="*/ 45177 w 279257"/>
                    <a:gd name="connsiteY13" fmla="*/ 193688 h 213236"/>
                    <a:gd name="connsiteX14" fmla="*/ 41278 w 279257"/>
                    <a:gd name="connsiteY14" fmla="*/ 190761 h 213236"/>
                    <a:gd name="connsiteX15" fmla="*/ 37378 w 279257"/>
                    <a:gd name="connsiteY15" fmla="*/ 187550 h 213236"/>
                    <a:gd name="connsiteX16" fmla="*/ 34145 w 279257"/>
                    <a:gd name="connsiteY16" fmla="*/ 184622 h 213236"/>
                    <a:gd name="connsiteX17" fmla="*/ 132869 w 279257"/>
                    <a:gd name="connsiteY17" fmla="*/ 73471 h 213236"/>
                    <a:gd name="connsiteX18" fmla="*/ 129825 w 279257"/>
                    <a:gd name="connsiteY18" fmla="*/ 70449 h 213236"/>
                    <a:gd name="connsiteX19" fmla="*/ 20354 w 279257"/>
                    <a:gd name="connsiteY19" fmla="*/ 169040 h 213236"/>
                    <a:gd name="connsiteX20" fmla="*/ 19212 w 279257"/>
                    <a:gd name="connsiteY20" fmla="*/ 167529 h 213236"/>
                    <a:gd name="connsiteX21" fmla="*/ 16549 w 279257"/>
                    <a:gd name="connsiteY21" fmla="*/ 163469 h 213236"/>
                    <a:gd name="connsiteX22" fmla="*/ 15598 w 279257"/>
                    <a:gd name="connsiteY22" fmla="*/ 161958 h 213236"/>
                    <a:gd name="connsiteX23" fmla="*/ 15598 w 279257"/>
                    <a:gd name="connsiteY23" fmla="*/ 161674 h 213236"/>
                    <a:gd name="connsiteX24" fmla="*/ 15122 w 279257"/>
                    <a:gd name="connsiteY24" fmla="*/ 161108 h 213236"/>
                    <a:gd name="connsiteX25" fmla="*/ 12364 w 279257"/>
                    <a:gd name="connsiteY25" fmla="*/ 156103 h 213236"/>
                    <a:gd name="connsiteX26" fmla="*/ 9796 w 279257"/>
                    <a:gd name="connsiteY26" fmla="*/ 150814 h 213236"/>
                    <a:gd name="connsiteX27" fmla="*/ 7323 w 279257"/>
                    <a:gd name="connsiteY27" fmla="*/ 144959 h 213236"/>
                    <a:gd name="connsiteX28" fmla="*/ 5802 w 279257"/>
                    <a:gd name="connsiteY28" fmla="*/ 140804 h 213236"/>
                    <a:gd name="connsiteX29" fmla="*/ 105097 w 279257"/>
                    <a:gd name="connsiteY29" fmla="*/ 74321 h 213236"/>
                    <a:gd name="connsiteX30" fmla="*/ 107094 w 279257"/>
                    <a:gd name="connsiteY30" fmla="*/ 72999 h 213236"/>
                    <a:gd name="connsiteX31" fmla="*/ 115939 w 279257"/>
                    <a:gd name="connsiteY31" fmla="*/ 61667 h 213236"/>
                    <a:gd name="connsiteX32" fmla="*/ 117271 w 279257"/>
                    <a:gd name="connsiteY32" fmla="*/ 55906 h 213236"/>
                    <a:gd name="connsiteX33" fmla="*/ 117461 w 279257"/>
                    <a:gd name="connsiteY33" fmla="*/ 51845 h 213236"/>
                    <a:gd name="connsiteX34" fmla="*/ 761 w 279257"/>
                    <a:gd name="connsiteY34" fmla="*/ 118423 h 213236"/>
                    <a:gd name="connsiteX35" fmla="*/ 190 w 279257"/>
                    <a:gd name="connsiteY35" fmla="*/ 112662 h 213236"/>
                    <a:gd name="connsiteX36" fmla="*/ 0 w 279257"/>
                    <a:gd name="connsiteY36" fmla="*/ 108129 h 213236"/>
                    <a:gd name="connsiteX37" fmla="*/ 0 w 279257"/>
                    <a:gd name="connsiteY37" fmla="*/ 106524 h 213236"/>
                    <a:gd name="connsiteX38" fmla="*/ 951 w 279257"/>
                    <a:gd name="connsiteY38" fmla="*/ 86975 h 213236"/>
                    <a:gd name="connsiteX39" fmla="*/ 112801 w 279257"/>
                    <a:gd name="connsiteY39" fmla="*/ 42779 h 213236"/>
                    <a:gd name="connsiteX40" fmla="*/ 109186 w 279257"/>
                    <a:gd name="connsiteY40" fmla="*/ 40419 h 213236"/>
                    <a:gd name="connsiteX41" fmla="*/ 106238 w 279257"/>
                    <a:gd name="connsiteY41" fmla="*/ 38908 h 213236"/>
                    <a:gd name="connsiteX42" fmla="*/ 95776 w 279257"/>
                    <a:gd name="connsiteY42" fmla="*/ 36830 h 213236"/>
                    <a:gd name="connsiteX43" fmla="*/ 89118 w 279257"/>
                    <a:gd name="connsiteY43" fmla="*/ 37680 h 213236"/>
                    <a:gd name="connsiteX44" fmla="*/ 87026 w 279257"/>
                    <a:gd name="connsiteY44" fmla="*/ 38341 h 213236"/>
                    <a:gd name="connsiteX45" fmla="*/ 5041 w 279257"/>
                    <a:gd name="connsiteY45" fmla="*/ 64028 h 213236"/>
                    <a:gd name="connsiteX46" fmla="*/ 15218 w 279257"/>
                    <a:gd name="connsiteY46" fmla="*/ 35413 h 213236"/>
                    <a:gd name="connsiteX47" fmla="*/ 101768 w 279257"/>
                    <a:gd name="connsiteY47" fmla="*/ 21815 h 213236"/>
                    <a:gd name="connsiteX48" fmla="*/ 106333 w 279257"/>
                    <a:gd name="connsiteY48" fmla="*/ 21531 h 213236"/>
                    <a:gd name="connsiteX49" fmla="*/ 110138 w 279257"/>
                    <a:gd name="connsiteY49" fmla="*/ 21720 h 213236"/>
                    <a:gd name="connsiteX50" fmla="*/ 112420 w 279257"/>
                    <a:gd name="connsiteY50" fmla="*/ 22004 h 213236"/>
                    <a:gd name="connsiteX51" fmla="*/ 122407 w 279257"/>
                    <a:gd name="connsiteY51" fmla="*/ 25026 h 213236"/>
                    <a:gd name="connsiteX52" fmla="*/ 128874 w 279257"/>
                    <a:gd name="connsiteY52" fmla="*/ 28897 h 213236"/>
                    <a:gd name="connsiteX53" fmla="*/ 133249 w 279257"/>
                    <a:gd name="connsiteY53" fmla="*/ 33053 h 213236"/>
                    <a:gd name="connsiteX54" fmla="*/ 138671 w 279257"/>
                    <a:gd name="connsiteY54" fmla="*/ 41930 h 213236"/>
                    <a:gd name="connsiteX55" fmla="*/ 140002 w 279257"/>
                    <a:gd name="connsiteY55" fmla="*/ 47124 h 213236"/>
                    <a:gd name="connsiteX56" fmla="*/ 140192 w 279257"/>
                    <a:gd name="connsiteY56" fmla="*/ 50523 h 213236"/>
                    <a:gd name="connsiteX57" fmla="*/ 136198 w 279257"/>
                    <a:gd name="connsiteY57" fmla="*/ 63650 h 213236"/>
                    <a:gd name="connsiteX58" fmla="*/ 135342 w 279257"/>
                    <a:gd name="connsiteY58" fmla="*/ 64972 h 213236"/>
                    <a:gd name="connsiteX59" fmla="*/ 138766 w 279257"/>
                    <a:gd name="connsiteY59" fmla="*/ 67427 h 213236"/>
                    <a:gd name="connsiteX60" fmla="*/ 139812 w 279257"/>
                    <a:gd name="connsiteY60" fmla="*/ 66200 h 213236"/>
                    <a:gd name="connsiteX61" fmla="*/ 143616 w 279257"/>
                    <a:gd name="connsiteY61" fmla="*/ 61383 h 213236"/>
                    <a:gd name="connsiteX62" fmla="*/ 150750 w 279257"/>
                    <a:gd name="connsiteY62" fmla="*/ 48351 h 213236"/>
                    <a:gd name="connsiteX63" fmla="*/ 151796 w 279257"/>
                    <a:gd name="connsiteY63" fmla="*/ 41835 h 213236"/>
                    <a:gd name="connsiteX64" fmla="*/ 151796 w 279257"/>
                    <a:gd name="connsiteY64" fmla="*/ 39569 h 213236"/>
                    <a:gd name="connsiteX65" fmla="*/ 151035 w 279257"/>
                    <a:gd name="connsiteY65" fmla="*/ 35791 h 213236"/>
                    <a:gd name="connsiteX66" fmla="*/ 147991 w 279257"/>
                    <a:gd name="connsiteY66" fmla="*/ 29653 h 213236"/>
                    <a:gd name="connsiteX67" fmla="*/ 145519 w 279257"/>
                    <a:gd name="connsiteY67" fmla="*/ 26536 h 213236"/>
                    <a:gd name="connsiteX68" fmla="*/ 143236 w 279257"/>
                    <a:gd name="connsiteY68" fmla="*/ 24459 h 213236"/>
                    <a:gd name="connsiteX69" fmla="*/ 145423 w 279257"/>
                    <a:gd name="connsiteY69" fmla="*/ 24459 h 213236"/>
                    <a:gd name="connsiteX70" fmla="*/ 157502 w 279257"/>
                    <a:gd name="connsiteY70" fmla="*/ 24837 h 213236"/>
                    <a:gd name="connsiteX71" fmla="*/ 168535 w 279257"/>
                    <a:gd name="connsiteY71" fmla="*/ 24837 h 213236"/>
                    <a:gd name="connsiteX72" fmla="*/ 178141 w 279257"/>
                    <a:gd name="connsiteY72" fmla="*/ 24837 h 213236"/>
                    <a:gd name="connsiteX73" fmla="*/ 210574 w 279257"/>
                    <a:gd name="connsiteY73" fmla="*/ 23420 h 213236"/>
                    <a:gd name="connsiteX74" fmla="*/ 210574 w 279257"/>
                    <a:gd name="connsiteY74" fmla="*/ 23420 h 213236"/>
                    <a:gd name="connsiteX75" fmla="*/ 213808 w 279257"/>
                    <a:gd name="connsiteY75" fmla="*/ 24459 h 213236"/>
                    <a:gd name="connsiteX76" fmla="*/ 214854 w 279257"/>
                    <a:gd name="connsiteY76" fmla="*/ 28897 h 213236"/>
                    <a:gd name="connsiteX77" fmla="*/ 214473 w 279257"/>
                    <a:gd name="connsiteY77" fmla="*/ 31069 h 213236"/>
                    <a:gd name="connsiteX78" fmla="*/ 216566 w 279257"/>
                    <a:gd name="connsiteY78" fmla="*/ 31542 h 213236"/>
                    <a:gd name="connsiteX79" fmla="*/ 223128 w 279257"/>
                    <a:gd name="connsiteY79" fmla="*/ 31164 h 213236"/>
                    <a:gd name="connsiteX80" fmla="*/ 223223 w 279257"/>
                    <a:gd name="connsiteY80" fmla="*/ 31164 h 213236"/>
                    <a:gd name="connsiteX81" fmla="*/ 230642 w 279257"/>
                    <a:gd name="connsiteY81" fmla="*/ 33053 h 213236"/>
                    <a:gd name="connsiteX82" fmla="*/ 234351 w 279257"/>
                    <a:gd name="connsiteY82" fmla="*/ 41552 h 213236"/>
                    <a:gd name="connsiteX83" fmla="*/ 234351 w 279257"/>
                    <a:gd name="connsiteY83" fmla="*/ 43724 h 213236"/>
                    <a:gd name="connsiteX84" fmla="*/ 234351 w 279257"/>
                    <a:gd name="connsiteY84" fmla="*/ 45235 h 213236"/>
                    <a:gd name="connsiteX85" fmla="*/ 230832 w 279257"/>
                    <a:gd name="connsiteY85" fmla="*/ 42968 h 213236"/>
                    <a:gd name="connsiteX86" fmla="*/ 224935 w 279257"/>
                    <a:gd name="connsiteY86" fmla="*/ 41741 h 213236"/>
                    <a:gd name="connsiteX87" fmla="*/ 222748 w 279257"/>
                    <a:gd name="connsiteY87" fmla="*/ 41930 h 213236"/>
                    <a:gd name="connsiteX88" fmla="*/ 221131 w 279257"/>
                    <a:gd name="connsiteY88" fmla="*/ 41930 h 213236"/>
                    <a:gd name="connsiteX89" fmla="*/ 221131 w 279257"/>
                    <a:gd name="connsiteY89" fmla="*/ 42213 h 213236"/>
                    <a:gd name="connsiteX90" fmla="*/ 219609 w 279257"/>
                    <a:gd name="connsiteY90" fmla="*/ 42685 h 213236"/>
                    <a:gd name="connsiteX91" fmla="*/ 139812 w 279257"/>
                    <a:gd name="connsiteY91" fmla="*/ 87542 h 213236"/>
                    <a:gd name="connsiteX92" fmla="*/ 113847 w 279257"/>
                    <a:gd name="connsiteY92" fmla="*/ 121067 h 213236"/>
                    <a:gd name="connsiteX93" fmla="*/ 89404 w 279257"/>
                    <a:gd name="connsiteY93" fmla="*/ 195482 h 213236"/>
                    <a:gd name="connsiteX94" fmla="*/ 89404 w 279257"/>
                    <a:gd name="connsiteY94" fmla="*/ 196993 h 213236"/>
                    <a:gd name="connsiteX95" fmla="*/ 90735 w 279257"/>
                    <a:gd name="connsiteY95" fmla="*/ 197749 h 213236"/>
                    <a:gd name="connsiteX96" fmla="*/ 106904 w 279257"/>
                    <a:gd name="connsiteY96" fmla="*/ 199354 h 213236"/>
                    <a:gd name="connsiteX97" fmla="*/ 108996 w 279257"/>
                    <a:gd name="connsiteY97" fmla="*/ 199354 h 213236"/>
                    <a:gd name="connsiteX98" fmla="*/ 154934 w 279257"/>
                    <a:gd name="connsiteY98" fmla="*/ 192271 h 213236"/>
                    <a:gd name="connsiteX99" fmla="*/ 219704 w 279257"/>
                    <a:gd name="connsiteY99" fmla="*/ 154025 h 213236"/>
                    <a:gd name="connsiteX100" fmla="*/ 265357 w 279257"/>
                    <a:gd name="connsiteY100" fmla="*/ 42874 h 213236"/>
                    <a:gd name="connsiteX101" fmla="*/ 265357 w 279257"/>
                    <a:gd name="connsiteY101" fmla="*/ 39002 h 213236"/>
                    <a:gd name="connsiteX102" fmla="*/ 262409 w 279257"/>
                    <a:gd name="connsiteY102" fmla="*/ 19359 h 213236"/>
                    <a:gd name="connsiteX103" fmla="*/ 261363 w 279257"/>
                    <a:gd name="connsiteY103" fmla="*/ 15676 h 213236"/>
                    <a:gd name="connsiteX104" fmla="*/ 260126 w 279257"/>
                    <a:gd name="connsiteY104" fmla="*/ 11804 h 213236"/>
                    <a:gd name="connsiteX105" fmla="*/ 270398 w 279257"/>
                    <a:gd name="connsiteY105" fmla="*/ 0 h 213236"/>
                    <a:gd name="connsiteX106" fmla="*/ 275344 w 279257"/>
                    <a:gd name="connsiteY106" fmla="*/ 14165 h 213236"/>
                    <a:gd name="connsiteX107" fmla="*/ 276866 w 279257"/>
                    <a:gd name="connsiteY107" fmla="*/ 20398 h 213236"/>
                    <a:gd name="connsiteX108" fmla="*/ 279243 w 279257"/>
                    <a:gd name="connsiteY108" fmla="*/ 40513 h 213236"/>
                    <a:gd name="connsiteX109" fmla="*/ 279243 w 279257"/>
                    <a:gd name="connsiteY109" fmla="*/ 42685 h 213236"/>
                    <a:gd name="connsiteX110" fmla="*/ 257653 w 279257"/>
                    <a:gd name="connsiteY110" fmla="*/ 126450 h 213236"/>
                    <a:gd name="connsiteX111" fmla="*/ 229596 w 279257"/>
                    <a:gd name="connsiteY111" fmla="*/ 163846 h 213236"/>
                    <a:gd name="connsiteX112" fmla="*/ 157122 w 279257"/>
                    <a:gd name="connsiteY112" fmla="*/ 206154 h 213236"/>
                    <a:gd name="connsiteX113" fmla="*/ 109282 w 279257"/>
                    <a:gd name="connsiteY113" fmla="*/ 213236 h 213236"/>
                    <a:gd name="connsiteX114" fmla="*/ 103860 w 279257"/>
                    <a:gd name="connsiteY114" fmla="*/ 213236 h 21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279257" h="213236">
                      <a:moveTo>
                        <a:pt x="103765" y="213142"/>
                      </a:moveTo>
                      <a:lnTo>
                        <a:pt x="96632" y="212670"/>
                      </a:lnTo>
                      <a:lnTo>
                        <a:pt x="89974" y="211725"/>
                      </a:lnTo>
                      <a:lnTo>
                        <a:pt x="84172" y="210592"/>
                      </a:lnTo>
                      <a:lnTo>
                        <a:pt x="79417" y="209459"/>
                      </a:lnTo>
                      <a:lnTo>
                        <a:pt x="75232" y="208231"/>
                      </a:lnTo>
                      <a:lnTo>
                        <a:pt x="74471" y="208042"/>
                      </a:lnTo>
                      <a:lnTo>
                        <a:pt x="68670" y="205965"/>
                      </a:lnTo>
                      <a:lnTo>
                        <a:pt x="64770" y="204454"/>
                      </a:lnTo>
                      <a:lnTo>
                        <a:pt x="59254" y="201904"/>
                      </a:lnTo>
                      <a:lnTo>
                        <a:pt x="55735" y="200110"/>
                      </a:lnTo>
                      <a:lnTo>
                        <a:pt x="52501" y="198315"/>
                      </a:lnTo>
                      <a:lnTo>
                        <a:pt x="50123" y="196899"/>
                      </a:lnTo>
                      <a:lnTo>
                        <a:pt x="45177" y="193688"/>
                      </a:lnTo>
                      <a:lnTo>
                        <a:pt x="41278" y="190761"/>
                      </a:lnTo>
                      <a:lnTo>
                        <a:pt x="37378" y="187550"/>
                      </a:lnTo>
                      <a:lnTo>
                        <a:pt x="34145" y="184622"/>
                      </a:lnTo>
                      <a:lnTo>
                        <a:pt x="132869" y="73471"/>
                      </a:lnTo>
                      <a:lnTo>
                        <a:pt x="129825" y="70449"/>
                      </a:lnTo>
                      <a:lnTo>
                        <a:pt x="20354" y="169040"/>
                      </a:lnTo>
                      <a:lnTo>
                        <a:pt x="19212" y="167529"/>
                      </a:lnTo>
                      <a:lnTo>
                        <a:pt x="16549" y="163469"/>
                      </a:lnTo>
                      <a:lnTo>
                        <a:pt x="15598" y="161958"/>
                      </a:lnTo>
                      <a:lnTo>
                        <a:pt x="15598" y="161674"/>
                      </a:lnTo>
                      <a:cubicBezTo>
                        <a:pt x="15598" y="161674"/>
                        <a:pt x="15122" y="161108"/>
                        <a:pt x="15122" y="161108"/>
                      </a:cubicBezTo>
                      <a:lnTo>
                        <a:pt x="12364" y="156103"/>
                      </a:lnTo>
                      <a:lnTo>
                        <a:pt x="9796" y="150814"/>
                      </a:lnTo>
                      <a:lnTo>
                        <a:pt x="7323" y="144959"/>
                      </a:lnTo>
                      <a:lnTo>
                        <a:pt x="5802" y="140804"/>
                      </a:lnTo>
                      <a:lnTo>
                        <a:pt x="105097" y="74321"/>
                      </a:lnTo>
                      <a:cubicBezTo>
                        <a:pt x="105762" y="73943"/>
                        <a:pt x="106428" y="73471"/>
                        <a:pt x="107094" y="72999"/>
                      </a:cubicBezTo>
                      <a:cubicBezTo>
                        <a:pt x="111184" y="69977"/>
                        <a:pt x="114132" y="66200"/>
                        <a:pt x="115939" y="61667"/>
                      </a:cubicBezTo>
                      <a:cubicBezTo>
                        <a:pt x="116320" y="60722"/>
                        <a:pt x="117081" y="58645"/>
                        <a:pt x="117271" y="55906"/>
                      </a:cubicBezTo>
                      <a:lnTo>
                        <a:pt x="117461" y="51845"/>
                      </a:lnTo>
                      <a:lnTo>
                        <a:pt x="761" y="118423"/>
                      </a:lnTo>
                      <a:lnTo>
                        <a:pt x="190" y="112662"/>
                      </a:lnTo>
                      <a:lnTo>
                        <a:pt x="0" y="108129"/>
                      </a:lnTo>
                      <a:lnTo>
                        <a:pt x="0" y="106524"/>
                      </a:lnTo>
                      <a:cubicBezTo>
                        <a:pt x="0" y="99913"/>
                        <a:pt x="190" y="93397"/>
                        <a:pt x="951" y="86975"/>
                      </a:cubicBezTo>
                      <a:lnTo>
                        <a:pt x="112801" y="42779"/>
                      </a:lnTo>
                      <a:lnTo>
                        <a:pt x="109186" y="40419"/>
                      </a:lnTo>
                      <a:cubicBezTo>
                        <a:pt x="107855" y="39569"/>
                        <a:pt x="106809" y="39096"/>
                        <a:pt x="106238" y="38908"/>
                      </a:cubicBezTo>
                      <a:cubicBezTo>
                        <a:pt x="104431" y="38152"/>
                        <a:pt x="100627" y="36830"/>
                        <a:pt x="95776" y="36830"/>
                      </a:cubicBezTo>
                      <a:cubicBezTo>
                        <a:pt x="93493" y="36830"/>
                        <a:pt x="91306" y="37113"/>
                        <a:pt x="89118" y="37680"/>
                      </a:cubicBezTo>
                      <a:cubicBezTo>
                        <a:pt x="88357" y="37869"/>
                        <a:pt x="87692" y="38058"/>
                        <a:pt x="87026" y="38341"/>
                      </a:cubicBezTo>
                      <a:lnTo>
                        <a:pt x="5041" y="64028"/>
                      </a:lnTo>
                      <a:cubicBezTo>
                        <a:pt x="7514" y="54301"/>
                        <a:pt x="10938" y="44668"/>
                        <a:pt x="15218" y="35413"/>
                      </a:cubicBezTo>
                      <a:lnTo>
                        <a:pt x="101768" y="21815"/>
                      </a:lnTo>
                      <a:cubicBezTo>
                        <a:pt x="103194" y="21626"/>
                        <a:pt x="104811" y="21531"/>
                        <a:pt x="106333" y="21531"/>
                      </a:cubicBezTo>
                      <a:cubicBezTo>
                        <a:pt x="107570" y="21531"/>
                        <a:pt x="108901" y="21531"/>
                        <a:pt x="110138" y="21720"/>
                      </a:cubicBezTo>
                      <a:cubicBezTo>
                        <a:pt x="110994" y="21720"/>
                        <a:pt x="111659" y="21909"/>
                        <a:pt x="112420" y="22004"/>
                      </a:cubicBezTo>
                      <a:cubicBezTo>
                        <a:pt x="115939" y="22570"/>
                        <a:pt x="119268" y="23609"/>
                        <a:pt x="122407" y="25026"/>
                      </a:cubicBezTo>
                      <a:cubicBezTo>
                        <a:pt x="123738" y="25687"/>
                        <a:pt x="126211" y="26820"/>
                        <a:pt x="128874" y="28897"/>
                      </a:cubicBezTo>
                      <a:cubicBezTo>
                        <a:pt x="130491" y="30125"/>
                        <a:pt x="131918" y="31542"/>
                        <a:pt x="133249" y="33053"/>
                      </a:cubicBezTo>
                      <a:cubicBezTo>
                        <a:pt x="134391" y="34375"/>
                        <a:pt x="136959" y="37491"/>
                        <a:pt x="138671" y="41930"/>
                      </a:cubicBezTo>
                      <a:cubicBezTo>
                        <a:pt x="139336" y="43629"/>
                        <a:pt x="139717" y="45329"/>
                        <a:pt x="140002" y="47124"/>
                      </a:cubicBezTo>
                      <a:cubicBezTo>
                        <a:pt x="140192" y="48257"/>
                        <a:pt x="140192" y="49390"/>
                        <a:pt x="140192" y="50523"/>
                      </a:cubicBezTo>
                      <a:cubicBezTo>
                        <a:pt x="140192" y="56284"/>
                        <a:pt x="138005" y="60817"/>
                        <a:pt x="136198" y="63650"/>
                      </a:cubicBezTo>
                      <a:lnTo>
                        <a:pt x="135342" y="64972"/>
                      </a:lnTo>
                      <a:lnTo>
                        <a:pt x="138766" y="67427"/>
                      </a:lnTo>
                      <a:lnTo>
                        <a:pt x="139812" y="66200"/>
                      </a:lnTo>
                      <a:cubicBezTo>
                        <a:pt x="141143" y="64594"/>
                        <a:pt x="142380" y="63083"/>
                        <a:pt x="143616" y="61383"/>
                      </a:cubicBezTo>
                      <a:cubicBezTo>
                        <a:pt x="148182" y="55339"/>
                        <a:pt x="149703" y="51751"/>
                        <a:pt x="150750" y="48351"/>
                      </a:cubicBezTo>
                      <a:cubicBezTo>
                        <a:pt x="151415" y="46085"/>
                        <a:pt x="151796" y="43913"/>
                        <a:pt x="151796" y="41835"/>
                      </a:cubicBezTo>
                      <a:cubicBezTo>
                        <a:pt x="151796" y="40702"/>
                        <a:pt x="151796" y="39852"/>
                        <a:pt x="151796" y="39569"/>
                      </a:cubicBezTo>
                      <a:cubicBezTo>
                        <a:pt x="151701" y="38341"/>
                        <a:pt x="151415" y="37019"/>
                        <a:pt x="151035" y="35791"/>
                      </a:cubicBezTo>
                      <a:cubicBezTo>
                        <a:pt x="150179" y="32958"/>
                        <a:pt x="148752" y="30881"/>
                        <a:pt x="147991" y="29653"/>
                      </a:cubicBezTo>
                      <a:cubicBezTo>
                        <a:pt x="147326" y="28614"/>
                        <a:pt x="146470" y="27575"/>
                        <a:pt x="145519" y="26536"/>
                      </a:cubicBezTo>
                      <a:cubicBezTo>
                        <a:pt x="144853" y="25781"/>
                        <a:pt x="144092" y="25120"/>
                        <a:pt x="143236" y="24459"/>
                      </a:cubicBezTo>
                      <a:cubicBezTo>
                        <a:pt x="143997" y="24459"/>
                        <a:pt x="144758" y="24459"/>
                        <a:pt x="145423" y="24459"/>
                      </a:cubicBezTo>
                      <a:cubicBezTo>
                        <a:pt x="149228" y="24648"/>
                        <a:pt x="153222" y="24742"/>
                        <a:pt x="157502" y="24837"/>
                      </a:cubicBezTo>
                      <a:cubicBezTo>
                        <a:pt x="160926" y="24837"/>
                        <a:pt x="164541" y="24837"/>
                        <a:pt x="168535" y="24837"/>
                      </a:cubicBezTo>
                      <a:lnTo>
                        <a:pt x="178141" y="24837"/>
                      </a:lnTo>
                      <a:cubicBezTo>
                        <a:pt x="188794" y="24553"/>
                        <a:pt x="199731" y="24176"/>
                        <a:pt x="210574" y="23420"/>
                      </a:cubicBezTo>
                      <a:lnTo>
                        <a:pt x="210574" y="23420"/>
                      </a:lnTo>
                      <a:cubicBezTo>
                        <a:pt x="212191" y="23420"/>
                        <a:pt x="213142" y="23798"/>
                        <a:pt x="213808" y="24459"/>
                      </a:cubicBezTo>
                      <a:cubicBezTo>
                        <a:pt x="214854" y="25403"/>
                        <a:pt x="215234" y="27009"/>
                        <a:pt x="214854" y="28897"/>
                      </a:cubicBezTo>
                      <a:lnTo>
                        <a:pt x="214473" y="31069"/>
                      </a:lnTo>
                      <a:lnTo>
                        <a:pt x="216566" y="31542"/>
                      </a:lnTo>
                      <a:cubicBezTo>
                        <a:pt x="219419" y="31258"/>
                        <a:pt x="221321" y="31164"/>
                        <a:pt x="223128" y="31164"/>
                      </a:cubicBezTo>
                      <a:lnTo>
                        <a:pt x="223223" y="31164"/>
                      </a:lnTo>
                      <a:cubicBezTo>
                        <a:pt x="225887" y="31164"/>
                        <a:pt x="228550" y="31447"/>
                        <a:pt x="230642" y="33053"/>
                      </a:cubicBezTo>
                      <a:cubicBezTo>
                        <a:pt x="233210" y="35225"/>
                        <a:pt x="234066" y="38908"/>
                        <a:pt x="234351" y="41552"/>
                      </a:cubicBezTo>
                      <a:cubicBezTo>
                        <a:pt x="234351" y="42591"/>
                        <a:pt x="234351" y="43346"/>
                        <a:pt x="234351" y="43724"/>
                      </a:cubicBezTo>
                      <a:cubicBezTo>
                        <a:pt x="234351" y="44196"/>
                        <a:pt x="234351" y="44763"/>
                        <a:pt x="234351" y="45235"/>
                      </a:cubicBezTo>
                      <a:cubicBezTo>
                        <a:pt x="233400" y="44385"/>
                        <a:pt x="232259" y="43629"/>
                        <a:pt x="230832" y="42968"/>
                      </a:cubicBezTo>
                      <a:cubicBezTo>
                        <a:pt x="228930" y="42118"/>
                        <a:pt x="226933" y="41741"/>
                        <a:pt x="224935" y="41741"/>
                      </a:cubicBezTo>
                      <a:cubicBezTo>
                        <a:pt x="224270" y="41741"/>
                        <a:pt x="223509" y="41741"/>
                        <a:pt x="222748" y="41930"/>
                      </a:cubicBezTo>
                      <a:lnTo>
                        <a:pt x="221131" y="41930"/>
                      </a:lnTo>
                      <a:lnTo>
                        <a:pt x="221131" y="42213"/>
                      </a:lnTo>
                      <a:cubicBezTo>
                        <a:pt x="220370" y="42402"/>
                        <a:pt x="219895" y="42591"/>
                        <a:pt x="219609" y="42685"/>
                      </a:cubicBezTo>
                      <a:cubicBezTo>
                        <a:pt x="188794" y="50523"/>
                        <a:pt x="161877" y="65633"/>
                        <a:pt x="139812" y="87542"/>
                      </a:cubicBezTo>
                      <a:cubicBezTo>
                        <a:pt x="133249" y="94058"/>
                        <a:pt x="123358" y="105202"/>
                        <a:pt x="113847" y="121067"/>
                      </a:cubicBezTo>
                      <a:cubicBezTo>
                        <a:pt x="99866" y="144298"/>
                        <a:pt x="91686" y="169418"/>
                        <a:pt x="89404" y="195482"/>
                      </a:cubicBezTo>
                      <a:lnTo>
                        <a:pt x="89404" y="196993"/>
                      </a:lnTo>
                      <a:cubicBezTo>
                        <a:pt x="89404" y="196993"/>
                        <a:pt x="90735" y="197749"/>
                        <a:pt x="90735" y="197749"/>
                      </a:cubicBezTo>
                      <a:cubicBezTo>
                        <a:pt x="98439" y="199165"/>
                        <a:pt x="104146" y="199354"/>
                        <a:pt x="106904" y="199354"/>
                      </a:cubicBezTo>
                      <a:lnTo>
                        <a:pt x="108996" y="199354"/>
                      </a:lnTo>
                      <a:cubicBezTo>
                        <a:pt x="117461" y="199354"/>
                        <a:pt x="134676" y="198410"/>
                        <a:pt x="154934" y="192271"/>
                      </a:cubicBezTo>
                      <a:cubicBezTo>
                        <a:pt x="179853" y="184717"/>
                        <a:pt x="201729" y="171873"/>
                        <a:pt x="219704" y="154025"/>
                      </a:cubicBezTo>
                      <a:cubicBezTo>
                        <a:pt x="230547" y="143259"/>
                        <a:pt x="266023" y="103313"/>
                        <a:pt x="265357" y="42874"/>
                      </a:cubicBezTo>
                      <a:cubicBezTo>
                        <a:pt x="265357" y="41363"/>
                        <a:pt x="265357" y="40230"/>
                        <a:pt x="265357" y="39002"/>
                      </a:cubicBezTo>
                      <a:cubicBezTo>
                        <a:pt x="265167" y="34564"/>
                        <a:pt x="264501" y="27575"/>
                        <a:pt x="262409" y="19359"/>
                      </a:cubicBezTo>
                      <a:cubicBezTo>
                        <a:pt x="262124" y="18132"/>
                        <a:pt x="261743" y="16904"/>
                        <a:pt x="261363" y="15676"/>
                      </a:cubicBezTo>
                      <a:cubicBezTo>
                        <a:pt x="260982" y="14354"/>
                        <a:pt x="260507" y="13032"/>
                        <a:pt x="260126" y="11804"/>
                      </a:cubicBezTo>
                      <a:cubicBezTo>
                        <a:pt x="262028" y="6799"/>
                        <a:pt x="265738" y="2644"/>
                        <a:pt x="270398" y="0"/>
                      </a:cubicBezTo>
                      <a:cubicBezTo>
                        <a:pt x="272395" y="4533"/>
                        <a:pt x="274012" y="9349"/>
                        <a:pt x="275344" y="14165"/>
                      </a:cubicBezTo>
                      <a:cubicBezTo>
                        <a:pt x="275914" y="16243"/>
                        <a:pt x="276390" y="18321"/>
                        <a:pt x="276866" y="20398"/>
                      </a:cubicBezTo>
                      <a:cubicBezTo>
                        <a:pt x="278673" y="28992"/>
                        <a:pt x="279243" y="36075"/>
                        <a:pt x="279243" y="40513"/>
                      </a:cubicBezTo>
                      <a:lnTo>
                        <a:pt x="279243" y="42685"/>
                      </a:lnTo>
                      <a:cubicBezTo>
                        <a:pt x="279624" y="72055"/>
                        <a:pt x="272300" y="100196"/>
                        <a:pt x="257653" y="126450"/>
                      </a:cubicBezTo>
                      <a:cubicBezTo>
                        <a:pt x="249854" y="140332"/>
                        <a:pt x="239963" y="153553"/>
                        <a:pt x="229596" y="163846"/>
                      </a:cubicBezTo>
                      <a:cubicBezTo>
                        <a:pt x="209433" y="183867"/>
                        <a:pt x="185084" y="198032"/>
                        <a:pt x="157122" y="206154"/>
                      </a:cubicBezTo>
                      <a:cubicBezTo>
                        <a:pt x="135912" y="212292"/>
                        <a:pt x="118032" y="213236"/>
                        <a:pt x="109282" y="213236"/>
                      </a:cubicBezTo>
                      <a:lnTo>
                        <a:pt x="103860" y="213236"/>
                      </a:lnTo>
                      <a:close/>
                    </a:path>
                  </a:pathLst>
                </a:custGeom>
                <a:grpFill/>
                <a:ln w="9483" cap="flat">
                  <a:noFill/>
                  <a:prstDash val="solid"/>
                  <a:miter/>
                </a:ln>
              </p:spPr>
              <p:txBody>
                <a:bodyPr rtlCol="0" anchor="ctr"/>
                <a:lstStyle/>
                <a:p>
                  <a:endParaRPr lang="en-US" dirty="0"/>
                </a:p>
              </p:txBody>
            </p:sp>
            <p:sp>
              <p:nvSpPr>
                <p:cNvPr id="19" name="Freeform 18">
                  <a:extLst>
                    <a:ext uri="{FF2B5EF4-FFF2-40B4-BE49-F238E27FC236}">
                      <a16:creationId xmlns:a16="http://schemas.microsoft.com/office/drawing/2014/main" id="{69A030BD-960B-5186-783F-0C9DF1BFDF62}"/>
                    </a:ext>
                  </a:extLst>
                </p:cNvPr>
                <p:cNvSpPr/>
                <p:nvPr/>
              </p:nvSpPr>
              <p:spPr>
                <a:xfrm>
                  <a:off x="2394946" y="755775"/>
                  <a:ext cx="58682" cy="58172"/>
                </a:xfrm>
                <a:custGeom>
                  <a:avLst/>
                  <a:gdLst>
                    <a:gd name="connsiteX0" fmla="*/ 29294 w 58682"/>
                    <a:gd name="connsiteY0" fmla="*/ 58173 h 58172"/>
                    <a:gd name="connsiteX1" fmla="*/ 18166 w 58682"/>
                    <a:gd name="connsiteY1" fmla="*/ 40135 h 58172"/>
                    <a:gd name="connsiteX2" fmla="*/ 0 w 58682"/>
                    <a:gd name="connsiteY2" fmla="*/ 29086 h 58172"/>
                    <a:gd name="connsiteX3" fmla="*/ 15027 w 58682"/>
                    <a:gd name="connsiteY3" fmla="*/ 20870 h 58172"/>
                    <a:gd name="connsiteX4" fmla="*/ 18166 w 58682"/>
                    <a:gd name="connsiteY4" fmla="*/ 18037 h 58172"/>
                    <a:gd name="connsiteX5" fmla="*/ 27011 w 58682"/>
                    <a:gd name="connsiteY5" fmla="*/ 5761 h 58172"/>
                    <a:gd name="connsiteX6" fmla="*/ 29389 w 58682"/>
                    <a:gd name="connsiteY6" fmla="*/ 0 h 58172"/>
                    <a:gd name="connsiteX7" fmla="*/ 40517 w 58682"/>
                    <a:gd name="connsiteY7" fmla="*/ 18037 h 58172"/>
                    <a:gd name="connsiteX8" fmla="*/ 58683 w 58682"/>
                    <a:gd name="connsiteY8" fmla="*/ 29086 h 58172"/>
                    <a:gd name="connsiteX9" fmla="*/ 52881 w 58682"/>
                    <a:gd name="connsiteY9" fmla="*/ 31447 h 58172"/>
                    <a:gd name="connsiteX10" fmla="*/ 37664 w 58682"/>
                    <a:gd name="connsiteY10" fmla="*/ 43252 h 58172"/>
                    <a:gd name="connsiteX11" fmla="*/ 29389 w 58682"/>
                    <a:gd name="connsiteY11" fmla="*/ 58173 h 5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682" h="58172">
                      <a:moveTo>
                        <a:pt x="29294" y="58173"/>
                      </a:moveTo>
                      <a:cubicBezTo>
                        <a:pt x="27106" y="51373"/>
                        <a:pt x="23302" y="45235"/>
                        <a:pt x="18166" y="40135"/>
                      </a:cubicBezTo>
                      <a:cubicBezTo>
                        <a:pt x="13030" y="35036"/>
                        <a:pt x="6848" y="31258"/>
                        <a:pt x="0" y="29086"/>
                      </a:cubicBezTo>
                      <a:cubicBezTo>
                        <a:pt x="5421" y="27292"/>
                        <a:pt x="10557" y="24553"/>
                        <a:pt x="15027" y="20870"/>
                      </a:cubicBezTo>
                      <a:cubicBezTo>
                        <a:pt x="16074" y="20020"/>
                        <a:pt x="17120" y="19076"/>
                        <a:pt x="18166" y="18037"/>
                      </a:cubicBezTo>
                      <a:cubicBezTo>
                        <a:pt x="21780" y="14449"/>
                        <a:pt x="24729" y="10294"/>
                        <a:pt x="27011" y="5761"/>
                      </a:cubicBezTo>
                      <a:cubicBezTo>
                        <a:pt x="27962" y="3872"/>
                        <a:pt x="28723" y="1983"/>
                        <a:pt x="29389" y="0"/>
                      </a:cubicBezTo>
                      <a:cubicBezTo>
                        <a:pt x="31576" y="6799"/>
                        <a:pt x="35381" y="12843"/>
                        <a:pt x="40517" y="18037"/>
                      </a:cubicBezTo>
                      <a:cubicBezTo>
                        <a:pt x="45653" y="23137"/>
                        <a:pt x="51835" y="26914"/>
                        <a:pt x="58683" y="29086"/>
                      </a:cubicBezTo>
                      <a:cubicBezTo>
                        <a:pt x="56686" y="29747"/>
                        <a:pt x="54783" y="30503"/>
                        <a:pt x="52881" y="31447"/>
                      </a:cubicBezTo>
                      <a:cubicBezTo>
                        <a:pt x="47079" y="34280"/>
                        <a:pt x="41848" y="38341"/>
                        <a:pt x="37664" y="43252"/>
                      </a:cubicBezTo>
                      <a:cubicBezTo>
                        <a:pt x="33954" y="47690"/>
                        <a:pt x="31101" y="52790"/>
                        <a:pt x="29389" y="58173"/>
                      </a:cubicBezTo>
                      <a:close/>
                    </a:path>
                  </a:pathLst>
                </a:custGeom>
                <a:grpFill/>
                <a:ln w="9483" cap="flat">
                  <a:noFill/>
                  <a:prstDash val="solid"/>
                  <a:miter/>
                </a:ln>
              </p:spPr>
              <p:txBody>
                <a:bodyPr rtlCol="0" anchor="ctr"/>
                <a:lstStyle/>
                <a:p>
                  <a:endParaRPr lang="en-US" dirty="0"/>
                </a:p>
              </p:txBody>
            </p:sp>
          </p:grpSp>
        </p:grpSp>
        <p:sp>
          <p:nvSpPr>
            <p:cNvPr id="14" name="Freeform 13">
              <a:extLst>
                <a:ext uri="{FF2B5EF4-FFF2-40B4-BE49-F238E27FC236}">
                  <a16:creationId xmlns:a16="http://schemas.microsoft.com/office/drawing/2014/main" id="{2D5F9790-6174-0F0B-C937-A20D6E17E829}"/>
                </a:ext>
              </a:extLst>
            </p:cNvPr>
            <p:cNvSpPr/>
            <p:nvPr/>
          </p:nvSpPr>
          <p:spPr>
            <a:xfrm>
              <a:off x="2013459" y="731316"/>
              <a:ext cx="6277" cy="342896"/>
            </a:xfrm>
            <a:custGeom>
              <a:avLst/>
              <a:gdLst>
                <a:gd name="connsiteX0" fmla="*/ 0 w 6277"/>
                <a:gd name="connsiteY0" fmla="*/ 0 h 342896"/>
                <a:gd name="connsiteX1" fmla="*/ 6277 w 6277"/>
                <a:gd name="connsiteY1" fmla="*/ 0 h 342896"/>
                <a:gd name="connsiteX2" fmla="*/ 6277 w 6277"/>
                <a:gd name="connsiteY2" fmla="*/ 342897 h 342896"/>
                <a:gd name="connsiteX3" fmla="*/ 0 w 6277"/>
                <a:gd name="connsiteY3" fmla="*/ 342897 h 342896"/>
              </a:gdLst>
              <a:ahLst/>
              <a:cxnLst>
                <a:cxn ang="0">
                  <a:pos x="connsiteX0" y="connsiteY0"/>
                </a:cxn>
                <a:cxn ang="0">
                  <a:pos x="connsiteX1" y="connsiteY1"/>
                </a:cxn>
                <a:cxn ang="0">
                  <a:pos x="connsiteX2" y="connsiteY2"/>
                </a:cxn>
                <a:cxn ang="0">
                  <a:pos x="connsiteX3" y="connsiteY3"/>
                </a:cxn>
              </a:cxnLst>
              <a:rect l="l" t="t" r="r" b="b"/>
              <a:pathLst>
                <a:path w="6277" h="342896">
                  <a:moveTo>
                    <a:pt x="0" y="0"/>
                  </a:moveTo>
                  <a:lnTo>
                    <a:pt x="6277" y="0"/>
                  </a:lnTo>
                  <a:lnTo>
                    <a:pt x="6277" y="342897"/>
                  </a:lnTo>
                  <a:lnTo>
                    <a:pt x="0" y="342897"/>
                  </a:lnTo>
                  <a:close/>
                </a:path>
              </a:pathLst>
            </a:custGeom>
            <a:grpFill/>
            <a:ln w="9483" cap="flat">
              <a:noFill/>
              <a:prstDash val="solid"/>
              <a:miter/>
            </a:ln>
          </p:spPr>
          <p:txBody>
            <a:bodyPr rtlCol="0" anchor="ctr"/>
            <a:lstStyle/>
            <a:p>
              <a:endParaRPr lang="en-US" dirty="0"/>
            </a:p>
          </p:txBody>
        </p:sp>
      </p:grpSp>
      <p:sp>
        <p:nvSpPr>
          <p:cNvPr id="46" name="Text Placeholder 45">
            <a:extLst>
              <a:ext uri="{FF2B5EF4-FFF2-40B4-BE49-F238E27FC236}">
                <a16:creationId xmlns:a16="http://schemas.microsoft.com/office/drawing/2014/main" id="{6B606D7A-FF4B-C1DF-45AD-ABAB543800BF}"/>
              </a:ext>
            </a:extLst>
          </p:cNvPr>
          <p:cNvSpPr>
            <a:spLocks noGrp="1"/>
          </p:cNvSpPr>
          <p:nvPr>
            <p:ph type="body" sz="quarter" idx="11"/>
          </p:nvPr>
        </p:nvSpPr>
        <p:spPr>
          <a:xfrm>
            <a:off x="5143501" y="904299"/>
            <a:ext cx="6589712" cy="366486"/>
          </a:xfrm>
          <a:solidFill>
            <a:schemeClr val="bg1"/>
          </a:solidFill>
          <a:effectLst>
            <a:outerShdw dist="12700" dir="16200000" rotWithShape="0">
              <a:schemeClr val="bg1">
                <a:lumMod val="75000"/>
              </a:schemeClr>
            </a:outerShdw>
          </a:effectLst>
        </p:spPr>
        <p:txBody>
          <a:bodyPr/>
          <a:lstStyle/>
          <a:p>
            <a:r>
              <a:rPr lang="en-US" dirty="0"/>
              <a:t>Reach out via phone or web</a:t>
            </a:r>
          </a:p>
        </p:txBody>
      </p:sp>
      <p:grpSp>
        <p:nvGrpSpPr>
          <p:cNvPr id="67" name="Group 66">
            <a:extLst>
              <a:ext uri="{FF2B5EF4-FFF2-40B4-BE49-F238E27FC236}">
                <a16:creationId xmlns:a16="http://schemas.microsoft.com/office/drawing/2014/main" id="{C0150E99-82BD-E55A-8350-607795B079B8}"/>
              </a:ext>
              <a:ext uri="{C183D7F6-B498-43B3-948B-1728B52AA6E4}">
                <adec:decorative xmlns:adec="http://schemas.microsoft.com/office/drawing/2017/decorative" val="1"/>
              </a:ext>
            </a:extLst>
          </p:cNvPr>
          <p:cNvGrpSpPr/>
          <p:nvPr/>
        </p:nvGrpSpPr>
        <p:grpSpPr>
          <a:xfrm>
            <a:off x="5186174" y="1451542"/>
            <a:ext cx="289890" cy="289890"/>
            <a:chOff x="5562857" y="1979907"/>
            <a:chExt cx="289890" cy="289890"/>
          </a:xfrm>
        </p:grpSpPr>
        <p:sp>
          <p:nvSpPr>
            <p:cNvPr id="37" name="Graphic 35">
              <a:extLst>
                <a:ext uri="{FF2B5EF4-FFF2-40B4-BE49-F238E27FC236}">
                  <a16:creationId xmlns:a16="http://schemas.microsoft.com/office/drawing/2014/main" id="{94011DA6-C9A2-92A7-018F-D754F5770A95}"/>
                </a:ext>
                <a:ext uri="{C183D7F6-B498-43B3-948B-1728B52AA6E4}">
                  <adec:decorative xmlns:adec="http://schemas.microsoft.com/office/drawing/2017/decorative" val="1"/>
                </a:ext>
              </a:extLst>
            </p:cNvPr>
            <p:cNvSpPr/>
            <p:nvPr/>
          </p:nvSpPr>
          <p:spPr>
            <a:xfrm>
              <a:off x="5562857" y="1979907"/>
              <a:ext cx="289890" cy="289890"/>
            </a:xfrm>
            <a:custGeom>
              <a:avLst/>
              <a:gdLst>
                <a:gd name="connsiteX0" fmla="*/ 115763 w 231526"/>
                <a:gd name="connsiteY0" fmla="*/ 231526 h 231526"/>
                <a:gd name="connsiteX1" fmla="*/ 0 w 231526"/>
                <a:gd name="connsiteY1" fmla="*/ 115763 h 231526"/>
                <a:gd name="connsiteX2" fmla="*/ 115763 w 231526"/>
                <a:gd name="connsiteY2" fmla="*/ 0 h 231526"/>
                <a:gd name="connsiteX3" fmla="*/ 231526 w 231526"/>
                <a:gd name="connsiteY3" fmla="*/ 115763 h 231526"/>
                <a:gd name="connsiteX4" fmla="*/ 115763 w 231526"/>
                <a:gd name="connsiteY4" fmla="*/ 231526 h 231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526" h="231526">
                  <a:moveTo>
                    <a:pt x="115763" y="231526"/>
                  </a:moveTo>
                  <a:cubicBezTo>
                    <a:pt x="23134" y="231526"/>
                    <a:pt x="0" y="208392"/>
                    <a:pt x="0" y="115763"/>
                  </a:cubicBezTo>
                  <a:cubicBezTo>
                    <a:pt x="0" y="23134"/>
                    <a:pt x="23134" y="0"/>
                    <a:pt x="115763" y="0"/>
                  </a:cubicBezTo>
                  <a:cubicBezTo>
                    <a:pt x="208392" y="0"/>
                    <a:pt x="231526" y="23134"/>
                    <a:pt x="231526" y="115763"/>
                  </a:cubicBezTo>
                  <a:cubicBezTo>
                    <a:pt x="231526" y="208392"/>
                    <a:pt x="208392" y="231526"/>
                    <a:pt x="115763" y="231526"/>
                  </a:cubicBezTo>
                  <a:close/>
                </a:path>
              </a:pathLst>
            </a:custGeom>
            <a:solidFill>
              <a:schemeClr val="bg2"/>
            </a:solidFill>
            <a:ln w="0" cap="flat">
              <a:noFill/>
              <a:prstDash val="solid"/>
              <a:miter/>
            </a:ln>
          </p:spPr>
          <p:txBody>
            <a:bodyPr rtlCol="0" anchor="ctr"/>
            <a:lstStyle/>
            <a:p>
              <a:endParaRPr lang="en-US" dirty="0"/>
            </a:p>
          </p:txBody>
        </p:sp>
        <p:pic>
          <p:nvPicPr>
            <p:cNvPr id="41" name="Graphic 40">
              <a:extLst>
                <a:ext uri="{FF2B5EF4-FFF2-40B4-BE49-F238E27FC236}">
                  <a16:creationId xmlns:a16="http://schemas.microsoft.com/office/drawing/2014/main" id="{C2697522-2E3E-36AE-1AC5-FFB59FB2B9AD}"/>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0688897">
              <a:off x="5607193" y="2024243"/>
              <a:ext cx="201218" cy="201218"/>
            </a:xfrm>
            <a:prstGeom prst="rect">
              <a:avLst/>
            </a:prstGeom>
          </p:spPr>
        </p:pic>
      </p:grpSp>
      <p:sp>
        <p:nvSpPr>
          <p:cNvPr id="60" name="TextBox 46, chunk 1">
            <a:extLst>
              <a:ext uri="{FF2B5EF4-FFF2-40B4-BE49-F238E27FC236}">
                <a16:creationId xmlns:a16="http://schemas.microsoft.com/office/drawing/2014/main" id="{4B05E437-FC7B-07EF-D6F4-E9D9A1093E7F}"/>
              </a:ext>
            </a:extLst>
          </p:cNvPr>
          <p:cNvSpPr txBox="1"/>
          <p:nvPr/>
        </p:nvSpPr>
        <p:spPr bwMode="gray">
          <a:xfrm>
            <a:off x="5546280" y="1442835"/>
            <a:ext cx="1403961" cy="307777"/>
          </a:xfrm>
          <a:prstGeom prst="rect">
            <a:avLst/>
          </a:prstGeom>
          <a:noFill/>
        </p:spPr>
        <p:txBody>
          <a:bodyPr wrap="square" numCol="1" rtlCol="0">
            <a:spAutoFit/>
          </a:bodyPr>
          <a:lstStyle>
            <a:defPPr>
              <a:defRPr lang="en-US"/>
            </a:defPPr>
            <a:lvl2pPr marL="0" lvl="1">
              <a:lnSpc>
                <a:spcPct val="100000"/>
              </a:lnSpc>
              <a:spcBef>
                <a:spcPts val="0"/>
              </a:spcBef>
              <a:spcAft>
                <a:spcPts val="1800"/>
              </a:spcAft>
              <a:defRPr sz="1400"/>
            </a:lvl2pPr>
          </a:lstStyle>
          <a:p>
            <a:pPr lvl="1">
              <a:defRPr/>
            </a:pPr>
            <a:r>
              <a:rPr lang="en-US" dirty="0">
                <a:solidFill>
                  <a:schemeClr val="accent2"/>
                </a:solidFill>
                <a:latin typeface="Arial" panose="020B0604020202020204"/>
              </a:rPr>
              <a:t>202-690-7151</a:t>
            </a:r>
          </a:p>
        </p:txBody>
      </p:sp>
      <p:grpSp>
        <p:nvGrpSpPr>
          <p:cNvPr id="68" name="Group 67">
            <a:extLst>
              <a:ext uri="{FF2B5EF4-FFF2-40B4-BE49-F238E27FC236}">
                <a16:creationId xmlns:a16="http://schemas.microsoft.com/office/drawing/2014/main" id="{B389EE53-027F-9E2A-01A7-C82BF16E3E9A}"/>
              </a:ext>
              <a:ext uri="{C183D7F6-B498-43B3-948B-1728B52AA6E4}">
                <adec:decorative xmlns:adec="http://schemas.microsoft.com/office/drawing/2017/decorative" val="1"/>
              </a:ext>
            </a:extLst>
          </p:cNvPr>
          <p:cNvGrpSpPr/>
          <p:nvPr/>
        </p:nvGrpSpPr>
        <p:grpSpPr>
          <a:xfrm>
            <a:off x="5185261" y="1956009"/>
            <a:ext cx="289893" cy="289893"/>
            <a:chOff x="5561943" y="2493998"/>
            <a:chExt cx="289893" cy="289893"/>
          </a:xfrm>
        </p:grpSpPr>
        <p:sp>
          <p:nvSpPr>
            <p:cNvPr id="38" name="Graphic 35">
              <a:extLst>
                <a:ext uri="{FF2B5EF4-FFF2-40B4-BE49-F238E27FC236}">
                  <a16:creationId xmlns:a16="http://schemas.microsoft.com/office/drawing/2014/main" id="{87E5ED05-FFAD-B562-9840-FEE71452CB8D}"/>
                </a:ext>
                <a:ext uri="{C183D7F6-B498-43B3-948B-1728B52AA6E4}">
                  <adec:decorative xmlns:adec="http://schemas.microsoft.com/office/drawing/2017/decorative" val="1"/>
                </a:ext>
              </a:extLst>
            </p:cNvPr>
            <p:cNvSpPr/>
            <p:nvPr/>
          </p:nvSpPr>
          <p:spPr>
            <a:xfrm>
              <a:off x="5561943" y="2493998"/>
              <a:ext cx="289893" cy="289893"/>
            </a:xfrm>
            <a:custGeom>
              <a:avLst/>
              <a:gdLst>
                <a:gd name="connsiteX0" fmla="*/ 115763 w 231526"/>
                <a:gd name="connsiteY0" fmla="*/ 231526 h 231526"/>
                <a:gd name="connsiteX1" fmla="*/ 0 w 231526"/>
                <a:gd name="connsiteY1" fmla="*/ 115763 h 231526"/>
                <a:gd name="connsiteX2" fmla="*/ 115763 w 231526"/>
                <a:gd name="connsiteY2" fmla="*/ 0 h 231526"/>
                <a:gd name="connsiteX3" fmla="*/ 231526 w 231526"/>
                <a:gd name="connsiteY3" fmla="*/ 115763 h 231526"/>
                <a:gd name="connsiteX4" fmla="*/ 115763 w 231526"/>
                <a:gd name="connsiteY4" fmla="*/ 231526 h 231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526" h="231526">
                  <a:moveTo>
                    <a:pt x="115763" y="231526"/>
                  </a:moveTo>
                  <a:cubicBezTo>
                    <a:pt x="23134" y="231526"/>
                    <a:pt x="0" y="208392"/>
                    <a:pt x="0" y="115763"/>
                  </a:cubicBezTo>
                  <a:cubicBezTo>
                    <a:pt x="0" y="23134"/>
                    <a:pt x="23134" y="0"/>
                    <a:pt x="115763" y="0"/>
                  </a:cubicBezTo>
                  <a:cubicBezTo>
                    <a:pt x="208392" y="0"/>
                    <a:pt x="231526" y="23134"/>
                    <a:pt x="231526" y="115763"/>
                  </a:cubicBezTo>
                  <a:cubicBezTo>
                    <a:pt x="231526" y="208392"/>
                    <a:pt x="208392" y="231526"/>
                    <a:pt x="115763" y="231526"/>
                  </a:cubicBezTo>
                  <a:close/>
                </a:path>
              </a:pathLst>
            </a:custGeom>
            <a:solidFill>
              <a:schemeClr val="bg2"/>
            </a:solidFill>
            <a:ln w="0" cap="flat">
              <a:noFill/>
              <a:prstDash val="solid"/>
              <a:miter/>
            </a:ln>
          </p:spPr>
          <p:txBody>
            <a:bodyPr rtlCol="0" anchor="ctr"/>
            <a:lstStyle/>
            <a:p>
              <a:endParaRPr lang="en-US" dirty="0"/>
            </a:p>
          </p:txBody>
        </p:sp>
        <p:pic>
          <p:nvPicPr>
            <p:cNvPr id="5" name="Graphic 4">
              <a:hlinkClick r:id="rId5"/>
              <a:extLst>
                <a:ext uri="{FF2B5EF4-FFF2-40B4-BE49-F238E27FC236}">
                  <a16:creationId xmlns:a16="http://schemas.microsoft.com/office/drawing/2014/main" id="{0F450797-DF1B-32CA-0F06-3D9B7216E618}"/>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594416" y="2526471"/>
              <a:ext cx="231296" cy="231296"/>
            </a:xfrm>
            <a:prstGeom prst="rect">
              <a:avLst/>
            </a:prstGeom>
          </p:spPr>
        </p:pic>
      </p:grpSp>
      <p:sp>
        <p:nvSpPr>
          <p:cNvPr id="61" name="TextBox 46, chunk 2">
            <a:extLst>
              <a:ext uri="{FF2B5EF4-FFF2-40B4-BE49-F238E27FC236}">
                <a16:creationId xmlns:a16="http://schemas.microsoft.com/office/drawing/2014/main" id="{FE46ED54-3B86-9828-9EB0-00D91BD40814}"/>
              </a:ext>
            </a:extLst>
          </p:cNvPr>
          <p:cNvSpPr txBox="1"/>
          <p:nvPr/>
        </p:nvSpPr>
        <p:spPr bwMode="gray">
          <a:xfrm>
            <a:off x="5546280" y="1962077"/>
            <a:ext cx="5808663" cy="307777"/>
          </a:xfrm>
          <a:prstGeom prst="rect">
            <a:avLst/>
          </a:prstGeom>
          <a:noFill/>
        </p:spPr>
        <p:txBody>
          <a:bodyPr wrap="square" numCol="1" rtlCol="0">
            <a:spAutoFit/>
          </a:bodyPr>
          <a:lstStyle>
            <a:defPPr>
              <a:defRPr lang="en-US"/>
            </a:defPPr>
            <a:lvl2pPr marL="0" lvl="1">
              <a:lnSpc>
                <a:spcPct val="100000"/>
              </a:lnSpc>
              <a:spcBef>
                <a:spcPts val="0"/>
              </a:spcBef>
              <a:spcAft>
                <a:spcPts val="1800"/>
              </a:spcAft>
              <a:defRPr sz="1400"/>
            </a:lvl2pPr>
          </a:lstStyle>
          <a:p>
            <a:r>
              <a:rPr lang="en-US" sz="1400" dirty="0">
                <a:solidFill>
                  <a:schemeClr val="accent2"/>
                </a:solidFill>
                <a:latin typeface="Arial" panose="020B0604020202020204"/>
              </a:rPr>
              <a:t>Feedback Form:</a:t>
            </a:r>
            <a:r>
              <a:rPr lang="en-US" sz="1400" b="1" dirty="0">
                <a:solidFill>
                  <a:schemeClr val="accent2"/>
                </a:solidFill>
                <a:latin typeface="Arial" panose="020B0604020202020204"/>
              </a:rPr>
              <a:t> </a:t>
            </a:r>
            <a:r>
              <a:rPr lang="en-US" sz="1400" dirty="0">
                <a:solidFill>
                  <a:srgbClr val="0A41D3"/>
                </a:solidFill>
                <a:latin typeface="Arial" panose="020B0604020202020204"/>
                <a:hlinkClick r:id="rId5">
                  <a:extLst>
                    <a:ext uri="{A12FA001-AC4F-418D-AE19-62706E023703}">
                      <ahyp:hlinkClr xmlns:ahyp="http://schemas.microsoft.com/office/drawing/2018/hyperlinkcolor" val="tx"/>
                    </a:ext>
                  </a:extLst>
                </a:hlinkClick>
              </a:rPr>
              <a:t>https://www.healthit.gov/form/healthit-feedback-form</a:t>
            </a:r>
            <a:endParaRPr lang="en-US" dirty="0">
              <a:solidFill>
                <a:srgbClr val="0A41D3"/>
              </a:solidFill>
            </a:endParaRPr>
          </a:p>
        </p:txBody>
      </p:sp>
      <p:sp>
        <p:nvSpPr>
          <p:cNvPr id="45" name="Text Placeholder 44">
            <a:extLst>
              <a:ext uri="{FF2B5EF4-FFF2-40B4-BE49-F238E27FC236}">
                <a16:creationId xmlns:a16="http://schemas.microsoft.com/office/drawing/2014/main" id="{6C4C2AD3-1095-95CE-353A-F12E48BF444A}"/>
              </a:ext>
            </a:extLst>
          </p:cNvPr>
          <p:cNvSpPr>
            <a:spLocks noGrp="1"/>
          </p:cNvSpPr>
          <p:nvPr>
            <p:ph type="body" sz="quarter" idx="10"/>
          </p:nvPr>
        </p:nvSpPr>
        <p:spPr>
          <a:xfrm>
            <a:off x="5143501" y="2937431"/>
            <a:ext cx="6589712" cy="366486"/>
          </a:xfrm>
          <a:solidFill>
            <a:schemeClr val="bg1"/>
          </a:solidFill>
          <a:effectLst>
            <a:outerShdw dist="12700" dir="16200000" rotWithShape="0">
              <a:schemeClr val="bg1">
                <a:lumMod val="75000"/>
              </a:schemeClr>
            </a:outerShdw>
          </a:effectLst>
        </p:spPr>
        <p:txBody>
          <a:bodyPr/>
          <a:lstStyle/>
          <a:p>
            <a:r>
              <a:rPr lang="en-US" dirty="0"/>
              <a:t>Stay connected, follow us on socials</a:t>
            </a:r>
          </a:p>
        </p:txBody>
      </p:sp>
      <p:grpSp>
        <p:nvGrpSpPr>
          <p:cNvPr id="69" name="Group 68">
            <a:extLst>
              <a:ext uri="{FF2B5EF4-FFF2-40B4-BE49-F238E27FC236}">
                <a16:creationId xmlns:a16="http://schemas.microsoft.com/office/drawing/2014/main" id="{C6E6C6C2-03B5-0186-636C-A956844C6016}"/>
              </a:ext>
              <a:ext uri="{C183D7F6-B498-43B3-948B-1728B52AA6E4}">
                <adec:decorative xmlns:adec="http://schemas.microsoft.com/office/drawing/2017/decorative" val="1"/>
              </a:ext>
            </a:extLst>
          </p:cNvPr>
          <p:cNvGrpSpPr/>
          <p:nvPr/>
        </p:nvGrpSpPr>
        <p:grpSpPr>
          <a:xfrm>
            <a:off x="5188772" y="3574038"/>
            <a:ext cx="289890" cy="289890"/>
            <a:chOff x="5565455" y="4028846"/>
            <a:chExt cx="289890" cy="289890"/>
          </a:xfrm>
        </p:grpSpPr>
        <p:sp>
          <p:nvSpPr>
            <p:cNvPr id="52" name="Graphic 35">
              <a:extLst>
                <a:ext uri="{FF2B5EF4-FFF2-40B4-BE49-F238E27FC236}">
                  <a16:creationId xmlns:a16="http://schemas.microsoft.com/office/drawing/2014/main" id="{15CA3BC0-B757-17DF-270E-33C376B7BB05}"/>
                </a:ext>
                <a:ext uri="{C183D7F6-B498-43B3-948B-1728B52AA6E4}">
                  <adec:decorative xmlns:adec="http://schemas.microsoft.com/office/drawing/2017/decorative" val="1"/>
                </a:ext>
              </a:extLst>
            </p:cNvPr>
            <p:cNvSpPr/>
            <p:nvPr/>
          </p:nvSpPr>
          <p:spPr>
            <a:xfrm>
              <a:off x="5565455" y="4028846"/>
              <a:ext cx="289890" cy="289890"/>
            </a:xfrm>
            <a:custGeom>
              <a:avLst/>
              <a:gdLst>
                <a:gd name="connsiteX0" fmla="*/ 115763 w 231526"/>
                <a:gd name="connsiteY0" fmla="*/ 231526 h 231526"/>
                <a:gd name="connsiteX1" fmla="*/ 0 w 231526"/>
                <a:gd name="connsiteY1" fmla="*/ 115763 h 231526"/>
                <a:gd name="connsiteX2" fmla="*/ 115763 w 231526"/>
                <a:gd name="connsiteY2" fmla="*/ 0 h 231526"/>
                <a:gd name="connsiteX3" fmla="*/ 231526 w 231526"/>
                <a:gd name="connsiteY3" fmla="*/ 115763 h 231526"/>
                <a:gd name="connsiteX4" fmla="*/ 115763 w 231526"/>
                <a:gd name="connsiteY4" fmla="*/ 231526 h 231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526" h="231526">
                  <a:moveTo>
                    <a:pt x="115763" y="231526"/>
                  </a:moveTo>
                  <a:cubicBezTo>
                    <a:pt x="23134" y="231526"/>
                    <a:pt x="0" y="208392"/>
                    <a:pt x="0" y="115763"/>
                  </a:cubicBezTo>
                  <a:cubicBezTo>
                    <a:pt x="0" y="23134"/>
                    <a:pt x="23134" y="0"/>
                    <a:pt x="115763" y="0"/>
                  </a:cubicBezTo>
                  <a:cubicBezTo>
                    <a:pt x="208392" y="0"/>
                    <a:pt x="231526" y="23134"/>
                    <a:pt x="231526" y="115763"/>
                  </a:cubicBezTo>
                  <a:cubicBezTo>
                    <a:pt x="231526" y="208392"/>
                    <a:pt x="208392" y="231526"/>
                    <a:pt x="115763" y="231526"/>
                  </a:cubicBezTo>
                  <a:close/>
                </a:path>
              </a:pathLst>
            </a:custGeom>
            <a:solidFill>
              <a:schemeClr val="bg2"/>
            </a:solidFill>
            <a:ln w="0" cap="flat">
              <a:noFill/>
              <a:prstDash val="solid"/>
              <a:miter/>
            </a:ln>
          </p:spPr>
          <p:txBody>
            <a:bodyPr rtlCol="0" anchor="ctr"/>
            <a:lstStyle/>
            <a:p>
              <a:endParaRPr lang="en-US" dirty="0"/>
            </a:p>
          </p:txBody>
        </p:sp>
        <p:pic>
          <p:nvPicPr>
            <p:cNvPr id="10" name="Graphic 9">
              <a:extLst>
                <a:ext uri="{FF2B5EF4-FFF2-40B4-BE49-F238E27FC236}">
                  <a16:creationId xmlns:a16="http://schemas.microsoft.com/office/drawing/2014/main" id="{9565BCED-7C1E-BE56-FACF-A3782405D5AA}"/>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610718" y="4074109"/>
              <a:ext cx="199365" cy="199365"/>
            </a:xfrm>
            <a:prstGeom prst="rect">
              <a:avLst/>
            </a:prstGeom>
          </p:spPr>
        </p:pic>
      </p:grpSp>
      <p:sp>
        <p:nvSpPr>
          <p:cNvPr id="57" name="TextBox 47, chunk 1">
            <a:extLst>
              <a:ext uri="{FF2B5EF4-FFF2-40B4-BE49-F238E27FC236}">
                <a16:creationId xmlns:a16="http://schemas.microsoft.com/office/drawing/2014/main" id="{A958EF89-E80A-F053-C4CF-1014ED7316C0}"/>
              </a:ext>
            </a:extLst>
          </p:cNvPr>
          <p:cNvSpPr txBox="1"/>
          <p:nvPr/>
        </p:nvSpPr>
        <p:spPr bwMode="gray">
          <a:xfrm>
            <a:off x="5546279" y="3550986"/>
            <a:ext cx="1948186" cy="307777"/>
          </a:xfrm>
          <a:prstGeom prst="rect">
            <a:avLst/>
          </a:prstGeom>
          <a:noFill/>
        </p:spPr>
        <p:txBody>
          <a:bodyPr wrap="square" numCol="1">
            <a:spAutoFit/>
          </a:bodyPr>
          <a:lstStyle>
            <a:defPPr>
              <a:defRPr lang="en-US"/>
            </a:defPPr>
            <a:lvl2pPr marL="0" lvl="1">
              <a:lnSpc>
                <a:spcPct val="100000"/>
              </a:lnSpc>
              <a:spcBef>
                <a:spcPts val="0"/>
              </a:spcBef>
              <a:spcAft>
                <a:spcPts val="1800"/>
              </a:spcAft>
              <a:defRPr sz="1400">
                <a:solidFill>
                  <a:schemeClr val="accent1">
                    <a:lumMod val="75000"/>
                  </a:schemeClr>
                </a:solidFill>
              </a:defRPr>
            </a:lvl2pPr>
          </a:lstStyle>
          <a:p>
            <a:pPr lvl="1">
              <a:defRPr/>
            </a:pPr>
            <a:r>
              <a:rPr lang="en-US" dirty="0">
                <a:solidFill>
                  <a:schemeClr val="accent1"/>
                </a:solidFill>
                <a:latin typeface="Arial" panose="020B0604020202020204"/>
                <a:hlinkClick r:id="rId10"/>
              </a:rPr>
              <a:t>@HHS_TechPolicy</a:t>
            </a:r>
            <a:endParaRPr lang="en-US" dirty="0">
              <a:solidFill>
                <a:schemeClr val="accent1"/>
              </a:solidFill>
              <a:latin typeface="Arial" panose="020B0604020202020204"/>
            </a:endParaRPr>
          </a:p>
        </p:txBody>
      </p:sp>
      <p:grpSp>
        <p:nvGrpSpPr>
          <p:cNvPr id="70" name="Group 69">
            <a:extLst>
              <a:ext uri="{FF2B5EF4-FFF2-40B4-BE49-F238E27FC236}">
                <a16:creationId xmlns:a16="http://schemas.microsoft.com/office/drawing/2014/main" id="{A0282980-C6C9-0AF8-97A1-0218BD0B7C9A}"/>
              </a:ext>
              <a:ext uri="{C183D7F6-B498-43B3-948B-1728B52AA6E4}">
                <adec:decorative xmlns:adec="http://schemas.microsoft.com/office/drawing/2017/decorative" val="1"/>
              </a:ext>
            </a:extLst>
          </p:cNvPr>
          <p:cNvGrpSpPr/>
          <p:nvPr/>
        </p:nvGrpSpPr>
        <p:grpSpPr>
          <a:xfrm>
            <a:off x="5187039" y="4105641"/>
            <a:ext cx="289890" cy="289890"/>
            <a:chOff x="5563722" y="4589830"/>
            <a:chExt cx="289890" cy="289890"/>
          </a:xfrm>
        </p:grpSpPr>
        <p:sp>
          <p:nvSpPr>
            <p:cNvPr id="53" name="Graphic 35">
              <a:extLst>
                <a:ext uri="{FF2B5EF4-FFF2-40B4-BE49-F238E27FC236}">
                  <a16:creationId xmlns:a16="http://schemas.microsoft.com/office/drawing/2014/main" id="{8FB79063-F0D1-BD49-0BE1-C88C1C0DCE18}"/>
                </a:ext>
                <a:ext uri="{C183D7F6-B498-43B3-948B-1728B52AA6E4}">
                  <adec:decorative xmlns:adec="http://schemas.microsoft.com/office/drawing/2017/decorative" val="1"/>
                </a:ext>
              </a:extLst>
            </p:cNvPr>
            <p:cNvSpPr/>
            <p:nvPr/>
          </p:nvSpPr>
          <p:spPr>
            <a:xfrm>
              <a:off x="5563722" y="4589830"/>
              <a:ext cx="289890" cy="289890"/>
            </a:xfrm>
            <a:custGeom>
              <a:avLst/>
              <a:gdLst>
                <a:gd name="connsiteX0" fmla="*/ 115763 w 231526"/>
                <a:gd name="connsiteY0" fmla="*/ 231526 h 231526"/>
                <a:gd name="connsiteX1" fmla="*/ 0 w 231526"/>
                <a:gd name="connsiteY1" fmla="*/ 115763 h 231526"/>
                <a:gd name="connsiteX2" fmla="*/ 115763 w 231526"/>
                <a:gd name="connsiteY2" fmla="*/ 0 h 231526"/>
                <a:gd name="connsiteX3" fmla="*/ 231526 w 231526"/>
                <a:gd name="connsiteY3" fmla="*/ 115763 h 231526"/>
                <a:gd name="connsiteX4" fmla="*/ 115763 w 231526"/>
                <a:gd name="connsiteY4" fmla="*/ 231526 h 231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526" h="231526">
                  <a:moveTo>
                    <a:pt x="115763" y="231526"/>
                  </a:moveTo>
                  <a:cubicBezTo>
                    <a:pt x="23134" y="231526"/>
                    <a:pt x="0" y="208392"/>
                    <a:pt x="0" y="115763"/>
                  </a:cubicBezTo>
                  <a:cubicBezTo>
                    <a:pt x="0" y="23134"/>
                    <a:pt x="23134" y="0"/>
                    <a:pt x="115763" y="0"/>
                  </a:cubicBezTo>
                  <a:cubicBezTo>
                    <a:pt x="208392" y="0"/>
                    <a:pt x="231526" y="23134"/>
                    <a:pt x="231526" y="115763"/>
                  </a:cubicBezTo>
                  <a:cubicBezTo>
                    <a:pt x="231526" y="208392"/>
                    <a:pt x="208392" y="231526"/>
                    <a:pt x="115763" y="231526"/>
                  </a:cubicBezTo>
                  <a:close/>
                </a:path>
              </a:pathLst>
            </a:custGeom>
            <a:solidFill>
              <a:schemeClr val="bg2"/>
            </a:solidFill>
            <a:ln w="0" cap="flat">
              <a:noFill/>
              <a:prstDash val="solid"/>
              <a:miter/>
            </a:ln>
          </p:spPr>
          <p:txBody>
            <a:bodyPr rtlCol="0" anchor="ctr"/>
            <a:lstStyle/>
            <a:p>
              <a:endParaRPr lang="en-US" dirty="0"/>
            </a:p>
          </p:txBody>
        </p:sp>
        <p:pic>
          <p:nvPicPr>
            <p:cNvPr id="63" name="Graphic 62">
              <a:extLst>
                <a:ext uri="{FF2B5EF4-FFF2-40B4-BE49-F238E27FC236}">
                  <a16:creationId xmlns:a16="http://schemas.microsoft.com/office/drawing/2014/main" id="{4E4F3C47-CB0C-F248-155B-6F459E135602}"/>
                </a:ext>
                <a:ext uri="{C183D7F6-B498-43B3-948B-1728B52AA6E4}">
                  <adec:decorative xmlns:adec="http://schemas.microsoft.com/office/drawing/2017/decorative" val="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616199" y="4638397"/>
              <a:ext cx="193884" cy="193884"/>
            </a:xfrm>
            <a:prstGeom prst="rect">
              <a:avLst/>
            </a:prstGeom>
          </p:spPr>
        </p:pic>
      </p:grpSp>
      <p:sp>
        <p:nvSpPr>
          <p:cNvPr id="58" name="TextBox 47, chunk 2">
            <a:extLst>
              <a:ext uri="{FF2B5EF4-FFF2-40B4-BE49-F238E27FC236}">
                <a16:creationId xmlns:a16="http://schemas.microsoft.com/office/drawing/2014/main" id="{558CC435-9DED-477D-BF48-7D891F23ED50}"/>
              </a:ext>
            </a:extLst>
          </p:cNvPr>
          <p:cNvSpPr txBox="1"/>
          <p:nvPr/>
        </p:nvSpPr>
        <p:spPr bwMode="gray">
          <a:xfrm>
            <a:off x="5546280" y="4086175"/>
            <a:ext cx="3610537" cy="307777"/>
          </a:xfrm>
          <a:prstGeom prst="rect">
            <a:avLst/>
          </a:prstGeom>
          <a:noFill/>
        </p:spPr>
        <p:txBody>
          <a:bodyPr wrap="square" numCol="1">
            <a:spAutoFit/>
          </a:bodyPr>
          <a:lstStyle>
            <a:defPPr>
              <a:defRPr lang="en-US"/>
            </a:defPPr>
            <a:lvl2pPr marL="0" lvl="1">
              <a:lnSpc>
                <a:spcPct val="100000"/>
              </a:lnSpc>
              <a:spcBef>
                <a:spcPts val="0"/>
              </a:spcBef>
              <a:spcAft>
                <a:spcPts val="1800"/>
              </a:spcAft>
              <a:defRPr sz="1400">
                <a:solidFill>
                  <a:schemeClr val="accent1">
                    <a:lumMod val="75000"/>
                  </a:schemeClr>
                </a:solidFill>
              </a:defRPr>
            </a:lvl2pPr>
          </a:lstStyle>
          <a:p>
            <a:pPr lvl="1">
              <a:defRPr/>
            </a:pPr>
            <a:r>
              <a:rPr lang="en-US" dirty="0">
                <a:solidFill>
                  <a:schemeClr val="accent1"/>
                </a:solidFill>
                <a:latin typeface="Arial" panose="020B0604020202020204"/>
                <a:hlinkClick r:id="rId13"/>
              </a:rPr>
              <a:t>Assistant Secretary for Technology Policy</a:t>
            </a:r>
            <a:endParaRPr lang="en-US" dirty="0">
              <a:solidFill>
                <a:schemeClr val="accent1"/>
              </a:solidFill>
              <a:latin typeface="Arial" panose="020B0604020202020204"/>
            </a:endParaRPr>
          </a:p>
        </p:txBody>
      </p:sp>
      <p:grpSp>
        <p:nvGrpSpPr>
          <p:cNvPr id="71" name="Group 70">
            <a:extLst>
              <a:ext uri="{FF2B5EF4-FFF2-40B4-BE49-F238E27FC236}">
                <a16:creationId xmlns:a16="http://schemas.microsoft.com/office/drawing/2014/main" id="{1DEA5DBE-677F-7255-A0FE-7134708638A4}"/>
              </a:ext>
              <a:ext uri="{C183D7F6-B498-43B3-948B-1728B52AA6E4}">
                <adec:decorative xmlns:adec="http://schemas.microsoft.com/office/drawing/2017/decorative" val="1"/>
              </a:ext>
            </a:extLst>
          </p:cNvPr>
          <p:cNvGrpSpPr/>
          <p:nvPr/>
        </p:nvGrpSpPr>
        <p:grpSpPr>
          <a:xfrm>
            <a:off x="5177466" y="4638569"/>
            <a:ext cx="289890" cy="289890"/>
            <a:chOff x="5554149" y="5093377"/>
            <a:chExt cx="289890" cy="289890"/>
          </a:xfrm>
        </p:grpSpPr>
        <p:sp>
          <p:nvSpPr>
            <p:cNvPr id="54" name="Graphic 35">
              <a:extLst>
                <a:ext uri="{FF2B5EF4-FFF2-40B4-BE49-F238E27FC236}">
                  <a16:creationId xmlns:a16="http://schemas.microsoft.com/office/drawing/2014/main" id="{FE033232-920C-8541-3E28-E50CF7134944}"/>
                </a:ext>
                <a:ext uri="{C183D7F6-B498-43B3-948B-1728B52AA6E4}">
                  <adec:decorative xmlns:adec="http://schemas.microsoft.com/office/drawing/2017/decorative" val="1"/>
                </a:ext>
              </a:extLst>
            </p:cNvPr>
            <p:cNvSpPr/>
            <p:nvPr/>
          </p:nvSpPr>
          <p:spPr>
            <a:xfrm>
              <a:off x="5554149" y="5093377"/>
              <a:ext cx="289890" cy="289890"/>
            </a:xfrm>
            <a:custGeom>
              <a:avLst/>
              <a:gdLst>
                <a:gd name="connsiteX0" fmla="*/ 115763 w 231526"/>
                <a:gd name="connsiteY0" fmla="*/ 231526 h 231526"/>
                <a:gd name="connsiteX1" fmla="*/ 0 w 231526"/>
                <a:gd name="connsiteY1" fmla="*/ 115763 h 231526"/>
                <a:gd name="connsiteX2" fmla="*/ 115763 w 231526"/>
                <a:gd name="connsiteY2" fmla="*/ 0 h 231526"/>
                <a:gd name="connsiteX3" fmla="*/ 231526 w 231526"/>
                <a:gd name="connsiteY3" fmla="*/ 115763 h 231526"/>
                <a:gd name="connsiteX4" fmla="*/ 115763 w 231526"/>
                <a:gd name="connsiteY4" fmla="*/ 231526 h 231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526" h="231526">
                  <a:moveTo>
                    <a:pt x="115763" y="231526"/>
                  </a:moveTo>
                  <a:cubicBezTo>
                    <a:pt x="23134" y="231526"/>
                    <a:pt x="0" y="208392"/>
                    <a:pt x="0" y="115763"/>
                  </a:cubicBezTo>
                  <a:cubicBezTo>
                    <a:pt x="0" y="23134"/>
                    <a:pt x="23134" y="0"/>
                    <a:pt x="115763" y="0"/>
                  </a:cubicBezTo>
                  <a:cubicBezTo>
                    <a:pt x="208392" y="0"/>
                    <a:pt x="231526" y="23134"/>
                    <a:pt x="231526" y="115763"/>
                  </a:cubicBezTo>
                  <a:cubicBezTo>
                    <a:pt x="231526" y="208392"/>
                    <a:pt x="208392" y="231526"/>
                    <a:pt x="115763" y="231526"/>
                  </a:cubicBezTo>
                  <a:close/>
                </a:path>
              </a:pathLst>
            </a:custGeom>
            <a:solidFill>
              <a:schemeClr val="bg2"/>
            </a:solidFill>
            <a:ln w="0" cap="flat">
              <a:noFill/>
              <a:prstDash val="solid"/>
              <a:miter/>
            </a:ln>
          </p:spPr>
          <p:txBody>
            <a:bodyPr rtlCol="0" anchor="ctr"/>
            <a:lstStyle/>
            <a:p>
              <a:endParaRPr lang="en-US" dirty="0"/>
            </a:p>
          </p:txBody>
        </p:sp>
        <p:pic>
          <p:nvPicPr>
            <p:cNvPr id="9" name="Graphic 8">
              <a:hlinkClick r:id="rId14"/>
              <a:extLst>
                <a:ext uri="{FF2B5EF4-FFF2-40B4-BE49-F238E27FC236}">
                  <a16:creationId xmlns:a16="http://schemas.microsoft.com/office/drawing/2014/main" id="{746464CF-5DD7-CF61-AE34-20A0989145BC}"/>
                </a:ext>
                <a:ext uri="{C183D7F6-B498-43B3-948B-1728B52AA6E4}">
                  <adec:decorative xmlns:adec="http://schemas.microsoft.com/office/drawing/2017/decorative" val="1"/>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5600372" y="5170266"/>
              <a:ext cx="197445" cy="136113"/>
            </a:xfrm>
            <a:prstGeom prst="rect">
              <a:avLst/>
            </a:prstGeom>
          </p:spPr>
        </p:pic>
      </p:grpSp>
      <p:sp>
        <p:nvSpPr>
          <p:cNvPr id="59" name="TextBox 47, chunk 3">
            <a:extLst>
              <a:ext uri="{FF2B5EF4-FFF2-40B4-BE49-F238E27FC236}">
                <a16:creationId xmlns:a16="http://schemas.microsoft.com/office/drawing/2014/main" id="{2FD0AE34-9CE7-2523-0CC9-04E77CD32D7F}"/>
              </a:ext>
            </a:extLst>
          </p:cNvPr>
          <p:cNvSpPr txBox="1"/>
          <p:nvPr/>
        </p:nvSpPr>
        <p:spPr bwMode="gray">
          <a:xfrm>
            <a:off x="5546280" y="4621364"/>
            <a:ext cx="3017417" cy="307777"/>
          </a:xfrm>
          <a:prstGeom prst="rect">
            <a:avLst/>
          </a:prstGeom>
          <a:noFill/>
        </p:spPr>
        <p:txBody>
          <a:bodyPr wrap="square" numCol="1">
            <a:spAutoFit/>
          </a:bodyPr>
          <a:lstStyle>
            <a:defPPr>
              <a:defRPr lang="en-US"/>
            </a:defPPr>
            <a:lvl2pPr marL="0" lvl="1">
              <a:lnSpc>
                <a:spcPct val="100000"/>
              </a:lnSpc>
              <a:spcBef>
                <a:spcPts val="0"/>
              </a:spcBef>
              <a:spcAft>
                <a:spcPts val="1800"/>
              </a:spcAft>
              <a:defRPr sz="1400">
                <a:solidFill>
                  <a:schemeClr val="accent1">
                    <a:lumMod val="75000"/>
                  </a:schemeClr>
                </a:solidFill>
              </a:defRPr>
            </a:lvl2pPr>
          </a:lstStyle>
          <a:p>
            <a:r>
              <a:rPr lang="en-US" sz="1400" dirty="0">
                <a:solidFill>
                  <a:schemeClr val="accent1"/>
                </a:solidFill>
                <a:latin typeface="Arial" panose="020B0604020202020204"/>
                <a:hlinkClick r:id="rId17"/>
              </a:rPr>
              <a:t>Youtube.com/@HHS_TechPolicy</a:t>
            </a:r>
            <a:endParaRPr lang="en-US" dirty="0">
              <a:solidFill>
                <a:schemeClr val="accent1"/>
              </a:solidFill>
            </a:endParaRPr>
          </a:p>
        </p:txBody>
      </p:sp>
      <p:sp>
        <p:nvSpPr>
          <p:cNvPr id="3" name="Rectangle 2">
            <a:extLst>
              <a:ext uri="{FF2B5EF4-FFF2-40B4-BE49-F238E27FC236}">
                <a16:creationId xmlns:a16="http://schemas.microsoft.com/office/drawing/2014/main" id="{C1DB60AA-AFA7-E190-BD2F-BD45103F9F6D}"/>
              </a:ext>
            </a:extLst>
          </p:cNvPr>
          <p:cNvSpPr/>
          <p:nvPr/>
        </p:nvSpPr>
        <p:spPr>
          <a:xfrm>
            <a:off x="5177466" y="6227239"/>
            <a:ext cx="6474924" cy="307777"/>
          </a:xfrm>
          <a:prstGeom prst="rect">
            <a:avLst/>
          </a:prstGeom>
        </p:spPr>
        <p:txBody>
          <a:bodyPr wrap="square">
            <a:spAutoFit/>
          </a:bodyPr>
          <a:lstStyle/>
          <a:p>
            <a:r>
              <a:rPr lang="en-US" sz="1400" dirty="0">
                <a:solidFill>
                  <a:schemeClr val="accent2"/>
                </a:solidFill>
                <a:latin typeface="Arial" panose="020B0604020202020204" pitchFamily="34" charset="0"/>
                <a:cs typeface="Arial" panose="020B0604020202020204" pitchFamily="34" charset="0"/>
              </a:rPr>
              <a:t>Subscribe to our weekly eblast at </a:t>
            </a:r>
            <a:r>
              <a:rPr lang="en-US" sz="1400" dirty="0">
                <a:solidFill>
                  <a:schemeClr val="accent1"/>
                </a:solidFill>
                <a:latin typeface="Arial" panose="020B0604020202020204" pitchFamily="34" charset="0"/>
                <a:cs typeface="Arial" panose="020B0604020202020204" pitchFamily="34" charset="0"/>
                <a:hlinkClick r:id="rId18">
                  <a:extLst>
                    <a:ext uri="{A12FA001-AC4F-418D-AE19-62706E023703}">
                      <ahyp:hlinkClr xmlns:ahyp="http://schemas.microsoft.com/office/drawing/2018/hyperlinkcolor" val="tx"/>
                    </a:ext>
                  </a:extLst>
                </a:hlinkClick>
              </a:rPr>
              <a:t>healthit.gov</a:t>
            </a:r>
            <a:r>
              <a:rPr lang="en-US" sz="1400" dirty="0">
                <a:solidFill>
                  <a:schemeClr val="accent1"/>
                </a:solidFill>
                <a:latin typeface="Arial" panose="020B0604020202020204" pitchFamily="34" charset="0"/>
                <a:cs typeface="Arial" panose="020B0604020202020204" pitchFamily="34" charset="0"/>
              </a:rPr>
              <a:t> </a:t>
            </a:r>
            <a:r>
              <a:rPr lang="en-US" sz="1400" dirty="0">
                <a:solidFill>
                  <a:schemeClr val="accent2"/>
                </a:solidFill>
                <a:latin typeface="Arial" panose="020B0604020202020204" pitchFamily="34" charset="0"/>
                <a:cs typeface="Arial" panose="020B0604020202020204" pitchFamily="34" charset="0"/>
              </a:rPr>
              <a:t>for the latest updates!</a:t>
            </a:r>
          </a:p>
        </p:txBody>
      </p:sp>
    </p:spTree>
    <p:extLst>
      <p:ext uri="{BB962C8B-B14F-4D97-AF65-F5344CB8AC3E}">
        <p14:creationId xmlns:p14="http://schemas.microsoft.com/office/powerpoint/2010/main" val="46990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11">
            <a:extLst>
              <a:ext uri="{FF2B5EF4-FFF2-40B4-BE49-F238E27FC236}">
                <a16:creationId xmlns:a16="http://schemas.microsoft.com/office/drawing/2014/main" id="{742E9D9F-9AE6-FD2A-CB9C-C2A8E02964D9}"/>
              </a:ext>
              <a:ext uri="{C183D7F6-B498-43B3-948B-1728B52AA6E4}">
                <adec:decorative xmlns:adec="http://schemas.microsoft.com/office/drawing/2017/decorative" val="1"/>
              </a:ext>
            </a:extLst>
          </p:cNvPr>
          <p:cNvSpPr/>
          <p:nvPr/>
        </p:nvSpPr>
        <p:spPr>
          <a:xfrm rot="10800000">
            <a:off x="1870043" y="1549749"/>
            <a:ext cx="8451914" cy="3758501"/>
          </a:xfrm>
          <a:prstGeom prst="round2SameRect">
            <a:avLst>
              <a:gd name="adj1" fmla="val 5594"/>
              <a:gd name="adj2" fmla="val 3185"/>
            </a:avLst>
          </a:prstGeom>
          <a:solidFill>
            <a:schemeClr val="bg2">
              <a:lumMod val="50000"/>
              <a:alpha val="9883"/>
            </a:schemeClr>
          </a:solidFill>
          <a:ln w="381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33333">
                  <a:lumMod val="50000"/>
                  <a:lumOff val="50000"/>
                </a:srgbClr>
              </a:solidFill>
              <a:effectLst/>
              <a:uLnTx/>
              <a:uFillTx/>
              <a:latin typeface="Arial" panose="020B0604020202020204"/>
              <a:ea typeface="+mn-ea"/>
              <a:cs typeface="+mn-cs"/>
            </a:endParaRPr>
          </a:p>
        </p:txBody>
      </p:sp>
      <p:sp>
        <p:nvSpPr>
          <p:cNvPr id="3" name="Title 2">
            <a:extLst>
              <a:ext uri="{FF2B5EF4-FFF2-40B4-BE49-F238E27FC236}">
                <a16:creationId xmlns:a16="http://schemas.microsoft.com/office/drawing/2014/main" id="{45CBD3AA-4657-D446-B792-C6472DF63BCA}"/>
              </a:ext>
            </a:extLst>
          </p:cNvPr>
          <p:cNvSpPr>
            <a:spLocks noGrp="1"/>
          </p:cNvSpPr>
          <p:nvPr>
            <p:ph type="title"/>
          </p:nvPr>
        </p:nvSpPr>
        <p:spPr/>
        <p:txBody>
          <a:bodyPr/>
          <a:lstStyle/>
          <a:p>
            <a:r>
              <a:rPr lang="en-US" sz="2000" spc="234" dirty="0">
                <a:solidFill>
                  <a:schemeClr val="accent1"/>
                </a:solidFill>
              </a:rPr>
              <a:t>AGENDA</a:t>
            </a:r>
            <a:endParaRPr lang="en-US" sz="2800" spc="234" dirty="0">
              <a:solidFill>
                <a:schemeClr val="accent1"/>
              </a:solidFill>
            </a:endParaRPr>
          </a:p>
        </p:txBody>
      </p:sp>
      <p:sp>
        <p:nvSpPr>
          <p:cNvPr id="2" name="Content Placeholder 1">
            <a:extLst>
              <a:ext uri="{FF2B5EF4-FFF2-40B4-BE49-F238E27FC236}">
                <a16:creationId xmlns:a16="http://schemas.microsoft.com/office/drawing/2014/main" id="{07A5A236-E8CD-C276-1A3E-B8DC31BAAD90}"/>
              </a:ext>
            </a:extLst>
          </p:cNvPr>
          <p:cNvSpPr>
            <a:spLocks noGrp="1"/>
          </p:cNvSpPr>
          <p:nvPr>
            <p:ph idx="1"/>
          </p:nvPr>
        </p:nvSpPr>
        <p:spPr>
          <a:xfrm>
            <a:off x="2145883" y="1828800"/>
            <a:ext cx="7521141" cy="3390314"/>
          </a:xfrm>
        </p:spPr>
        <p:txBody>
          <a:bodyPr vert="horz" lIns="45720" tIns="45720" rIns="45720" bIns="45720" rtlCol="0" anchor="t">
            <a:normAutofit/>
          </a:bodyPr>
          <a:lstStyle/>
          <a:p>
            <a:pPr marL="227965" indent="-227965">
              <a:spcAft>
                <a:spcPts val="600"/>
              </a:spcAft>
              <a:buBlip>
                <a:blip r:embed="rId3">
                  <a:extLst>
                    <a:ext uri="{96DAC541-7B7A-43D3-8B79-37D633B846F1}">
                      <asvg:svgBlip xmlns:asvg="http://schemas.microsoft.com/office/drawing/2016/SVG/main" r:embed="rId4"/>
                    </a:ext>
                  </a:extLst>
                </a:blip>
              </a:buBlip>
            </a:pPr>
            <a:r>
              <a:rPr lang="en-US" sz="1600" dirty="0"/>
              <a:t>Overview</a:t>
            </a:r>
          </a:p>
          <a:p>
            <a:pPr marL="227965" indent="-227965">
              <a:spcAft>
                <a:spcPts val="600"/>
              </a:spcAft>
              <a:buBlip>
                <a:blip r:embed="rId3">
                  <a:extLst>
                    <a:ext uri="{96DAC541-7B7A-43D3-8B79-37D633B846F1}">
                      <asvg:svgBlip xmlns:asvg="http://schemas.microsoft.com/office/drawing/2016/SVG/main" r:embed="rId4"/>
                    </a:ext>
                  </a:extLst>
                </a:blip>
              </a:buBlip>
            </a:pPr>
            <a:r>
              <a:rPr lang="en-US" sz="1600" dirty="0"/>
              <a:t>ONC Health IT Certification Program</a:t>
            </a:r>
          </a:p>
          <a:p>
            <a:pPr marL="573088" lvl="1" indent="-344488">
              <a:spcAft>
                <a:spcPts val="600"/>
              </a:spcAft>
              <a:buBlip>
                <a:blip r:embed="rId3">
                  <a:extLst>
                    <a:ext uri="{96DAC541-7B7A-43D3-8B79-37D633B846F1}">
                      <asvg:svgBlip xmlns:asvg="http://schemas.microsoft.com/office/drawing/2016/SVG/main" r:embed="rId4"/>
                    </a:ext>
                  </a:extLst>
                </a:blip>
              </a:buBlip>
            </a:pPr>
            <a:r>
              <a:rPr lang="en-US" sz="1500" dirty="0">
                <a:cs typeface="Arial"/>
              </a:rPr>
              <a:t>ONC Certification Criteria for Health IT </a:t>
            </a:r>
          </a:p>
          <a:p>
            <a:pPr marL="573088" lvl="1" indent="-344488">
              <a:spcAft>
                <a:spcPts val="600"/>
              </a:spcAft>
              <a:buBlip>
                <a:blip r:embed="rId3">
                  <a:extLst>
                    <a:ext uri="{96DAC541-7B7A-43D3-8B79-37D633B846F1}">
                      <asvg:svgBlip xmlns:asvg="http://schemas.microsoft.com/office/drawing/2016/SVG/main" r:embed="rId4"/>
                    </a:ext>
                  </a:extLst>
                </a:blip>
              </a:buBlip>
            </a:pPr>
            <a:r>
              <a:rPr lang="en-US" sz="1500" dirty="0"/>
              <a:t>Standards</a:t>
            </a:r>
            <a:r>
              <a:rPr lang="en-US" sz="1500" b="1" dirty="0"/>
              <a:t> </a:t>
            </a:r>
            <a:r>
              <a:rPr lang="en-US" sz="1500" dirty="0"/>
              <a:t>and Implementation Specifications for Health Information Technology</a:t>
            </a:r>
          </a:p>
          <a:p>
            <a:pPr marL="573088" lvl="1" indent="-344488">
              <a:spcAft>
                <a:spcPts val="600"/>
              </a:spcAft>
              <a:buBlip>
                <a:blip r:embed="rId3">
                  <a:extLst>
                    <a:ext uri="{96DAC541-7B7A-43D3-8B79-37D633B846F1}">
                      <asvg:svgBlip xmlns:asvg="http://schemas.microsoft.com/office/drawing/2016/SVG/main" r:embed="rId4"/>
                    </a:ext>
                  </a:extLst>
                </a:blip>
              </a:buBlip>
            </a:pPr>
            <a:r>
              <a:rPr lang="en-US" sz="1500" dirty="0">
                <a:cs typeface="Arial"/>
              </a:rPr>
              <a:t>Terms and Definitions</a:t>
            </a:r>
          </a:p>
          <a:p>
            <a:pPr marL="573088" lvl="1" indent="-344488">
              <a:spcAft>
                <a:spcPts val="600"/>
              </a:spcAft>
              <a:buBlip>
                <a:blip r:embed="rId3">
                  <a:extLst>
                    <a:ext uri="{96DAC541-7B7A-43D3-8B79-37D633B846F1}">
                      <asvg:svgBlip xmlns:asvg="http://schemas.microsoft.com/office/drawing/2016/SVG/main" r:embed="rId4"/>
                    </a:ext>
                  </a:extLst>
                </a:blip>
              </a:buBlip>
            </a:pPr>
            <a:r>
              <a:rPr lang="en-US" sz="1500" dirty="0"/>
              <a:t>Condition and Maintenance of Certification Requirements</a:t>
            </a:r>
          </a:p>
          <a:p>
            <a:pPr marL="573088" lvl="1" indent="-344488">
              <a:spcAft>
                <a:spcPts val="600"/>
              </a:spcAft>
              <a:buBlip>
                <a:blip r:embed="rId3">
                  <a:extLst>
                    <a:ext uri="{96DAC541-7B7A-43D3-8B79-37D633B846F1}">
                      <asvg:svgBlip xmlns:asvg="http://schemas.microsoft.com/office/drawing/2016/SVG/main" r:embed="rId4"/>
                    </a:ext>
                  </a:extLst>
                </a:blip>
              </a:buBlip>
            </a:pPr>
            <a:r>
              <a:rPr lang="en-US" sz="1500" dirty="0"/>
              <a:t>ONC Health IT Certification Program Administrative Requirements</a:t>
            </a:r>
          </a:p>
          <a:p>
            <a:pPr marL="233363" indent="-233363">
              <a:spcAft>
                <a:spcPts val="600"/>
              </a:spcAft>
              <a:buBlip>
                <a:blip r:embed="rId3">
                  <a:extLst>
                    <a:ext uri="{96DAC541-7B7A-43D3-8B79-37D633B846F1}">
                      <asvg:svgBlip xmlns:asvg="http://schemas.microsoft.com/office/drawing/2016/SVG/main" r:embed="rId4"/>
                    </a:ext>
                  </a:extLst>
                </a:blip>
              </a:buBlip>
            </a:pPr>
            <a:r>
              <a:rPr lang="en-US" sz="1600" dirty="0"/>
              <a:t>Information Blocking</a:t>
            </a:r>
          </a:p>
        </p:txBody>
      </p:sp>
    </p:spTree>
    <p:extLst>
      <p:ext uri="{BB962C8B-B14F-4D97-AF65-F5344CB8AC3E}">
        <p14:creationId xmlns:p14="http://schemas.microsoft.com/office/powerpoint/2010/main" val="3602379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6A353-BE63-2506-87D5-7D5F43F7975C}"/>
              </a:ext>
            </a:extLst>
          </p:cNvPr>
          <p:cNvSpPr>
            <a:spLocks noGrp="1"/>
          </p:cNvSpPr>
          <p:nvPr>
            <p:ph type="title"/>
          </p:nvPr>
        </p:nvSpPr>
        <p:spPr/>
        <p:txBody>
          <a:bodyPr/>
          <a:lstStyle/>
          <a:p>
            <a:r>
              <a:rPr lang="en-US" dirty="0">
                <a:latin typeface="Arial"/>
                <a:cs typeface="Arial"/>
              </a:rPr>
              <a:t>HTI-5 Proposed Rule</a:t>
            </a:r>
            <a:endParaRPr lang="en-US" dirty="0"/>
          </a:p>
        </p:txBody>
      </p:sp>
      <p:sp>
        <p:nvSpPr>
          <p:cNvPr id="4" name="Content Placeholder 6">
            <a:extLst>
              <a:ext uri="{FF2B5EF4-FFF2-40B4-BE49-F238E27FC236}">
                <a16:creationId xmlns:a16="http://schemas.microsoft.com/office/drawing/2014/main" id="{8E37CB64-76D1-11AF-6646-B13752D6BB13}"/>
              </a:ext>
            </a:extLst>
          </p:cNvPr>
          <p:cNvSpPr txBox="1">
            <a:spLocks/>
          </p:cNvSpPr>
          <p:nvPr/>
        </p:nvSpPr>
        <p:spPr>
          <a:xfrm>
            <a:off x="975373" y="3822208"/>
            <a:ext cx="10814649" cy="1518905"/>
          </a:xfrm>
          <a:prstGeom prst="rect">
            <a:avLst/>
          </a:prstGeom>
        </p:spPr>
        <p:txBody>
          <a:bodyPr vert="horz" lIns="91440" tIns="45720" rIns="91440" bIns="45720" rtlCol="0" anchor="t">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1400" kern="1200">
                <a:solidFill>
                  <a:schemeClr val="tx1">
                    <a:lumMod val="75000"/>
                    <a:lumOff val="25000"/>
                  </a:schemeClr>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1300" kern="1200">
                <a:solidFill>
                  <a:schemeClr val="tx1">
                    <a:lumMod val="75000"/>
                    <a:lumOff val="25000"/>
                  </a:schemeClr>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1100" kern="1200">
                <a:solidFill>
                  <a:schemeClr val="tx1">
                    <a:lumMod val="75000"/>
                    <a:lumOff val="25000"/>
                  </a:schemeClr>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100" kern="1200">
                <a:solidFill>
                  <a:schemeClr val="tx1">
                    <a:lumMod val="75000"/>
                    <a:lumOff val="25000"/>
                  </a:schemeClr>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100" kern="1200">
                <a:solidFill>
                  <a:schemeClr val="tx1">
                    <a:lumMod val="75000"/>
                    <a:lumOff val="25000"/>
                  </a:schemeClr>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chemeClr val="bg1"/>
                </a:solidFill>
                <a:cs typeface="Arial"/>
              </a:rPr>
              <a:t>URL: HealthIT.gov/Proposedrule</a:t>
            </a:r>
            <a:endParaRPr lang="en-US" sz="1600" dirty="0">
              <a:solidFill>
                <a:schemeClr val="tx2"/>
              </a:solidFill>
            </a:endParaRPr>
          </a:p>
        </p:txBody>
      </p:sp>
    </p:spTree>
    <p:extLst>
      <p:ext uri="{BB962C8B-B14F-4D97-AF65-F5344CB8AC3E}">
        <p14:creationId xmlns:p14="http://schemas.microsoft.com/office/powerpoint/2010/main" val="23437888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C9655-066A-4E8A-182D-8AB57F37DBC6}"/>
              </a:ext>
            </a:extLst>
          </p:cNvPr>
          <p:cNvSpPr>
            <a:spLocks noGrp="1"/>
          </p:cNvSpPr>
          <p:nvPr>
            <p:ph type="title"/>
          </p:nvPr>
        </p:nvSpPr>
        <p:spPr/>
        <p:txBody>
          <a:bodyPr/>
          <a:lstStyle/>
          <a:p>
            <a:r>
              <a:rPr lang="en-US" dirty="0"/>
              <a:t>Purpose of the HTI-5 Proposed Rule</a:t>
            </a:r>
          </a:p>
        </p:txBody>
      </p:sp>
      <p:grpSp>
        <p:nvGrpSpPr>
          <p:cNvPr id="3" name="Group 2">
            <a:extLst>
              <a:ext uri="{FF2B5EF4-FFF2-40B4-BE49-F238E27FC236}">
                <a16:creationId xmlns:a16="http://schemas.microsoft.com/office/drawing/2014/main" id="{B7344037-8B91-4DC4-0426-517DC2749785}"/>
              </a:ext>
              <a:ext uri="{C183D7F6-B498-43B3-948B-1728B52AA6E4}">
                <adec:decorative xmlns:adec="http://schemas.microsoft.com/office/drawing/2017/decorative" val="1"/>
              </a:ext>
            </a:extLst>
          </p:cNvPr>
          <p:cNvGrpSpPr/>
          <p:nvPr/>
        </p:nvGrpSpPr>
        <p:grpSpPr>
          <a:xfrm>
            <a:off x="550422" y="1335282"/>
            <a:ext cx="3453038" cy="4973442"/>
            <a:chOff x="4375974" y="1335282"/>
            <a:chExt cx="3453038" cy="4973442"/>
          </a:xfrm>
        </p:grpSpPr>
        <p:sp>
          <p:nvSpPr>
            <p:cNvPr id="4" name="Round Same Side Corner Rectangle 32">
              <a:extLst>
                <a:ext uri="{FF2B5EF4-FFF2-40B4-BE49-F238E27FC236}">
                  <a16:creationId xmlns:a16="http://schemas.microsoft.com/office/drawing/2014/main" id="{1FC3D55B-29D3-E92E-66FA-F8FF91923795}"/>
                </a:ext>
                <a:ext uri="{C183D7F6-B498-43B3-948B-1728B52AA6E4}">
                  <adec:decorative xmlns:adec="http://schemas.microsoft.com/office/drawing/2017/decorative" val="1"/>
                </a:ext>
              </a:extLst>
            </p:cNvPr>
            <p:cNvSpPr/>
            <p:nvPr/>
          </p:nvSpPr>
          <p:spPr>
            <a:xfrm rot="10800000">
              <a:off x="4375974" y="1545425"/>
              <a:ext cx="3453038" cy="4763299"/>
            </a:xfrm>
            <a:prstGeom prst="round2SameRect">
              <a:avLst>
                <a:gd name="adj1" fmla="val 3153"/>
                <a:gd name="adj2" fmla="val 0"/>
              </a:avLst>
            </a:prstGeom>
            <a:solidFill>
              <a:srgbClr val="EBF6FF"/>
            </a:solidFill>
            <a:ln w="381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lumOff val="50000"/>
                  </a:schemeClr>
                </a:solidFill>
              </a:endParaRPr>
            </a:p>
          </p:txBody>
        </p:sp>
        <p:sp>
          <p:nvSpPr>
            <p:cNvPr id="5" name="Round Same Side Corner Rectangle 33">
              <a:extLst>
                <a:ext uri="{FF2B5EF4-FFF2-40B4-BE49-F238E27FC236}">
                  <a16:creationId xmlns:a16="http://schemas.microsoft.com/office/drawing/2014/main" id="{DBC89149-C5B4-D25D-0C99-1B71FFFC7D64}"/>
                </a:ext>
                <a:ext uri="{C183D7F6-B498-43B3-948B-1728B52AA6E4}">
                  <adec:decorative xmlns:adec="http://schemas.microsoft.com/office/drawing/2017/decorative" val="1"/>
                </a:ext>
              </a:extLst>
            </p:cNvPr>
            <p:cNvSpPr/>
            <p:nvPr/>
          </p:nvSpPr>
          <p:spPr>
            <a:xfrm>
              <a:off x="4378711" y="1335282"/>
              <a:ext cx="3447562" cy="210140"/>
            </a:xfrm>
            <a:prstGeom prst="round2SameRect">
              <a:avLst>
                <a:gd name="adj1" fmla="val 45467"/>
                <a:gd name="adj2" fmla="val 0"/>
              </a:avLst>
            </a:prstGeom>
            <a:solidFill>
              <a:schemeClr val="accent1"/>
            </a:solidFill>
            <a:ln w="381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lumOff val="50000"/>
                  </a:schemeClr>
                </a:solidFill>
              </a:endParaRPr>
            </a:p>
          </p:txBody>
        </p:sp>
        <p:pic>
          <p:nvPicPr>
            <p:cNvPr id="6" name="Graphic 5">
              <a:extLst>
                <a:ext uri="{FF2B5EF4-FFF2-40B4-BE49-F238E27FC236}">
                  <a16:creationId xmlns:a16="http://schemas.microsoft.com/office/drawing/2014/main" id="{2C15BA5A-24E7-C159-CC76-33EBB64844B9}"/>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08074" y="1364951"/>
              <a:ext cx="149890" cy="149890"/>
            </a:xfrm>
            <a:prstGeom prst="rect">
              <a:avLst/>
            </a:prstGeom>
          </p:spPr>
        </p:pic>
      </p:grpSp>
      <p:sp>
        <p:nvSpPr>
          <p:cNvPr id="7" name="Content Placeholder 2">
            <a:extLst>
              <a:ext uri="{FF2B5EF4-FFF2-40B4-BE49-F238E27FC236}">
                <a16:creationId xmlns:a16="http://schemas.microsoft.com/office/drawing/2014/main" id="{8C60A4DD-C562-DE66-79F9-CB36494EFD26}"/>
              </a:ext>
            </a:extLst>
          </p:cNvPr>
          <p:cNvSpPr txBox="1">
            <a:spLocks/>
          </p:cNvSpPr>
          <p:nvPr/>
        </p:nvSpPr>
        <p:spPr>
          <a:xfrm>
            <a:off x="769441" y="1757690"/>
            <a:ext cx="3060820" cy="708540"/>
          </a:xfrm>
          <a:prstGeom prst="rect">
            <a:avLst/>
          </a:prstGeom>
        </p:spPr>
        <p:txBody>
          <a:bodyPr vert="horz" lIns="0" tIns="0" rIns="0" bIns="0" anchor="t" anchorCtr="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1400" kern="1200">
                <a:solidFill>
                  <a:schemeClr val="tx1">
                    <a:lumMod val="75000"/>
                    <a:lumOff val="25000"/>
                  </a:schemeClr>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1300" kern="1200">
                <a:solidFill>
                  <a:schemeClr val="tx1">
                    <a:lumMod val="75000"/>
                    <a:lumOff val="25000"/>
                  </a:schemeClr>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1100" kern="1200">
                <a:solidFill>
                  <a:schemeClr val="tx1">
                    <a:lumMod val="75000"/>
                    <a:lumOff val="25000"/>
                  </a:schemeClr>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100" kern="1200">
                <a:solidFill>
                  <a:schemeClr val="tx1">
                    <a:lumMod val="75000"/>
                    <a:lumOff val="25000"/>
                  </a:schemeClr>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100" kern="1200">
                <a:solidFill>
                  <a:schemeClr val="tx1">
                    <a:lumMod val="75000"/>
                    <a:lumOff val="25000"/>
                  </a:schemeClr>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Font typeface="Arial" panose="020B0604020202020204" pitchFamily="34" charset="0"/>
              <a:buNone/>
            </a:pPr>
            <a:r>
              <a:rPr lang="en-US" sz="1600" b="1" dirty="0">
                <a:solidFill>
                  <a:srgbClr val="1E2BB9"/>
                </a:solidFill>
              </a:rPr>
              <a:t>Implementing the 21</a:t>
            </a:r>
            <a:r>
              <a:rPr lang="en-US" sz="1600" b="1" baseline="30000" dirty="0">
                <a:solidFill>
                  <a:srgbClr val="1E2BB9"/>
                </a:solidFill>
              </a:rPr>
              <a:t>st </a:t>
            </a:r>
            <a:r>
              <a:rPr lang="en-US" sz="1600" b="1" dirty="0">
                <a:solidFill>
                  <a:srgbClr val="1E2BB9"/>
                </a:solidFill>
              </a:rPr>
              <a:t>Century Cures Act</a:t>
            </a:r>
          </a:p>
        </p:txBody>
      </p:sp>
      <p:sp>
        <p:nvSpPr>
          <p:cNvPr id="30" name="Content Placeholder 4">
            <a:extLst>
              <a:ext uri="{FF2B5EF4-FFF2-40B4-BE49-F238E27FC236}">
                <a16:creationId xmlns:a16="http://schemas.microsoft.com/office/drawing/2014/main" id="{9C9C9747-9F12-04A2-7D49-37C4ACEA84C7}"/>
              </a:ext>
            </a:extLst>
          </p:cNvPr>
          <p:cNvSpPr txBox="1">
            <a:spLocks/>
          </p:cNvSpPr>
          <p:nvPr/>
        </p:nvSpPr>
        <p:spPr>
          <a:xfrm>
            <a:off x="674764" y="2621922"/>
            <a:ext cx="3221588" cy="3415485"/>
          </a:xfrm>
          <a:prstGeom prst="rect">
            <a:avLst/>
          </a:prstGeom>
        </p:spPr>
        <p:txBody>
          <a:bodyPr vert="horz" lIns="91440" tIns="45720" rIns="91440" bIns="45720" rtlCol="0" anchor="t">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1400" kern="1200">
                <a:solidFill>
                  <a:schemeClr val="tx1">
                    <a:lumMod val="75000"/>
                    <a:lumOff val="25000"/>
                  </a:schemeClr>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1300" kern="1200">
                <a:solidFill>
                  <a:schemeClr val="tx1">
                    <a:lumMod val="75000"/>
                    <a:lumOff val="25000"/>
                  </a:schemeClr>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1100" kern="1200">
                <a:solidFill>
                  <a:schemeClr val="tx1">
                    <a:lumMod val="75000"/>
                    <a:lumOff val="25000"/>
                  </a:schemeClr>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100" kern="1200">
                <a:solidFill>
                  <a:schemeClr val="tx1">
                    <a:lumMod val="75000"/>
                    <a:lumOff val="25000"/>
                  </a:schemeClr>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100" kern="1200">
                <a:solidFill>
                  <a:schemeClr val="tx1">
                    <a:lumMod val="75000"/>
                    <a:lumOff val="25000"/>
                  </a:schemeClr>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4625" indent="-174625">
              <a:spcBef>
                <a:spcPts val="600"/>
              </a:spcBef>
              <a:spcAft>
                <a:spcPts val="600"/>
              </a:spcAft>
              <a:buClr>
                <a:schemeClr val="accent1"/>
              </a:buClr>
            </a:pPr>
            <a:r>
              <a:rPr lang="en-US" sz="1200" dirty="0"/>
              <a:t>Application Programming Interfaces (APIs) that allow electronic health information (EHI) from such technology to be accessed, exchanged, and used without special effort through the use of APIs or successor technology or standards</a:t>
            </a:r>
            <a:endParaRPr lang="en-US" sz="1200" dirty="0">
              <a:cs typeface="Arial"/>
            </a:endParaRPr>
          </a:p>
          <a:p>
            <a:pPr marL="174625" indent="-174625">
              <a:spcBef>
                <a:spcPts val="600"/>
              </a:spcBef>
              <a:spcAft>
                <a:spcPts val="600"/>
              </a:spcAft>
              <a:buClr>
                <a:schemeClr val="accent1"/>
              </a:buClr>
            </a:pPr>
            <a:r>
              <a:rPr lang="en-US" sz="1200" dirty="0"/>
              <a:t>Reasonable and necessary activities that do </a:t>
            </a:r>
            <a:r>
              <a:rPr lang="en-US" sz="1200" u="sng" dirty="0"/>
              <a:t>not</a:t>
            </a:r>
            <a:r>
              <a:rPr lang="en-US" sz="1200" dirty="0"/>
              <a:t> constitute information blocking</a:t>
            </a:r>
            <a:endParaRPr lang="en-US" sz="1200" dirty="0">
              <a:cs typeface="Arial"/>
            </a:endParaRPr>
          </a:p>
        </p:txBody>
      </p:sp>
      <p:grpSp>
        <p:nvGrpSpPr>
          <p:cNvPr id="8" name="Group 7">
            <a:extLst>
              <a:ext uri="{FF2B5EF4-FFF2-40B4-BE49-F238E27FC236}">
                <a16:creationId xmlns:a16="http://schemas.microsoft.com/office/drawing/2014/main" id="{07613184-EE51-E7B5-0ED3-1C592D6BB6E3}"/>
              </a:ext>
              <a:ext uri="{C183D7F6-B498-43B3-948B-1728B52AA6E4}">
                <adec:decorative xmlns:adec="http://schemas.microsoft.com/office/drawing/2017/decorative" val="1"/>
              </a:ext>
            </a:extLst>
          </p:cNvPr>
          <p:cNvGrpSpPr/>
          <p:nvPr/>
        </p:nvGrpSpPr>
        <p:grpSpPr>
          <a:xfrm>
            <a:off x="4375974" y="1335282"/>
            <a:ext cx="3453038" cy="4973442"/>
            <a:chOff x="4375974" y="1335282"/>
            <a:chExt cx="3453038" cy="4973442"/>
          </a:xfrm>
        </p:grpSpPr>
        <p:sp>
          <p:nvSpPr>
            <p:cNvPr id="9" name="Round Same Side Corner Rectangle 17">
              <a:extLst>
                <a:ext uri="{FF2B5EF4-FFF2-40B4-BE49-F238E27FC236}">
                  <a16:creationId xmlns:a16="http://schemas.microsoft.com/office/drawing/2014/main" id="{DEDD5ED6-280A-61FA-2715-0B8B0C28E821}"/>
                </a:ext>
                <a:ext uri="{C183D7F6-B498-43B3-948B-1728B52AA6E4}">
                  <adec:decorative xmlns:adec="http://schemas.microsoft.com/office/drawing/2017/decorative" val="1"/>
                </a:ext>
              </a:extLst>
            </p:cNvPr>
            <p:cNvSpPr/>
            <p:nvPr/>
          </p:nvSpPr>
          <p:spPr>
            <a:xfrm rot="10800000">
              <a:off x="4375974" y="1545425"/>
              <a:ext cx="3453038" cy="4763299"/>
            </a:xfrm>
            <a:prstGeom prst="round2SameRect">
              <a:avLst>
                <a:gd name="adj1" fmla="val 3153"/>
                <a:gd name="adj2" fmla="val 0"/>
              </a:avLst>
            </a:prstGeom>
            <a:solidFill>
              <a:srgbClr val="EBF6FF"/>
            </a:solidFill>
            <a:ln w="381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lumOff val="50000"/>
                  </a:schemeClr>
                </a:solidFill>
              </a:endParaRPr>
            </a:p>
          </p:txBody>
        </p:sp>
        <p:sp>
          <p:nvSpPr>
            <p:cNvPr id="10" name="Round Same Side Corner Rectangle 20">
              <a:extLst>
                <a:ext uri="{FF2B5EF4-FFF2-40B4-BE49-F238E27FC236}">
                  <a16:creationId xmlns:a16="http://schemas.microsoft.com/office/drawing/2014/main" id="{90BC4C38-D19B-7C45-52D6-1B5ED3956973}"/>
                </a:ext>
                <a:ext uri="{C183D7F6-B498-43B3-948B-1728B52AA6E4}">
                  <adec:decorative xmlns:adec="http://schemas.microsoft.com/office/drawing/2017/decorative" val="1"/>
                </a:ext>
              </a:extLst>
            </p:cNvPr>
            <p:cNvSpPr/>
            <p:nvPr/>
          </p:nvSpPr>
          <p:spPr>
            <a:xfrm>
              <a:off x="4378711" y="1335282"/>
              <a:ext cx="3447562" cy="210140"/>
            </a:xfrm>
            <a:prstGeom prst="round2SameRect">
              <a:avLst>
                <a:gd name="adj1" fmla="val 45467"/>
                <a:gd name="adj2" fmla="val 0"/>
              </a:avLst>
            </a:prstGeom>
            <a:solidFill>
              <a:schemeClr val="accent1"/>
            </a:solidFill>
            <a:ln w="381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lumOff val="50000"/>
                  </a:schemeClr>
                </a:solidFill>
              </a:endParaRPr>
            </a:p>
          </p:txBody>
        </p:sp>
        <p:pic>
          <p:nvPicPr>
            <p:cNvPr id="11" name="Graphic 10">
              <a:extLst>
                <a:ext uri="{FF2B5EF4-FFF2-40B4-BE49-F238E27FC236}">
                  <a16:creationId xmlns:a16="http://schemas.microsoft.com/office/drawing/2014/main" id="{E5A3EDEB-EB25-9F27-9675-5EA164C2E645}"/>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08074" y="1364951"/>
              <a:ext cx="149890" cy="149890"/>
            </a:xfrm>
            <a:prstGeom prst="rect">
              <a:avLst/>
            </a:prstGeom>
          </p:spPr>
        </p:pic>
      </p:grpSp>
      <p:grpSp>
        <p:nvGrpSpPr>
          <p:cNvPr id="12" name="Group 11">
            <a:extLst>
              <a:ext uri="{FF2B5EF4-FFF2-40B4-BE49-F238E27FC236}">
                <a16:creationId xmlns:a16="http://schemas.microsoft.com/office/drawing/2014/main" id="{AAEEFEAB-6FD4-312B-69C6-4B9C4E1114B6}"/>
              </a:ext>
              <a:ext uri="{C183D7F6-B498-43B3-948B-1728B52AA6E4}">
                <adec:decorative xmlns:adec="http://schemas.microsoft.com/office/drawing/2017/decorative" val="1"/>
              </a:ext>
            </a:extLst>
          </p:cNvPr>
          <p:cNvGrpSpPr/>
          <p:nvPr/>
        </p:nvGrpSpPr>
        <p:grpSpPr>
          <a:xfrm>
            <a:off x="8140676" y="1332219"/>
            <a:ext cx="3395797" cy="4973442"/>
            <a:chOff x="4375974" y="1335282"/>
            <a:chExt cx="3453038" cy="4973442"/>
          </a:xfrm>
        </p:grpSpPr>
        <p:sp>
          <p:nvSpPr>
            <p:cNvPr id="13" name="Round Same Side Corner Rectangle 28">
              <a:extLst>
                <a:ext uri="{FF2B5EF4-FFF2-40B4-BE49-F238E27FC236}">
                  <a16:creationId xmlns:a16="http://schemas.microsoft.com/office/drawing/2014/main" id="{816C004D-6CBF-C2DE-6C40-B5400A7576DA}"/>
                </a:ext>
                <a:ext uri="{C183D7F6-B498-43B3-948B-1728B52AA6E4}">
                  <adec:decorative xmlns:adec="http://schemas.microsoft.com/office/drawing/2017/decorative" val="1"/>
                </a:ext>
              </a:extLst>
            </p:cNvPr>
            <p:cNvSpPr/>
            <p:nvPr/>
          </p:nvSpPr>
          <p:spPr>
            <a:xfrm rot="10800000">
              <a:off x="4375974" y="1545425"/>
              <a:ext cx="3453038" cy="4763299"/>
            </a:xfrm>
            <a:prstGeom prst="round2SameRect">
              <a:avLst>
                <a:gd name="adj1" fmla="val 3153"/>
                <a:gd name="adj2" fmla="val 0"/>
              </a:avLst>
            </a:prstGeom>
            <a:solidFill>
              <a:srgbClr val="EBF6FF"/>
            </a:solidFill>
            <a:ln w="381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lumOff val="50000"/>
                  </a:schemeClr>
                </a:solidFill>
              </a:endParaRPr>
            </a:p>
          </p:txBody>
        </p:sp>
        <p:sp>
          <p:nvSpPr>
            <p:cNvPr id="14" name="Round Same Side Corner Rectangle 29">
              <a:extLst>
                <a:ext uri="{FF2B5EF4-FFF2-40B4-BE49-F238E27FC236}">
                  <a16:creationId xmlns:a16="http://schemas.microsoft.com/office/drawing/2014/main" id="{74C3D3AE-4A6D-4AFE-3CCA-BB3A1ADCF0C9}"/>
                </a:ext>
                <a:ext uri="{C183D7F6-B498-43B3-948B-1728B52AA6E4}">
                  <adec:decorative xmlns:adec="http://schemas.microsoft.com/office/drawing/2017/decorative" val="1"/>
                </a:ext>
              </a:extLst>
            </p:cNvPr>
            <p:cNvSpPr/>
            <p:nvPr/>
          </p:nvSpPr>
          <p:spPr>
            <a:xfrm>
              <a:off x="4378711" y="1335282"/>
              <a:ext cx="3447562" cy="210140"/>
            </a:xfrm>
            <a:prstGeom prst="round2SameRect">
              <a:avLst>
                <a:gd name="adj1" fmla="val 45467"/>
                <a:gd name="adj2" fmla="val 0"/>
              </a:avLst>
            </a:prstGeom>
            <a:solidFill>
              <a:schemeClr val="accent1"/>
            </a:solidFill>
            <a:ln w="381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lumOff val="50000"/>
                  </a:schemeClr>
                </a:solidFill>
              </a:endParaRPr>
            </a:p>
          </p:txBody>
        </p:sp>
        <p:pic>
          <p:nvPicPr>
            <p:cNvPr id="15" name="Graphic 14">
              <a:extLst>
                <a:ext uri="{FF2B5EF4-FFF2-40B4-BE49-F238E27FC236}">
                  <a16:creationId xmlns:a16="http://schemas.microsoft.com/office/drawing/2014/main" id="{C79A79A2-7190-BD95-E20D-29A35661A458}"/>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08074" y="1364951"/>
              <a:ext cx="149890" cy="149890"/>
            </a:xfrm>
            <a:prstGeom prst="rect">
              <a:avLst/>
            </a:prstGeom>
          </p:spPr>
        </p:pic>
      </p:grpSp>
      <p:sp>
        <p:nvSpPr>
          <p:cNvPr id="19" name="TextBox 18">
            <a:extLst>
              <a:ext uri="{FF2B5EF4-FFF2-40B4-BE49-F238E27FC236}">
                <a16:creationId xmlns:a16="http://schemas.microsoft.com/office/drawing/2014/main" id="{6CCAD3F3-929E-8DB6-6031-4E634A842A06}"/>
              </a:ext>
            </a:extLst>
          </p:cNvPr>
          <p:cNvSpPr txBox="1"/>
          <p:nvPr/>
        </p:nvSpPr>
        <p:spPr>
          <a:xfrm>
            <a:off x="4408074" y="1663147"/>
            <a:ext cx="3447562" cy="535531"/>
          </a:xfrm>
          <a:prstGeom prst="rect">
            <a:avLst/>
          </a:prstGeom>
          <a:noFill/>
        </p:spPr>
        <p:txBody>
          <a:bodyPr wrap="square">
            <a:spAutoFit/>
          </a:bodyPr>
          <a:lstStyle/>
          <a:p>
            <a:pPr>
              <a:lnSpc>
                <a:spcPct val="90000"/>
              </a:lnSpc>
              <a:spcBef>
                <a:spcPts val="600"/>
              </a:spcBef>
            </a:pPr>
            <a:r>
              <a:rPr lang="en-US" sz="1600" b="1" dirty="0">
                <a:solidFill>
                  <a:srgbClr val="1E2BB9"/>
                </a:solidFill>
              </a:rPr>
              <a:t>Achieving the Goals of the Trump Administration Executive Orders</a:t>
            </a:r>
            <a:endParaRPr lang="en-US" sz="1600" dirty="0">
              <a:solidFill>
                <a:srgbClr val="1E2BB9"/>
              </a:solidFill>
            </a:endParaRPr>
          </a:p>
        </p:txBody>
      </p:sp>
      <p:sp>
        <p:nvSpPr>
          <p:cNvPr id="29" name="TextBox 28">
            <a:extLst>
              <a:ext uri="{FF2B5EF4-FFF2-40B4-BE49-F238E27FC236}">
                <a16:creationId xmlns:a16="http://schemas.microsoft.com/office/drawing/2014/main" id="{CC7517C3-50BA-63BE-4623-330B35947D30}"/>
              </a:ext>
            </a:extLst>
          </p:cNvPr>
          <p:cNvSpPr txBox="1"/>
          <p:nvPr/>
        </p:nvSpPr>
        <p:spPr>
          <a:xfrm>
            <a:off x="4483019" y="2580891"/>
            <a:ext cx="3395798" cy="1569660"/>
          </a:xfrm>
          <a:prstGeom prst="rect">
            <a:avLst/>
          </a:prstGeom>
          <a:noFill/>
        </p:spPr>
        <p:txBody>
          <a:bodyPr wrap="square">
            <a:spAutoFit/>
          </a:bodyPr>
          <a:lstStyle/>
          <a:p>
            <a:pPr marL="285750" indent="-173736">
              <a:buClr>
                <a:schemeClr val="accent1"/>
              </a:buClr>
              <a:buFont typeface="Arial" panose="020B0604020202020204" pitchFamily="34" charset="0"/>
              <a:buChar char="•"/>
            </a:pPr>
            <a:r>
              <a:rPr lang="en-US" sz="1200" kern="0"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Executive Order (EO) 14192 "Unleashing Prosperity Through Deregulation“</a:t>
            </a:r>
          </a:p>
          <a:p>
            <a:pPr marL="112014">
              <a:buClr>
                <a:schemeClr val="accent1"/>
              </a:buClr>
            </a:pPr>
            <a:endParaRPr lang="en-US" sz="1200" kern="0"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endParaRPr>
          </a:p>
          <a:p>
            <a:pPr marL="285750" indent="-173736">
              <a:buClr>
                <a:schemeClr val="accent1"/>
              </a:buClr>
              <a:buFont typeface="Arial" panose="020B0604020202020204" pitchFamily="34" charset="0"/>
              <a:buChar char="•"/>
            </a:pPr>
            <a:r>
              <a:rPr lang="en-US" sz="1200" dirty="0">
                <a:solidFill>
                  <a:schemeClr val="tx1">
                    <a:lumMod val="75000"/>
                    <a:lumOff val="25000"/>
                  </a:schemeClr>
                </a:solidFill>
              </a:rPr>
              <a:t>EO 14267 “Reducing Anti-Competitive Regulatory Barriers”</a:t>
            </a:r>
          </a:p>
          <a:p>
            <a:pPr marL="285750" indent="-173736">
              <a:buClr>
                <a:schemeClr val="accent1"/>
              </a:buClr>
              <a:buFont typeface="Arial" panose="020B0604020202020204" pitchFamily="34" charset="0"/>
              <a:buChar char="•"/>
            </a:pPr>
            <a:endParaRPr lang="en-US" sz="1200" dirty="0">
              <a:solidFill>
                <a:schemeClr val="tx1">
                  <a:lumMod val="75000"/>
                  <a:lumOff val="25000"/>
                </a:schemeClr>
              </a:solidFill>
              <a:latin typeface="Arial" panose="020B0604020202020204" pitchFamily="34" charset="0"/>
              <a:cs typeface="Arial" panose="020B0604020202020204" pitchFamily="34" charset="0"/>
            </a:endParaRPr>
          </a:p>
          <a:p>
            <a:pPr marL="285750" indent="-173736">
              <a:buClr>
                <a:schemeClr val="accent1"/>
              </a:buClr>
              <a:buFont typeface="Arial" panose="020B0604020202020204" pitchFamily="34" charset="0"/>
              <a:buChar char="•"/>
            </a:pPr>
            <a:r>
              <a:rPr lang="en-US" sz="1200" dirty="0">
                <a:solidFill>
                  <a:schemeClr val="tx1">
                    <a:lumMod val="75000"/>
                    <a:lumOff val="25000"/>
                  </a:schemeClr>
                </a:solidFill>
                <a:latin typeface="Arial" panose="020B0604020202020204" pitchFamily="34" charset="0"/>
                <a:cs typeface="Arial" panose="020B0604020202020204" pitchFamily="34" charset="0"/>
              </a:rPr>
              <a:t>EO 14179 “Removing Barriers to American Leadership in Artificial Intelligence”</a:t>
            </a:r>
          </a:p>
        </p:txBody>
      </p:sp>
      <p:sp>
        <p:nvSpPr>
          <p:cNvPr id="23" name="TextBox 22">
            <a:extLst>
              <a:ext uri="{FF2B5EF4-FFF2-40B4-BE49-F238E27FC236}">
                <a16:creationId xmlns:a16="http://schemas.microsoft.com/office/drawing/2014/main" id="{B9300152-A397-7DE5-1C7A-5433060EDD14}"/>
              </a:ext>
            </a:extLst>
          </p:cNvPr>
          <p:cNvSpPr txBox="1"/>
          <p:nvPr/>
        </p:nvSpPr>
        <p:spPr>
          <a:xfrm>
            <a:off x="8247721" y="1626439"/>
            <a:ext cx="2978658" cy="584775"/>
          </a:xfrm>
          <a:prstGeom prst="rect">
            <a:avLst/>
          </a:prstGeom>
          <a:noFill/>
        </p:spPr>
        <p:txBody>
          <a:bodyPr wrap="square">
            <a:spAutoFit/>
          </a:bodyPr>
          <a:lstStyle/>
          <a:p>
            <a:pPr marL="0" indent="0">
              <a:buNone/>
            </a:pPr>
            <a:r>
              <a:rPr lang="en-US" sz="1600" b="1" dirty="0">
                <a:solidFill>
                  <a:srgbClr val="1E2BB9"/>
                </a:solidFill>
              </a:rPr>
              <a:t>Leveraging Health IT and Advancing Interoperability </a:t>
            </a:r>
          </a:p>
        </p:txBody>
      </p:sp>
      <p:sp>
        <p:nvSpPr>
          <p:cNvPr id="31" name="Content Placeholder 10">
            <a:extLst>
              <a:ext uri="{FF2B5EF4-FFF2-40B4-BE49-F238E27FC236}">
                <a16:creationId xmlns:a16="http://schemas.microsoft.com/office/drawing/2014/main" id="{7E0D7946-CB23-E858-ECC5-D84A5BB4ED16}"/>
              </a:ext>
            </a:extLst>
          </p:cNvPr>
          <p:cNvSpPr txBox="1">
            <a:spLocks/>
          </p:cNvSpPr>
          <p:nvPr/>
        </p:nvSpPr>
        <p:spPr>
          <a:xfrm>
            <a:off x="8320615" y="2638603"/>
            <a:ext cx="3220021" cy="2950706"/>
          </a:xfrm>
          <a:prstGeom prst="rect">
            <a:avLst/>
          </a:prstGeom>
        </p:spPr>
        <p:txBody>
          <a:bodyPr vert="horz" lIns="45720" tIns="45720" rIns="45720" bIns="45720" rtlCol="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1400" kern="1200">
                <a:solidFill>
                  <a:schemeClr val="tx1">
                    <a:lumMod val="75000"/>
                    <a:lumOff val="25000"/>
                  </a:schemeClr>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1300" kern="1200">
                <a:solidFill>
                  <a:schemeClr val="tx1">
                    <a:lumMod val="75000"/>
                    <a:lumOff val="25000"/>
                  </a:schemeClr>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1100" kern="1200">
                <a:solidFill>
                  <a:schemeClr val="tx1">
                    <a:lumMod val="75000"/>
                    <a:lumOff val="25000"/>
                  </a:schemeClr>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100" kern="1200">
                <a:solidFill>
                  <a:schemeClr val="tx1">
                    <a:lumMod val="75000"/>
                    <a:lumOff val="25000"/>
                  </a:schemeClr>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100" kern="1200">
                <a:solidFill>
                  <a:schemeClr val="tx1">
                    <a:lumMod val="75000"/>
                    <a:lumOff val="25000"/>
                  </a:schemeClr>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4625" indent="-174625">
              <a:spcBef>
                <a:spcPts val="600"/>
              </a:spcBef>
              <a:spcAft>
                <a:spcPts val="600"/>
              </a:spcAft>
              <a:buClr>
                <a:schemeClr val="accent1"/>
              </a:buClr>
            </a:pPr>
            <a:r>
              <a:rPr lang="en-US" sz="1200" dirty="0"/>
              <a:t>HITECH Act</a:t>
            </a:r>
          </a:p>
          <a:p>
            <a:pPr marL="174625" indent="-174625">
              <a:spcBef>
                <a:spcPts val="600"/>
              </a:spcBef>
              <a:spcAft>
                <a:spcPts val="600"/>
              </a:spcAft>
              <a:buClr>
                <a:schemeClr val="accent1"/>
              </a:buClr>
            </a:pPr>
            <a:r>
              <a:rPr lang="en-US" sz="1200" dirty="0"/>
              <a:t>Interoperability Advancement – transition to Fast Healthcare Interoperability Resources (FHIR®) – based APIs</a:t>
            </a:r>
          </a:p>
          <a:p>
            <a:pPr marL="174625" indent="-174625">
              <a:spcBef>
                <a:spcPts val="600"/>
              </a:spcBef>
              <a:spcAft>
                <a:spcPts val="600"/>
              </a:spcAft>
              <a:buClr>
                <a:schemeClr val="accent1"/>
              </a:buClr>
            </a:pPr>
            <a:r>
              <a:rPr lang="en-US" sz="1200" dirty="0"/>
              <a:t>ONC Health IT Certification Program</a:t>
            </a:r>
          </a:p>
        </p:txBody>
      </p:sp>
      <p:cxnSp>
        <p:nvCxnSpPr>
          <p:cNvPr id="24" name="Straight Connector 23">
            <a:extLst>
              <a:ext uri="{FF2B5EF4-FFF2-40B4-BE49-F238E27FC236}">
                <a16:creationId xmlns:a16="http://schemas.microsoft.com/office/drawing/2014/main" id="{8E1F187E-FAF2-1D1A-83AA-F0E85481BBA3}"/>
              </a:ext>
              <a:ext uri="{C183D7F6-B498-43B3-948B-1728B52AA6E4}">
                <adec:decorative xmlns:adec="http://schemas.microsoft.com/office/drawing/2017/decorative" val="1"/>
              </a:ext>
            </a:extLst>
          </p:cNvPr>
          <p:cNvCxnSpPr/>
          <p:nvPr/>
        </p:nvCxnSpPr>
        <p:spPr>
          <a:xfrm>
            <a:off x="769441" y="2344309"/>
            <a:ext cx="291130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446421E-9344-1319-4B3C-66C186BBC7C0}"/>
              </a:ext>
              <a:ext uri="{C183D7F6-B498-43B3-948B-1728B52AA6E4}">
                <adec:decorative xmlns:adec="http://schemas.microsoft.com/office/drawing/2017/decorative" val="1"/>
              </a:ext>
            </a:extLst>
          </p:cNvPr>
          <p:cNvCxnSpPr/>
          <p:nvPr/>
        </p:nvCxnSpPr>
        <p:spPr>
          <a:xfrm>
            <a:off x="4632464" y="2344309"/>
            <a:ext cx="291130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1B6B9C9-933A-22BD-D7DC-D084A095D493}"/>
              </a:ext>
              <a:ext uri="{C183D7F6-B498-43B3-948B-1728B52AA6E4}">
                <adec:decorative xmlns:adec="http://schemas.microsoft.com/office/drawing/2017/decorative" val="1"/>
              </a:ext>
            </a:extLst>
          </p:cNvPr>
          <p:cNvCxnSpPr>
            <a:cxnSpLocks/>
          </p:cNvCxnSpPr>
          <p:nvPr/>
        </p:nvCxnSpPr>
        <p:spPr>
          <a:xfrm>
            <a:off x="8322666" y="2347754"/>
            <a:ext cx="302503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0674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61">
            <a:extLst>
              <a:ext uri="{FF2B5EF4-FFF2-40B4-BE49-F238E27FC236}">
                <a16:creationId xmlns:a16="http://schemas.microsoft.com/office/drawing/2014/main" id="{75939DF5-5DAA-B116-4548-E1CF32E2E85E}"/>
              </a:ext>
              <a:ext uri="{C183D7F6-B498-43B3-948B-1728B52AA6E4}">
                <adec:decorative xmlns:adec="http://schemas.microsoft.com/office/drawing/2017/decorative" val="1"/>
              </a:ext>
            </a:extLst>
          </p:cNvPr>
          <p:cNvSpPr/>
          <p:nvPr/>
        </p:nvSpPr>
        <p:spPr bwMode="gray">
          <a:xfrm>
            <a:off x="719190" y="626724"/>
            <a:ext cx="10813447" cy="4424701"/>
          </a:xfrm>
          <a:prstGeom prst="rect">
            <a:avLst/>
          </a:prstGeom>
          <a:solidFill>
            <a:srgbClr val="F2F2F2"/>
          </a:solidFill>
          <a:ln w="19050" algn="ctr">
            <a:noFill/>
            <a:miter lim="800000"/>
            <a:headEnd/>
            <a:tailEnd/>
          </a:ln>
        </p:spPr>
        <p:txBody>
          <a:bodyPr wrap="square" lIns="65303" tIns="65303" rIns="65303" bIns="65303" rtlCol="0" anchor="ctr"/>
          <a:lstStyle/>
          <a:p>
            <a:pPr algn="ctr" defTabSz="671718" fontAlgn="base">
              <a:lnSpc>
                <a:spcPct val="106000"/>
              </a:lnSpc>
              <a:spcBef>
                <a:spcPct val="0"/>
              </a:spcBef>
              <a:spcAft>
                <a:spcPct val="0"/>
              </a:spcAft>
              <a:defRPr/>
            </a:pPr>
            <a:endParaRPr lang="en-US" sz="1175" b="1" dirty="0">
              <a:solidFill>
                <a:prstClr val="white"/>
              </a:solidFill>
              <a:latin typeface="Gotham Book" charset="0"/>
              <a:ea typeface="ヒラギノ角ゴ ProN W3" charset="0"/>
              <a:sym typeface="Gotham Book" charset="0"/>
            </a:endParaRPr>
          </a:p>
        </p:txBody>
      </p:sp>
      <p:sp>
        <p:nvSpPr>
          <p:cNvPr id="3" name="object 8">
            <a:extLst>
              <a:ext uri="{FF2B5EF4-FFF2-40B4-BE49-F238E27FC236}">
                <a16:creationId xmlns:a16="http://schemas.microsoft.com/office/drawing/2014/main" id="{FC219D6B-58A3-B27A-E88A-0F171D6583CF}"/>
              </a:ext>
              <a:ext uri="{C183D7F6-B498-43B3-948B-1728B52AA6E4}">
                <adec:decorative xmlns:adec="http://schemas.microsoft.com/office/drawing/2017/decorative" val="1"/>
              </a:ext>
            </a:extLst>
          </p:cNvPr>
          <p:cNvSpPr/>
          <p:nvPr/>
        </p:nvSpPr>
        <p:spPr>
          <a:xfrm>
            <a:off x="1423955" y="1104608"/>
            <a:ext cx="2146300" cy="2146300"/>
          </a:xfrm>
          <a:custGeom>
            <a:avLst/>
            <a:gdLst/>
            <a:ahLst/>
            <a:cxnLst/>
            <a:rect l="l" t="t" r="r" b="b"/>
            <a:pathLst>
              <a:path w="2146300" h="2146300">
                <a:moveTo>
                  <a:pt x="1072896" y="0"/>
                </a:moveTo>
                <a:lnTo>
                  <a:pt x="1025102" y="1045"/>
                </a:lnTo>
                <a:lnTo>
                  <a:pt x="977843" y="4152"/>
                </a:lnTo>
                <a:lnTo>
                  <a:pt x="931164" y="9276"/>
                </a:lnTo>
                <a:lnTo>
                  <a:pt x="885108" y="16375"/>
                </a:lnTo>
                <a:lnTo>
                  <a:pt x="839718" y="25405"/>
                </a:lnTo>
                <a:lnTo>
                  <a:pt x="795039" y="36322"/>
                </a:lnTo>
                <a:lnTo>
                  <a:pt x="751112" y="49082"/>
                </a:lnTo>
                <a:lnTo>
                  <a:pt x="707984" y="63643"/>
                </a:lnTo>
                <a:lnTo>
                  <a:pt x="665696" y="79959"/>
                </a:lnTo>
                <a:lnTo>
                  <a:pt x="624292" y="97989"/>
                </a:lnTo>
                <a:lnTo>
                  <a:pt x="583816" y="117687"/>
                </a:lnTo>
                <a:lnTo>
                  <a:pt x="544312" y="139011"/>
                </a:lnTo>
                <a:lnTo>
                  <a:pt x="505823" y="161917"/>
                </a:lnTo>
                <a:lnTo>
                  <a:pt x="468393" y="186361"/>
                </a:lnTo>
                <a:lnTo>
                  <a:pt x="432065" y="212301"/>
                </a:lnTo>
                <a:lnTo>
                  <a:pt x="396884" y="239691"/>
                </a:lnTo>
                <a:lnTo>
                  <a:pt x="362892" y="268489"/>
                </a:lnTo>
                <a:lnTo>
                  <a:pt x="330133" y="298650"/>
                </a:lnTo>
                <a:lnTo>
                  <a:pt x="298650" y="330133"/>
                </a:lnTo>
                <a:lnTo>
                  <a:pt x="268489" y="362892"/>
                </a:lnTo>
                <a:lnTo>
                  <a:pt x="239691" y="396884"/>
                </a:lnTo>
                <a:lnTo>
                  <a:pt x="212301" y="432065"/>
                </a:lnTo>
                <a:lnTo>
                  <a:pt x="186361" y="468393"/>
                </a:lnTo>
                <a:lnTo>
                  <a:pt x="161917" y="505823"/>
                </a:lnTo>
                <a:lnTo>
                  <a:pt x="139011" y="544312"/>
                </a:lnTo>
                <a:lnTo>
                  <a:pt x="117687" y="583816"/>
                </a:lnTo>
                <a:lnTo>
                  <a:pt x="97989" y="624292"/>
                </a:lnTo>
                <a:lnTo>
                  <a:pt x="79959" y="665696"/>
                </a:lnTo>
                <a:lnTo>
                  <a:pt x="63643" y="707984"/>
                </a:lnTo>
                <a:lnTo>
                  <a:pt x="49082" y="751112"/>
                </a:lnTo>
                <a:lnTo>
                  <a:pt x="36322" y="795039"/>
                </a:lnTo>
                <a:lnTo>
                  <a:pt x="25405" y="839718"/>
                </a:lnTo>
                <a:lnTo>
                  <a:pt x="16375" y="885108"/>
                </a:lnTo>
                <a:lnTo>
                  <a:pt x="9276" y="931164"/>
                </a:lnTo>
                <a:lnTo>
                  <a:pt x="4152" y="977843"/>
                </a:lnTo>
                <a:lnTo>
                  <a:pt x="1045" y="1025102"/>
                </a:lnTo>
                <a:lnTo>
                  <a:pt x="0" y="1072896"/>
                </a:lnTo>
                <a:lnTo>
                  <a:pt x="1045" y="1120689"/>
                </a:lnTo>
                <a:lnTo>
                  <a:pt x="4152" y="1167948"/>
                </a:lnTo>
                <a:lnTo>
                  <a:pt x="9276" y="1214627"/>
                </a:lnTo>
                <a:lnTo>
                  <a:pt x="16375" y="1260683"/>
                </a:lnTo>
                <a:lnTo>
                  <a:pt x="25405" y="1306073"/>
                </a:lnTo>
                <a:lnTo>
                  <a:pt x="36322" y="1350752"/>
                </a:lnTo>
                <a:lnTo>
                  <a:pt x="49082" y="1394679"/>
                </a:lnTo>
                <a:lnTo>
                  <a:pt x="63643" y="1437807"/>
                </a:lnTo>
                <a:lnTo>
                  <a:pt x="79959" y="1480095"/>
                </a:lnTo>
                <a:lnTo>
                  <a:pt x="97989" y="1521499"/>
                </a:lnTo>
                <a:lnTo>
                  <a:pt x="117687" y="1561975"/>
                </a:lnTo>
                <a:lnTo>
                  <a:pt x="139011" y="1601479"/>
                </a:lnTo>
                <a:lnTo>
                  <a:pt x="161917" y="1639968"/>
                </a:lnTo>
                <a:lnTo>
                  <a:pt x="186361" y="1677398"/>
                </a:lnTo>
                <a:lnTo>
                  <a:pt x="212301" y="1713726"/>
                </a:lnTo>
                <a:lnTo>
                  <a:pt x="239691" y="1748907"/>
                </a:lnTo>
                <a:lnTo>
                  <a:pt x="268489" y="1782899"/>
                </a:lnTo>
                <a:lnTo>
                  <a:pt x="298650" y="1815658"/>
                </a:lnTo>
                <a:lnTo>
                  <a:pt x="330133" y="1847141"/>
                </a:lnTo>
                <a:lnTo>
                  <a:pt x="362892" y="1877302"/>
                </a:lnTo>
                <a:lnTo>
                  <a:pt x="396884" y="1906100"/>
                </a:lnTo>
                <a:lnTo>
                  <a:pt x="432065" y="1933490"/>
                </a:lnTo>
                <a:lnTo>
                  <a:pt x="468393" y="1959430"/>
                </a:lnTo>
                <a:lnTo>
                  <a:pt x="505823" y="1983874"/>
                </a:lnTo>
                <a:lnTo>
                  <a:pt x="544312" y="2006780"/>
                </a:lnTo>
                <a:lnTo>
                  <a:pt x="583816" y="2028104"/>
                </a:lnTo>
                <a:lnTo>
                  <a:pt x="624292" y="2047802"/>
                </a:lnTo>
                <a:lnTo>
                  <a:pt x="665696" y="2065832"/>
                </a:lnTo>
                <a:lnTo>
                  <a:pt x="707984" y="2082148"/>
                </a:lnTo>
                <a:lnTo>
                  <a:pt x="751112" y="2096709"/>
                </a:lnTo>
                <a:lnTo>
                  <a:pt x="795039" y="2109469"/>
                </a:lnTo>
                <a:lnTo>
                  <a:pt x="839718" y="2120386"/>
                </a:lnTo>
                <a:lnTo>
                  <a:pt x="885108" y="2129416"/>
                </a:lnTo>
                <a:lnTo>
                  <a:pt x="931164" y="2136515"/>
                </a:lnTo>
                <a:lnTo>
                  <a:pt x="977843" y="2141639"/>
                </a:lnTo>
                <a:lnTo>
                  <a:pt x="1025102" y="2144746"/>
                </a:lnTo>
                <a:lnTo>
                  <a:pt x="1072896" y="2145792"/>
                </a:lnTo>
                <a:lnTo>
                  <a:pt x="1120689" y="2144746"/>
                </a:lnTo>
                <a:lnTo>
                  <a:pt x="1167948" y="2141639"/>
                </a:lnTo>
                <a:lnTo>
                  <a:pt x="1214627" y="2136515"/>
                </a:lnTo>
                <a:lnTo>
                  <a:pt x="1260683" y="2129416"/>
                </a:lnTo>
                <a:lnTo>
                  <a:pt x="1306073" y="2120386"/>
                </a:lnTo>
                <a:lnTo>
                  <a:pt x="1350752" y="2109469"/>
                </a:lnTo>
                <a:lnTo>
                  <a:pt x="1394679" y="2096709"/>
                </a:lnTo>
                <a:lnTo>
                  <a:pt x="1437807" y="2082148"/>
                </a:lnTo>
                <a:lnTo>
                  <a:pt x="1480095" y="2065832"/>
                </a:lnTo>
                <a:lnTo>
                  <a:pt x="1521499" y="2047802"/>
                </a:lnTo>
                <a:lnTo>
                  <a:pt x="1561975" y="2028104"/>
                </a:lnTo>
                <a:lnTo>
                  <a:pt x="1601479" y="2006780"/>
                </a:lnTo>
                <a:lnTo>
                  <a:pt x="1639968" y="1983874"/>
                </a:lnTo>
                <a:lnTo>
                  <a:pt x="1677398" y="1959430"/>
                </a:lnTo>
                <a:lnTo>
                  <a:pt x="1713726" y="1933490"/>
                </a:lnTo>
                <a:lnTo>
                  <a:pt x="1748907" y="1906100"/>
                </a:lnTo>
                <a:lnTo>
                  <a:pt x="1782899" y="1877302"/>
                </a:lnTo>
                <a:lnTo>
                  <a:pt x="1815658" y="1847141"/>
                </a:lnTo>
                <a:lnTo>
                  <a:pt x="1847141" y="1815658"/>
                </a:lnTo>
                <a:lnTo>
                  <a:pt x="1877302" y="1782899"/>
                </a:lnTo>
                <a:lnTo>
                  <a:pt x="1906100" y="1748907"/>
                </a:lnTo>
                <a:lnTo>
                  <a:pt x="1933490" y="1713726"/>
                </a:lnTo>
                <a:lnTo>
                  <a:pt x="1959430" y="1677398"/>
                </a:lnTo>
                <a:lnTo>
                  <a:pt x="1983874" y="1639968"/>
                </a:lnTo>
                <a:lnTo>
                  <a:pt x="2006780" y="1601479"/>
                </a:lnTo>
                <a:lnTo>
                  <a:pt x="2028104" y="1561975"/>
                </a:lnTo>
                <a:lnTo>
                  <a:pt x="2047802" y="1521499"/>
                </a:lnTo>
                <a:lnTo>
                  <a:pt x="2065832" y="1480095"/>
                </a:lnTo>
                <a:lnTo>
                  <a:pt x="2082148" y="1437807"/>
                </a:lnTo>
                <a:lnTo>
                  <a:pt x="2096709" y="1394679"/>
                </a:lnTo>
                <a:lnTo>
                  <a:pt x="2109469" y="1350752"/>
                </a:lnTo>
                <a:lnTo>
                  <a:pt x="2120386" y="1306073"/>
                </a:lnTo>
                <a:lnTo>
                  <a:pt x="2129416" y="1260683"/>
                </a:lnTo>
                <a:lnTo>
                  <a:pt x="2136515" y="1214627"/>
                </a:lnTo>
                <a:lnTo>
                  <a:pt x="2141639" y="1167948"/>
                </a:lnTo>
                <a:lnTo>
                  <a:pt x="2144746" y="1120689"/>
                </a:lnTo>
                <a:lnTo>
                  <a:pt x="2145791" y="1072896"/>
                </a:lnTo>
                <a:lnTo>
                  <a:pt x="2144746" y="1025102"/>
                </a:lnTo>
                <a:lnTo>
                  <a:pt x="2141639" y="977843"/>
                </a:lnTo>
                <a:lnTo>
                  <a:pt x="2136515" y="931164"/>
                </a:lnTo>
                <a:lnTo>
                  <a:pt x="2129416" y="885108"/>
                </a:lnTo>
                <a:lnTo>
                  <a:pt x="2120386" y="839718"/>
                </a:lnTo>
                <a:lnTo>
                  <a:pt x="2109469" y="795039"/>
                </a:lnTo>
                <a:lnTo>
                  <a:pt x="2096709" y="751112"/>
                </a:lnTo>
                <a:lnTo>
                  <a:pt x="2082148" y="707984"/>
                </a:lnTo>
                <a:lnTo>
                  <a:pt x="2065832" y="665696"/>
                </a:lnTo>
                <a:lnTo>
                  <a:pt x="2047802" y="624292"/>
                </a:lnTo>
                <a:lnTo>
                  <a:pt x="2028104" y="583816"/>
                </a:lnTo>
                <a:lnTo>
                  <a:pt x="2006780" y="544312"/>
                </a:lnTo>
                <a:lnTo>
                  <a:pt x="1983874" y="505823"/>
                </a:lnTo>
                <a:lnTo>
                  <a:pt x="1959430" y="468393"/>
                </a:lnTo>
                <a:lnTo>
                  <a:pt x="1933490" y="432065"/>
                </a:lnTo>
                <a:lnTo>
                  <a:pt x="1906100" y="396884"/>
                </a:lnTo>
                <a:lnTo>
                  <a:pt x="1877302" y="362892"/>
                </a:lnTo>
                <a:lnTo>
                  <a:pt x="1847141" y="330133"/>
                </a:lnTo>
                <a:lnTo>
                  <a:pt x="1815658" y="298650"/>
                </a:lnTo>
                <a:lnTo>
                  <a:pt x="1782899" y="268489"/>
                </a:lnTo>
                <a:lnTo>
                  <a:pt x="1748907" y="239691"/>
                </a:lnTo>
                <a:lnTo>
                  <a:pt x="1713726" y="212301"/>
                </a:lnTo>
                <a:lnTo>
                  <a:pt x="1677398" y="186361"/>
                </a:lnTo>
                <a:lnTo>
                  <a:pt x="1639968" y="161917"/>
                </a:lnTo>
                <a:lnTo>
                  <a:pt x="1601479" y="139011"/>
                </a:lnTo>
                <a:lnTo>
                  <a:pt x="1561975" y="117687"/>
                </a:lnTo>
                <a:lnTo>
                  <a:pt x="1521499" y="97989"/>
                </a:lnTo>
                <a:lnTo>
                  <a:pt x="1480095" y="79959"/>
                </a:lnTo>
                <a:lnTo>
                  <a:pt x="1437807" y="63643"/>
                </a:lnTo>
                <a:lnTo>
                  <a:pt x="1394679" y="49082"/>
                </a:lnTo>
                <a:lnTo>
                  <a:pt x="1350752" y="36322"/>
                </a:lnTo>
                <a:lnTo>
                  <a:pt x="1306073" y="25405"/>
                </a:lnTo>
                <a:lnTo>
                  <a:pt x="1260683" y="16375"/>
                </a:lnTo>
                <a:lnTo>
                  <a:pt x="1214627" y="9276"/>
                </a:lnTo>
                <a:lnTo>
                  <a:pt x="1167948" y="4152"/>
                </a:lnTo>
                <a:lnTo>
                  <a:pt x="1120689" y="1045"/>
                </a:lnTo>
                <a:lnTo>
                  <a:pt x="1072896" y="0"/>
                </a:lnTo>
                <a:close/>
              </a:path>
            </a:pathLst>
          </a:custGeom>
          <a:solidFill>
            <a:srgbClr val="80BFF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object 9">
            <a:extLst>
              <a:ext uri="{FF2B5EF4-FFF2-40B4-BE49-F238E27FC236}">
                <a16:creationId xmlns:a16="http://schemas.microsoft.com/office/drawing/2014/main" id="{9E97475D-B5EC-3680-F513-CBA08B7EEFBD}"/>
              </a:ext>
              <a:ext uri="{C183D7F6-B498-43B3-948B-1728B52AA6E4}">
                <adec:decorative xmlns:adec="http://schemas.microsoft.com/office/drawing/2017/decorative" val="1"/>
              </a:ext>
            </a:extLst>
          </p:cNvPr>
          <p:cNvSpPr/>
          <p:nvPr/>
        </p:nvSpPr>
        <p:spPr>
          <a:xfrm>
            <a:off x="1617502" y="1298157"/>
            <a:ext cx="1840229" cy="1838706"/>
          </a:xfrm>
          <a:prstGeom prst="rect">
            <a:avLst/>
          </a:prstGeom>
          <a:blipFill>
            <a:blip r:embed="rId3" cstate="print">
              <a:extLst>
                <a:ext uri="{28A0092B-C50C-407E-A947-70E740481C1C}">
                  <a14:useLocalDpi xmlns:a14="http://schemas.microsoft.com/office/drawing/2010/main" val="0"/>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object 10">
            <a:extLst>
              <a:ext uri="{FF2B5EF4-FFF2-40B4-BE49-F238E27FC236}">
                <a16:creationId xmlns:a16="http://schemas.microsoft.com/office/drawing/2014/main" id="{0F025249-E53B-5D31-A833-11F36B590CFC}"/>
              </a:ext>
              <a:ext uri="{C183D7F6-B498-43B3-948B-1728B52AA6E4}">
                <adec:decorative xmlns:adec="http://schemas.microsoft.com/office/drawing/2017/decorative" val="1"/>
              </a:ext>
            </a:extLst>
          </p:cNvPr>
          <p:cNvSpPr/>
          <p:nvPr/>
        </p:nvSpPr>
        <p:spPr>
          <a:xfrm>
            <a:off x="1664746" y="1345401"/>
            <a:ext cx="1664335" cy="1663064"/>
          </a:xfrm>
          <a:custGeom>
            <a:avLst/>
            <a:gdLst/>
            <a:ahLst/>
            <a:cxnLst/>
            <a:rect l="l" t="t" r="r" b="b"/>
            <a:pathLst>
              <a:path w="1664335" h="1663064">
                <a:moveTo>
                  <a:pt x="832104" y="0"/>
                </a:moveTo>
                <a:lnTo>
                  <a:pt x="783206" y="1411"/>
                </a:lnTo>
                <a:lnTo>
                  <a:pt x="735052" y="5593"/>
                </a:lnTo>
                <a:lnTo>
                  <a:pt x="687722" y="12468"/>
                </a:lnTo>
                <a:lnTo>
                  <a:pt x="641292" y="21958"/>
                </a:lnTo>
                <a:lnTo>
                  <a:pt x="595842" y="33984"/>
                </a:lnTo>
                <a:lnTo>
                  <a:pt x="551447" y="48469"/>
                </a:lnTo>
                <a:lnTo>
                  <a:pt x="508188" y="65335"/>
                </a:lnTo>
                <a:lnTo>
                  <a:pt x="466141" y="84504"/>
                </a:lnTo>
                <a:lnTo>
                  <a:pt x="425385" y="105897"/>
                </a:lnTo>
                <a:lnTo>
                  <a:pt x="385998" y="129437"/>
                </a:lnTo>
                <a:lnTo>
                  <a:pt x="348058" y="155046"/>
                </a:lnTo>
                <a:lnTo>
                  <a:pt x="311642" y="182646"/>
                </a:lnTo>
                <a:lnTo>
                  <a:pt x="276829" y="212159"/>
                </a:lnTo>
                <a:lnTo>
                  <a:pt x="243697" y="243506"/>
                </a:lnTo>
                <a:lnTo>
                  <a:pt x="212323" y="276610"/>
                </a:lnTo>
                <a:lnTo>
                  <a:pt x="182786" y="311393"/>
                </a:lnTo>
                <a:lnTo>
                  <a:pt x="155164" y="347777"/>
                </a:lnTo>
                <a:lnTo>
                  <a:pt x="129535" y="385683"/>
                </a:lnTo>
                <a:lnTo>
                  <a:pt x="105976" y="425035"/>
                </a:lnTo>
                <a:lnTo>
                  <a:pt x="84566" y="465753"/>
                </a:lnTo>
                <a:lnTo>
                  <a:pt x="65383" y="507759"/>
                </a:lnTo>
                <a:lnTo>
                  <a:pt x="48504" y="550977"/>
                </a:lnTo>
                <a:lnTo>
                  <a:pt x="34008" y="595327"/>
                </a:lnTo>
                <a:lnTo>
                  <a:pt x="21973" y="640733"/>
                </a:lnTo>
                <a:lnTo>
                  <a:pt x="12477" y="687115"/>
                </a:lnTo>
                <a:lnTo>
                  <a:pt x="5597" y="734395"/>
                </a:lnTo>
                <a:lnTo>
                  <a:pt x="1412" y="782497"/>
                </a:lnTo>
                <a:lnTo>
                  <a:pt x="0" y="831341"/>
                </a:lnTo>
                <a:lnTo>
                  <a:pt x="1412" y="880186"/>
                </a:lnTo>
                <a:lnTo>
                  <a:pt x="5597" y="928288"/>
                </a:lnTo>
                <a:lnTo>
                  <a:pt x="12477" y="975568"/>
                </a:lnTo>
                <a:lnTo>
                  <a:pt x="21973" y="1021950"/>
                </a:lnTo>
                <a:lnTo>
                  <a:pt x="34008" y="1067356"/>
                </a:lnTo>
                <a:lnTo>
                  <a:pt x="48504" y="1111706"/>
                </a:lnTo>
                <a:lnTo>
                  <a:pt x="65383" y="1154924"/>
                </a:lnTo>
                <a:lnTo>
                  <a:pt x="84566" y="1196930"/>
                </a:lnTo>
                <a:lnTo>
                  <a:pt x="105976" y="1237648"/>
                </a:lnTo>
                <a:lnTo>
                  <a:pt x="129535" y="1277000"/>
                </a:lnTo>
                <a:lnTo>
                  <a:pt x="155164" y="1314906"/>
                </a:lnTo>
                <a:lnTo>
                  <a:pt x="182786" y="1351290"/>
                </a:lnTo>
                <a:lnTo>
                  <a:pt x="212323" y="1386073"/>
                </a:lnTo>
                <a:lnTo>
                  <a:pt x="243697" y="1419177"/>
                </a:lnTo>
                <a:lnTo>
                  <a:pt x="276829" y="1450524"/>
                </a:lnTo>
                <a:lnTo>
                  <a:pt x="311642" y="1480037"/>
                </a:lnTo>
                <a:lnTo>
                  <a:pt x="348058" y="1507637"/>
                </a:lnTo>
                <a:lnTo>
                  <a:pt x="385998" y="1533246"/>
                </a:lnTo>
                <a:lnTo>
                  <a:pt x="425385" y="1556786"/>
                </a:lnTo>
                <a:lnTo>
                  <a:pt x="466141" y="1578179"/>
                </a:lnTo>
                <a:lnTo>
                  <a:pt x="508188" y="1597348"/>
                </a:lnTo>
                <a:lnTo>
                  <a:pt x="551447" y="1614214"/>
                </a:lnTo>
                <a:lnTo>
                  <a:pt x="595842" y="1628699"/>
                </a:lnTo>
                <a:lnTo>
                  <a:pt x="641292" y="1640725"/>
                </a:lnTo>
                <a:lnTo>
                  <a:pt x="687722" y="1650215"/>
                </a:lnTo>
                <a:lnTo>
                  <a:pt x="735052" y="1657090"/>
                </a:lnTo>
                <a:lnTo>
                  <a:pt x="783206" y="1661272"/>
                </a:lnTo>
                <a:lnTo>
                  <a:pt x="832104" y="1662683"/>
                </a:lnTo>
                <a:lnTo>
                  <a:pt x="881001" y="1661272"/>
                </a:lnTo>
                <a:lnTo>
                  <a:pt x="929155" y="1657090"/>
                </a:lnTo>
                <a:lnTo>
                  <a:pt x="976485" y="1650215"/>
                </a:lnTo>
                <a:lnTo>
                  <a:pt x="1022915" y="1640725"/>
                </a:lnTo>
                <a:lnTo>
                  <a:pt x="1068365" y="1628699"/>
                </a:lnTo>
                <a:lnTo>
                  <a:pt x="1112760" y="1614214"/>
                </a:lnTo>
                <a:lnTo>
                  <a:pt x="1156019" y="1597348"/>
                </a:lnTo>
                <a:lnTo>
                  <a:pt x="1198066" y="1578179"/>
                </a:lnTo>
                <a:lnTo>
                  <a:pt x="1238822" y="1556786"/>
                </a:lnTo>
                <a:lnTo>
                  <a:pt x="1278209" y="1533246"/>
                </a:lnTo>
                <a:lnTo>
                  <a:pt x="1316149" y="1507637"/>
                </a:lnTo>
                <a:lnTo>
                  <a:pt x="1352565" y="1480037"/>
                </a:lnTo>
                <a:lnTo>
                  <a:pt x="1387378" y="1450524"/>
                </a:lnTo>
                <a:lnTo>
                  <a:pt x="1420510" y="1419177"/>
                </a:lnTo>
                <a:lnTo>
                  <a:pt x="1451884" y="1386073"/>
                </a:lnTo>
                <a:lnTo>
                  <a:pt x="1481421" y="1351290"/>
                </a:lnTo>
                <a:lnTo>
                  <a:pt x="1509043" y="1314906"/>
                </a:lnTo>
                <a:lnTo>
                  <a:pt x="1534672" y="1277000"/>
                </a:lnTo>
                <a:lnTo>
                  <a:pt x="1558231" y="1237648"/>
                </a:lnTo>
                <a:lnTo>
                  <a:pt x="1579641" y="1196930"/>
                </a:lnTo>
                <a:lnTo>
                  <a:pt x="1598824" y="1154924"/>
                </a:lnTo>
                <a:lnTo>
                  <a:pt x="1615703" y="1111706"/>
                </a:lnTo>
                <a:lnTo>
                  <a:pt x="1630199" y="1067356"/>
                </a:lnTo>
                <a:lnTo>
                  <a:pt x="1642234" y="1021950"/>
                </a:lnTo>
                <a:lnTo>
                  <a:pt x="1651730" y="975568"/>
                </a:lnTo>
                <a:lnTo>
                  <a:pt x="1658610" y="928288"/>
                </a:lnTo>
                <a:lnTo>
                  <a:pt x="1662795" y="880186"/>
                </a:lnTo>
                <a:lnTo>
                  <a:pt x="1664208" y="831341"/>
                </a:lnTo>
                <a:lnTo>
                  <a:pt x="1662795" y="782497"/>
                </a:lnTo>
                <a:lnTo>
                  <a:pt x="1658610" y="734395"/>
                </a:lnTo>
                <a:lnTo>
                  <a:pt x="1651730" y="687115"/>
                </a:lnTo>
                <a:lnTo>
                  <a:pt x="1642234" y="640733"/>
                </a:lnTo>
                <a:lnTo>
                  <a:pt x="1630199" y="595327"/>
                </a:lnTo>
                <a:lnTo>
                  <a:pt x="1615703" y="550977"/>
                </a:lnTo>
                <a:lnTo>
                  <a:pt x="1598824" y="507759"/>
                </a:lnTo>
                <a:lnTo>
                  <a:pt x="1579641" y="465753"/>
                </a:lnTo>
                <a:lnTo>
                  <a:pt x="1558231" y="425035"/>
                </a:lnTo>
                <a:lnTo>
                  <a:pt x="1534672" y="385683"/>
                </a:lnTo>
                <a:lnTo>
                  <a:pt x="1509043" y="347777"/>
                </a:lnTo>
                <a:lnTo>
                  <a:pt x="1481421" y="311393"/>
                </a:lnTo>
                <a:lnTo>
                  <a:pt x="1451884" y="276610"/>
                </a:lnTo>
                <a:lnTo>
                  <a:pt x="1420510" y="243506"/>
                </a:lnTo>
                <a:lnTo>
                  <a:pt x="1387378" y="212159"/>
                </a:lnTo>
                <a:lnTo>
                  <a:pt x="1352565" y="182646"/>
                </a:lnTo>
                <a:lnTo>
                  <a:pt x="1316149" y="155046"/>
                </a:lnTo>
                <a:lnTo>
                  <a:pt x="1278209" y="129437"/>
                </a:lnTo>
                <a:lnTo>
                  <a:pt x="1238822" y="105897"/>
                </a:lnTo>
                <a:lnTo>
                  <a:pt x="1198066" y="84504"/>
                </a:lnTo>
                <a:lnTo>
                  <a:pt x="1156019" y="65335"/>
                </a:lnTo>
                <a:lnTo>
                  <a:pt x="1112760" y="48469"/>
                </a:lnTo>
                <a:lnTo>
                  <a:pt x="1068365" y="33984"/>
                </a:lnTo>
                <a:lnTo>
                  <a:pt x="1022915" y="21958"/>
                </a:lnTo>
                <a:lnTo>
                  <a:pt x="976485" y="12468"/>
                </a:lnTo>
                <a:lnTo>
                  <a:pt x="929155" y="5593"/>
                </a:lnTo>
                <a:lnTo>
                  <a:pt x="881001" y="1411"/>
                </a:lnTo>
                <a:lnTo>
                  <a:pt x="832104"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object 11">
            <a:extLst>
              <a:ext uri="{FF2B5EF4-FFF2-40B4-BE49-F238E27FC236}">
                <a16:creationId xmlns:a16="http://schemas.microsoft.com/office/drawing/2014/main" id="{7342B79E-E88F-D686-01CE-6B20FC4FC4F2}"/>
              </a:ext>
              <a:ext uri="{C183D7F6-B498-43B3-948B-1728B52AA6E4}">
                <adec:decorative xmlns:adec="http://schemas.microsoft.com/office/drawing/2017/decorative" val="1"/>
              </a:ext>
            </a:extLst>
          </p:cNvPr>
          <p:cNvSpPr/>
          <p:nvPr/>
        </p:nvSpPr>
        <p:spPr>
          <a:xfrm>
            <a:off x="2141758" y="3104097"/>
            <a:ext cx="710565" cy="387350"/>
          </a:xfrm>
          <a:custGeom>
            <a:avLst/>
            <a:gdLst/>
            <a:ahLst/>
            <a:cxnLst/>
            <a:rect l="l" t="t" r="r" b="b"/>
            <a:pathLst>
              <a:path w="710564" h="387350">
                <a:moveTo>
                  <a:pt x="710183" y="0"/>
                </a:moveTo>
                <a:lnTo>
                  <a:pt x="0" y="0"/>
                </a:lnTo>
                <a:lnTo>
                  <a:pt x="355092" y="387096"/>
                </a:lnTo>
                <a:lnTo>
                  <a:pt x="710183" y="0"/>
                </a:lnTo>
                <a:close/>
              </a:path>
            </a:pathLst>
          </a:custGeom>
          <a:solidFill>
            <a:srgbClr val="80BFF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object 12">
            <a:extLst>
              <a:ext uri="{FF2B5EF4-FFF2-40B4-BE49-F238E27FC236}">
                <a16:creationId xmlns:a16="http://schemas.microsoft.com/office/drawing/2014/main" id="{9A150ED5-7EA8-0E71-1858-D0EF971CB711}"/>
              </a:ext>
              <a:ext uri="{C183D7F6-B498-43B3-948B-1728B52AA6E4}">
                <adec:decorative xmlns:adec="http://schemas.microsoft.com/office/drawing/2017/decorative" val="1"/>
              </a:ext>
            </a:extLst>
          </p:cNvPr>
          <p:cNvSpPr/>
          <p:nvPr/>
        </p:nvSpPr>
        <p:spPr>
          <a:xfrm>
            <a:off x="5023039" y="1104608"/>
            <a:ext cx="2146300" cy="2146300"/>
          </a:xfrm>
          <a:custGeom>
            <a:avLst/>
            <a:gdLst/>
            <a:ahLst/>
            <a:cxnLst/>
            <a:rect l="l" t="t" r="r" b="b"/>
            <a:pathLst>
              <a:path w="2146300" h="2146300">
                <a:moveTo>
                  <a:pt x="1072896" y="0"/>
                </a:moveTo>
                <a:lnTo>
                  <a:pt x="1025102" y="1045"/>
                </a:lnTo>
                <a:lnTo>
                  <a:pt x="977843" y="4152"/>
                </a:lnTo>
                <a:lnTo>
                  <a:pt x="931164" y="9276"/>
                </a:lnTo>
                <a:lnTo>
                  <a:pt x="885108" y="16375"/>
                </a:lnTo>
                <a:lnTo>
                  <a:pt x="839718" y="25405"/>
                </a:lnTo>
                <a:lnTo>
                  <a:pt x="795039" y="36322"/>
                </a:lnTo>
                <a:lnTo>
                  <a:pt x="751112" y="49082"/>
                </a:lnTo>
                <a:lnTo>
                  <a:pt x="707984" y="63643"/>
                </a:lnTo>
                <a:lnTo>
                  <a:pt x="665696" y="79959"/>
                </a:lnTo>
                <a:lnTo>
                  <a:pt x="624292" y="97989"/>
                </a:lnTo>
                <a:lnTo>
                  <a:pt x="583816" y="117687"/>
                </a:lnTo>
                <a:lnTo>
                  <a:pt x="544312" y="139011"/>
                </a:lnTo>
                <a:lnTo>
                  <a:pt x="505823" y="161917"/>
                </a:lnTo>
                <a:lnTo>
                  <a:pt x="468393" y="186361"/>
                </a:lnTo>
                <a:lnTo>
                  <a:pt x="432065" y="212301"/>
                </a:lnTo>
                <a:lnTo>
                  <a:pt x="396884" y="239691"/>
                </a:lnTo>
                <a:lnTo>
                  <a:pt x="362892" y="268489"/>
                </a:lnTo>
                <a:lnTo>
                  <a:pt x="330133" y="298650"/>
                </a:lnTo>
                <a:lnTo>
                  <a:pt x="298650" y="330133"/>
                </a:lnTo>
                <a:lnTo>
                  <a:pt x="268489" y="362892"/>
                </a:lnTo>
                <a:lnTo>
                  <a:pt x="239691" y="396884"/>
                </a:lnTo>
                <a:lnTo>
                  <a:pt x="212301" y="432065"/>
                </a:lnTo>
                <a:lnTo>
                  <a:pt x="186361" y="468393"/>
                </a:lnTo>
                <a:lnTo>
                  <a:pt x="161917" y="505823"/>
                </a:lnTo>
                <a:lnTo>
                  <a:pt x="139011" y="544312"/>
                </a:lnTo>
                <a:lnTo>
                  <a:pt x="117687" y="583816"/>
                </a:lnTo>
                <a:lnTo>
                  <a:pt x="97989" y="624292"/>
                </a:lnTo>
                <a:lnTo>
                  <a:pt x="79959" y="665696"/>
                </a:lnTo>
                <a:lnTo>
                  <a:pt x="63643" y="707984"/>
                </a:lnTo>
                <a:lnTo>
                  <a:pt x="49082" y="751112"/>
                </a:lnTo>
                <a:lnTo>
                  <a:pt x="36322" y="795039"/>
                </a:lnTo>
                <a:lnTo>
                  <a:pt x="25405" y="839718"/>
                </a:lnTo>
                <a:lnTo>
                  <a:pt x="16375" y="885108"/>
                </a:lnTo>
                <a:lnTo>
                  <a:pt x="9276" y="931164"/>
                </a:lnTo>
                <a:lnTo>
                  <a:pt x="4152" y="977843"/>
                </a:lnTo>
                <a:lnTo>
                  <a:pt x="1045" y="1025102"/>
                </a:lnTo>
                <a:lnTo>
                  <a:pt x="0" y="1072896"/>
                </a:lnTo>
                <a:lnTo>
                  <a:pt x="1045" y="1120689"/>
                </a:lnTo>
                <a:lnTo>
                  <a:pt x="4152" y="1167948"/>
                </a:lnTo>
                <a:lnTo>
                  <a:pt x="9276" y="1214627"/>
                </a:lnTo>
                <a:lnTo>
                  <a:pt x="16375" y="1260683"/>
                </a:lnTo>
                <a:lnTo>
                  <a:pt x="25405" y="1306073"/>
                </a:lnTo>
                <a:lnTo>
                  <a:pt x="36322" y="1350752"/>
                </a:lnTo>
                <a:lnTo>
                  <a:pt x="49082" y="1394679"/>
                </a:lnTo>
                <a:lnTo>
                  <a:pt x="63643" y="1437807"/>
                </a:lnTo>
                <a:lnTo>
                  <a:pt x="79959" y="1480095"/>
                </a:lnTo>
                <a:lnTo>
                  <a:pt x="97989" y="1521499"/>
                </a:lnTo>
                <a:lnTo>
                  <a:pt x="117687" y="1561975"/>
                </a:lnTo>
                <a:lnTo>
                  <a:pt x="139011" y="1601479"/>
                </a:lnTo>
                <a:lnTo>
                  <a:pt x="161917" y="1639968"/>
                </a:lnTo>
                <a:lnTo>
                  <a:pt x="186361" y="1677398"/>
                </a:lnTo>
                <a:lnTo>
                  <a:pt x="212301" y="1713726"/>
                </a:lnTo>
                <a:lnTo>
                  <a:pt x="239691" y="1748907"/>
                </a:lnTo>
                <a:lnTo>
                  <a:pt x="268489" y="1782899"/>
                </a:lnTo>
                <a:lnTo>
                  <a:pt x="298650" y="1815658"/>
                </a:lnTo>
                <a:lnTo>
                  <a:pt x="330133" y="1847141"/>
                </a:lnTo>
                <a:lnTo>
                  <a:pt x="362892" y="1877302"/>
                </a:lnTo>
                <a:lnTo>
                  <a:pt x="396884" y="1906100"/>
                </a:lnTo>
                <a:lnTo>
                  <a:pt x="432065" y="1933490"/>
                </a:lnTo>
                <a:lnTo>
                  <a:pt x="468393" y="1959430"/>
                </a:lnTo>
                <a:lnTo>
                  <a:pt x="505823" y="1983874"/>
                </a:lnTo>
                <a:lnTo>
                  <a:pt x="544312" y="2006780"/>
                </a:lnTo>
                <a:lnTo>
                  <a:pt x="583816" y="2028104"/>
                </a:lnTo>
                <a:lnTo>
                  <a:pt x="624292" y="2047802"/>
                </a:lnTo>
                <a:lnTo>
                  <a:pt x="665696" y="2065832"/>
                </a:lnTo>
                <a:lnTo>
                  <a:pt x="707984" y="2082148"/>
                </a:lnTo>
                <a:lnTo>
                  <a:pt x="751112" y="2096709"/>
                </a:lnTo>
                <a:lnTo>
                  <a:pt x="795039" y="2109469"/>
                </a:lnTo>
                <a:lnTo>
                  <a:pt x="839718" y="2120386"/>
                </a:lnTo>
                <a:lnTo>
                  <a:pt x="885108" y="2129416"/>
                </a:lnTo>
                <a:lnTo>
                  <a:pt x="931164" y="2136515"/>
                </a:lnTo>
                <a:lnTo>
                  <a:pt x="977843" y="2141639"/>
                </a:lnTo>
                <a:lnTo>
                  <a:pt x="1025102" y="2144746"/>
                </a:lnTo>
                <a:lnTo>
                  <a:pt x="1072896" y="2145792"/>
                </a:lnTo>
                <a:lnTo>
                  <a:pt x="1120689" y="2144746"/>
                </a:lnTo>
                <a:lnTo>
                  <a:pt x="1167948" y="2141639"/>
                </a:lnTo>
                <a:lnTo>
                  <a:pt x="1214627" y="2136515"/>
                </a:lnTo>
                <a:lnTo>
                  <a:pt x="1260683" y="2129416"/>
                </a:lnTo>
                <a:lnTo>
                  <a:pt x="1306073" y="2120386"/>
                </a:lnTo>
                <a:lnTo>
                  <a:pt x="1350752" y="2109469"/>
                </a:lnTo>
                <a:lnTo>
                  <a:pt x="1394679" y="2096709"/>
                </a:lnTo>
                <a:lnTo>
                  <a:pt x="1437807" y="2082148"/>
                </a:lnTo>
                <a:lnTo>
                  <a:pt x="1480095" y="2065832"/>
                </a:lnTo>
                <a:lnTo>
                  <a:pt x="1521499" y="2047802"/>
                </a:lnTo>
                <a:lnTo>
                  <a:pt x="1561975" y="2028104"/>
                </a:lnTo>
                <a:lnTo>
                  <a:pt x="1601479" y="2006780"/>
                </a:lnTo>
                <a:lnTo>
                  <a:pt x="1639968" y="1983874"/>
                </a:lnTo>
                <a:lnTo>
                  <a:pt x="1677398" y="1959430"/>
                </a:lnTo>
                <a:lnTo>
                  <a:pt x="1713726" y="1933490"/>
                </a:lnTo>
                <a:lnTo>
                  <a:pt x="1748907" y="1906100"/>
                </a:lnTo>
                <a:lnTo>
                  <a:pt x="1782899" y="1877302"/>
                </a:lnTo>
                <a:lnTo>
                  <a:pt x="1815658" y="1847141"/>
                </a:lnTo>
                <a:lnTo>
                  <a:pt x="1847141" y="1815658"/>
                </a:lnTo>
                <a:lnTo>
                  <a:pt x="1877302" y="1782899"/>
                </a:lnTo>
                <a:lnTo>
                  <a:pt x="1906100" y="1748907"/>
                </a:lnTo>
                <a:lnTo>
                  <a:pt x="1933490" y="1713726"/>
                </a:lnTo>
                <a:lnTo>
                  <a:pt x="1959430" y="1677398"/>
                </a:lnTo>
                <a:lnTo>
                  <a:pt x="1983874" y="1639968"/>
                </a:lnTo>
                <a:lnTo>
                  <a:pt x="2006780" y="1601479"/>
                </a:lnTo>
                <a:lnTo>
                  <a:pt x="2028104" y="1561975"/>
                </a:lnTo>
                <a:lnTo>
                  <a:pt x="2047802" y="1521499"/>
                </a:lnTo>
                <a:lnTo>
                  <a:pt x="2065832" y="1480095"/>
                </a:lnTo>
                <a:lnTo>
                  <a:pt x="2082148" y="1437807"/>
                </a:lnTo>
                <a:lnTo>
                  <a:pt x="2096709" y="1394679"/>
                </a:lnTo>
                <a:lnTo>
                  <a:pt x="2109469" y="1350752"/>
                </a:lnTo>
                <a:lnTo>
                  <a:pt x="2120386" y="1306073"/>
                </a:lnTo>
                <a:lnTo>
                  <a:pt x="2129416" y="1260683"/>
                </a:lnTo>
                <a:lnTo>
                  <a:pt x="2136515" y="1214627"/>
                </a:lnTo>
                <a:lnTo>
                  <a:pt x="2141639" y="1167948"/>
                </a:lnTo>
                <a:lnTo>
                  <a:pt x="2144746" y="1120689"/>
                </a:lnTo>
                <a:lnTo>
                  <a:pt x="2145791" y="1072896"/>
                </a:lnTo>
                <a:lnTo>
                  <a:pt x="2144746" y="1025102"/>
                </a:lnTo>
                <a:lnTo>
                  <a:pt x="2141639" y="977843"/>
                </a:lnTo>
                <a:lnTo>
                  <a:pt x="2136515" y="931164"/>
                </a:lnTo>
                <a:lnTo>
                  <a:pt x="2129416" y="885108"/>
                </a:lnTo>
                <a:lnTo>
                  <a:pt x="2120386" y="839718"/>
                </a:lnTo>
                <a:lnTo>
                  <a:pt x="2109469" y="795039"/>
                </a:lnTo>
                <a:lnTo>
                  <a:pt x="2096709" y="751112"/>
                </a:lnTo>
                <a:lnTo>
                  <a:pt x="2082148" y="707984"/>
                </a:lnTo>
                <a:lnTo>
                  <a:pt x="2065832" y="665696"/>
                </a:lnTo>
                <a:lnTo>
                  <a:pt x="2047802" y="624292"/>
                </a:lnTo>
                <a:lnTo>
                  <a:pt x="2028104" y="583816"/>
                </a:lnTo>
                <a:lnTo>
                  <a:pt x="2006780" y="544312"/>
                </a:lnTo>
                <a:lnTo>
                  <a:pt x="1983874" y="505823"/>
                </a:lnTo>
                <a:lnTo>
                  <a:pt x="1959430" y="468393"/>
                </a:lnTo>
                <a:lnTo>
                  <a:pt x="1933490" y="432065"/>
                </a:lnTo>
                <a:lnTo>
                  <a:pt x="1906100" y="396884"/>
                </a:lnTo>
                <a:lnTo>
                  <a:pt x="1877302" y="362892"/>
                </a:lnTo>
                <a:lnTo>
                  <a:pt x="1847141" y="330133"/>
                </a:lnTo>
                <a:lnTo>
                  <a:pt x="1815658" y="298650"/>
                </a:lnTo>
                <a:lnTo>
                  <a:pt x="1782899" y="268489"/>
                </a:lnTo>
                <a:lnTo>
                  <a:pt x="1748907" y="239691"/>
                </a:lnTo>
                <a:lnTo>
                  <a:pt x="1713726" y="212301"/>
                </a:lnTo>
                <a:lnTo>
                  <a:pt x="1677398" y="186361"/>
                </a:lnTo>
                <a:lnTo>
                  <a:pt x="1639968" y="161917"/>
                </a:lnTo>
                <a:lnTo>
                  <a:pt x="1601479" y="139011"/>
                </a:lnTo>
                <a:lnTo>
                  <a:pt x="1561975" y="117687"/>
                </a:lnTo>
                <a:lnTo>
                  <a:pt x="1521499" y="97989"/>
                </a:lnTo>
                <a:lnTo>
                  <a:pt x="1480095" y="79959"/>
                </a:lnTo>
                <a:lnTo>
                  <a:pt x="1437807" y="63643"/>
                </a:lnTo>
                <a:lnTo>
                  <a:pt x="1394679" y="49082"/>
                </a:lnTo>
                <a:lnTo>
                  <a:pt x="1350752" y="36322"/>
                </a:lnTo>
                <a:lnTo>
                  <a:pt x="1306073" y="25405"/>
                </a:lnTo>
                <a:lnTo>
                  <a:pt x="1260683" y="16375"/>
                </a:lnTo>
                <a:lnTo>
                  <a:pt x="1214627" y="9276"/>
                </a:lnTo>
                <a:lnTo>
                  <a:pt x="1167948" y="4152"/>
                </a:lnTo>
                <a:lnTo>
                  <a:pt x="1120689" y="1045"/>
                </a:lnTo>
                <a:lnTo>
                  <a:pt x="1072896" y="0"/>
                </a:lnTo>
                <a:close/>
              </a:path>
            </a:pathLst>
          </a:custGeom>
          <a:solidFill>
            <a:srgbClr val="D4BB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object 13">
            <a:extLst>
              <a:ext uri="{FF2B5EF4-FFF2-40B4-BE49-F238E27FC236}">
                <a16:creationId xmlns:a16="http://schemas.microsoft.com/office/drawing/2014/main" id="{71CFF18A-A622-091B-FBA2-A981B9AB31EC}"/>
              </a:ext>
              <a:ext uri="{C183D7F6-B498-43B3-948B-1728B52AA6E4}">
                <adec:decorative xmlns:adec="http://schemas.microsoft.com/office/drawing/2017/decorative" val="1"/>
              </a:ext>
            </a:extLst>
          </p:cNvPr>
          <p:cNvSpPr/>
          <p:nvPr/>
        </p:nvSpPr>
        <p:spPr>
          <a:xfrm>
            <a:off x="5216588" y="1308824"/>
            <a:ext cx="1840230" cy="1838706"/>
          </a:xfrm>
          <a:prstGeom prst="rect">
            <a:avLst/>
          </a:prstGeom>
          <a:blipFill>
            <a:blip r:embed="rId3" cstate="print">
              <a:extLst>
                <a:ext uri="{28A0092B-C50C-407E-A947-70E740481C1C}">
                  <a14:useLocalDpi xmlns:a14="http://schemas.microsoft.com/office/drawing/2010/main" val="0"/>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object 14">
            <a:extLst>
              <a:ext uri="{FF2B5EF4-FFF2-40B4-BE49-F238E27FC236}">
                <a16:creationId xmlns:a16="http://schemas.microsoft.com/office/drawing/2014/main" id="{56F2911E-4694-7AC4-3153-0225FB3E7C18}"/>
              </a:ext>
              <a:ext uri="{C183D7F6-B498-43B3-948B-1728B52AA6E4}">
                <adec:decorative xmlns:adec="http://schemas.microsoft.com/office/drawing/2017/decorative" val="1"/>
              </a:ext>
            </a:extLst>
          </p:cNvPr>
          <p:cNvSpPr/>
          <p:nvPr/>
        </p:nvSpPr>
        <p:spPr>
          <a:xfrm>
            <a:off x="5263832" y="1356069"/>
            <a:ext cx="1664335" cy="1663064"/>
          </a:xfrm>
          <a:custGeom>
            <a:avLst/>
            <a:gdLst/>
            <a:ahLst/>
            <a:cxnLst/>
            <a:rect l="l" t="t" r="r" b="b"/>
            <a:pathLst>
              <a:path w="1664334" h="1663064">
                <a:moveTo>
                  <a:pt x="832103" y="0"/>
                </a:moveTo>
                <a:lnTo>
                  <a:pt x="783206" y="1411"/>
                </a:lnTo>
                <a:lnTo>
                  <a:pt x="735052" y="5593"/>
                </a:lnTo>
                <a:lnTo>
                  <a:pt x="687722" y="12468"/>
                </a:lnTo>
                <a:lnTo>
                  <a:pt x="641292" y="21958"/>
                </a:lnTo>
                <a:lnTo>
                  <a:pt x="595842" y="33984"/>
                </a:lnTo>
                <a:lnTo>
                  <a:pt x="551447" y="48469"/>
                </a:lnTo>
                <a:lnTo>
                  <a:pt x="508188" y="65335"/>
                </a:lnTo>
                <a:lnTo>
                  <a:pt x="466141" y="84504"/>
                </a:lnTo>
                <a:lnTo>
                  <a:pt x="425385" y="105897"/>
                </a:lnTo>
                <a:lnTo>
                  <a:pt x="385998" y="129437"/>
                </a:lnTo>
                <a:lnTo>
                  <a:pt x="348058" y="155046"/>
                </a:lnTo>
                <a:lnTo>
                  <a:pt x="311642" y="182646"/>
                </a:lnTo>
                <a:lnTo>
                  <a:pt x="276829" y="212159"/>
                </a:lnTo>
                <a:lnTo>
                  <a:pt x="243697" y="243506"/>
                </a:lnTo>
                <a:lnTo>
                  <a:pt x="212323" y="276610"/>
                </a:lnTo>
                <a:lnTo>
                  <a:pt x="182786" y="311393"/>
                </a:lnTo>
                <a:lnTo>
                  <a:pt x="155164" y="347777"/>
                </a:lnTo>
                <a:lnTo>
                  <a:pt x="129535" y="385683"/>
                </a:lnTo>
                <a:lnTo>
                  <a:pt x="105976" y="425035"/>
                </a:lnTo>
                <a:lnTo>
                  <a:pt x="84566" y="465753"/>
                </a:lnTo>
                <a:lnTo>
                  <a:pt x="65383" y="507759"/>
                </a:lnTo>
                <a:lnTo>
                  <a:pt x="48504" y="550977"/>
                </a:lnTo>
                <a:lnTo>
                  <a:pt x="34008" y="595327"/>
                </a:lnTo>
                <a:lnTo>
                  <a:pt x="21973" y="640733"/>
                </a:lnTo>
                <a:lnTo>
                  <a:pt x="12477" y="687115"/>
                </a:lnTo>
                <a:lnTo>
                  <a:pt x="5597" y="734395"/>
                </a:lnTo>
                <a:lnTo>
                  <a:pt x="1412" y="782497"/>
                </a:lnTo>
                <a:lnTo>
                  <a:pt x="0" y="831341"/>
                </a:lnTo>
                <a:lnTo>
                  <a:pt x="1412" y="880186"/>
                </a:lnTo>
                <a:lnTo>
                  <a:pt x="5597" y="928288"/>
                </a:lnTo>
                <a:lnTo>
                  <a:pt x="12477" y="975568"/>
                </a:lnTo>
                <a:lnTo>
                  <a:pt x="21973" y="1021950"/>
                </a:lnTo>
                <a:lnTo>
                  <a:pt x="34008" y="1067356"/>
                </a:lnTo>
                <a:lnTo>
                  <a:pt x="48504" y="1111706"/>
                </a:lnTo>
                <a:lnTo>
                  <a:pt x="65383" y="1154924"/>
                </a:lnTo>
                <a:lnTo>
                  <a:pt x="84566" y="1196930"/>
                </a:lnTo>
                <a:lnTo>
                  <a:pt x="105976" y="1237648"/>
                </a:lnTo>
                <a:lnTo>
                  <a:pt x="129535" y="1277000"/>
                </a:lnTo>
                <a:lnTo>
                  <a:pt x="155164" y="1314906"/>
                </a:lnTo>
                <a:lnTo>
                  <a:pt x="182786" y="1351290"/>
                </a:lnTo>
                <a:lnTo>
                  <a:pt x="212323" y="1386073"/>
                </a:lnTo>
                <a:lnTo>
                  <a:pt x="243697" y="1419177"/>
                </a:lnTo>
                <a:lnTo>
                  <a:pt x="276829" y="1450524"/>
                </a:lnTo>
                <a:lnTo>
                  <a:pt x="311642" y="1480037"/>
                </a:lnTo>
                <a:lnTo>
                  <a:pt x="348058" y="1507637"/>
                </a:lnTo>
                <a:lnTo>
                  <a:pt x="385998" y="1533246"/>
                </a:lnTo>
                <a:lnTo>
                  <a:pt x="425385" y="1556786"/>
                </a:lnTo>
                <a:lnTo>
                  <a:pt x="466141" y="1578179"/>
                </a:lnTo>
                <a:lnTo>
                  <a:pt x="508188" y="1597348"/>
                </a:lnTo>
                <a:lnTo>
                  <a:pt x="551447" y="1614214"/>
                </a:lnTo>
                <a:lnTo>
                  <a:pt x="595842" y="1628699"/>
                </a:lnTo>
                <a:lnTo>
                  <a:pt x="641292" y="1640725"/>
                </a:lnTo>
                <a:lnTo>
                  <a:pt x="687722" y="1650215"/>
                </a:lnTo>
                <a:lnTo>
                  <a:pt x="735052" y="1657090"/>
                </a:lnTo>
                <a:lnTo>
                  <a:pt x="783206" y="1661272"/>
                </a:lnTo>
                <a:lnTo>
                  <a:pt x="832103" y="1662683"/>
                </a:lnTo>
                <a:lnTo>
                  <a:pt x="881001" y="1661272"/>
                </a:lnTo>
                <a:lnTo>
                  <a:pt x="929155" y="1657090"/>
                </a:lnTo>
                <a:lnTo>
                  <a:pt x="976485" y="1650215"/>
                </a:lnTo>
                <a:lnTo>
                  <a:pt x="1022915" y="1640725"/>
                </a:lnTo>
                <a:lnTo>
                  <a:pt x="1068365" y="1628699"/>
                </a:lnTo>
                <a:lnTo>
                  <a:pt x="1112760" y="1614214"/>
                </a:lnTo>
                <a:lnTo>
                  <a:pt x="1156019" y="1597348"/>
                </a:lnTo>
                <a:lnTo>
                  <a:pt x="1198066" y="1578179"/>
                </a:lnTo>
                <a:lnTo>
                  <a:pt x="1238822" y="1556786"/>
                </a:lnTo>
                <a:lnTo>
                  <a:pt x="1278209" y="1533246"/>
                </a:lnTo>
                <a:lnTo>
                  <a:pt x="1316149" y="1507637"/>
                </a:lnTo>
                <a:lnTo>
                  <a:pt x="1352565" y="1480037"/>
                </a:lnTo>
                <a:lnTo>
                  <a:pt x="1387378" y="1450524"/>
                </a:lnTo>
                <a:lnTo>
                  <a:pt x="1420510" y="1419177"/>
                </a:lnTo>
                <a:lnTo>
                  <a:pt x="1451884" y="1386073"/>
                </a:lnTo>
                <a:lnTo>
                  <a:pt x="1481421" y="1351290"/>
                </a:lnTo>
                <a:lnTo>
                  <a:pt x="1509043" y="1314906"/>
                </a:lnTo>
                <a:lnTo>
                  <a:pt x="1534672" y="1277000"/>
                </a:lnTo>
                <a:lnTo>
                  <a:pt x="1558231" y="1237648"/>
                </a:lnTo>
                <a:lnTo>
                  <a:pt x="1579641" y="1196930"/>
                </a:lnTo>
                <a:lnTo>
                  <a:pt x="1598824" y="1154924"/>
                </a:lnTo>
                <a:lnTo>
                  <a:pt x="1615703" y="1111706"/>
                </a:lnTo>
                <a:lnTo>
                  <a:pt x="1630199" y="1067356"/>
                </a:lnTo>
                <a:lnTo>
                  <a:pt x="1642234" y="1021950"/>
                </a:lnTo>
                <a:lnTo>
                  <a:pt x="1651730" y="975568"/>
                </a:lnTo>
                <a:lnTo>
                  <a:pt x="1658610" y="928288"/>
                </a:lnTo>
                <a:lnTo>
                  <a:pt x="1662795" y="880186"/>
                </a:lnTo>
                <a:lnTo>
                  <a:pt x="1664208" y="831341"/>
                </a:lnTo>
                <a:lnTo>
                  <a:pt x="1662795" y="782497"/>
                </a:lnTo>
                <a:lnTo>
                  <a:pt x="1658610" y="734395"/>
                </a:lnTo>
                <a:lnTo>
                  <a:pt x="1651730" y="687115"/>
                </a:lnTo>
                <a:lnTo>
                  <a:pt x="1642234" y="640733"/>
                </a:lnTo>
                <a:lnTo>
                  <a:pt x="1630199" y="595327"/>
                </a:lnTo>
                <a:lnTo>
                  <a:pt x="1615703" y="550977"/>
                </a:lnTo>
                <a:lnTo>
                  <a:pt x="1598824" y="507759"/>
                </a:lnTo>
                <a:lnTo>
                  <a:pt x="1579641" y="465753"/>
                </a:lnTo>
                <a:lnTo>
                  <a:pt x="1558231" y="425035"/>
                </a:lnTo>
                <a:lnTo>
                  <a:pt x="1534672" y="385683"/>
                </a:lnTo>
                <a:lnTo>
                  <a:pt x="1509043" y="347777"/>
                </a:lnTo>
                <a:lnTo>
                  <a:pt x="1481421" y="311393"/>
                </a:lnTo>
                <a:lnTo>
                  <a:pt x="1451884" y="276610"/>
                </a:lnTo>
                <a:lnTo>
                  <a:pt x="1420510" y="243506"/>
                </a:lnTo>
                <a:lnTo>
                  <a:pt x="1387378" y="212159"/>
                </a:lnTo>
                <a:lnTo>
                  <a:pt x="1352565" y="182646"/>
                </a:lnTo>
                <a:lnTo>
                  <a:pt x="1316149" y="155046"/>
                </a:lnTo>
                <a:lnTo>
                  <a:pt x="1278209" y="129437"/>
                </a:lnTo>
                <a:lnTo>
                  <a:pt x="1238822" y="105897"/>
                </a:lnTo>
                <a:lnTo>
                  <a:pt x="1198066" y="84504"/>
                </a:lnTo>
                <a:lnTo>
                  <a:pt x="1156019" y="65335"/>
                </a:lnTo>
                <a:lnTo>
                  <a:pt x="1112760" y="48469"/>
                </a:lnTo>
                <a:lnTo>
                  <a:pt x="1068365" y="33984"/>
                </a:lnTo>
                <a:lnTo>
                  <a:pt x="1022915" y="21958"/>
                </a:lnTo>
                <a:lnTo>
                  <a:pt x="976485" y="12468"/>
                </a:lnTo>
                <a:lnTo>
                  <a:pt x="929155" y="5593"/>
                </a:lnTo>
                <a:lnTo>
                  <a:pt x="881001" y="1411"/>
                </a:lnTo>
                <a:lnTo>
                  <a:pt x="832103"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object 15">
            <a:extLst>
              <a:ext uri="{FF2B5EF4-FFF2-40B4-BE49-F238E27FC236}">
                <a16:creationId xmlns:a16="http://schemas.microsoft.com/office/drawing/2014/main" id="{2616E2D3-7690-F3E1-50BB-644A5704B50E}"/>
              </a:ext>
              <a:ext uri="{C183D7F6-B498-43B3-948B-1728B52AA6E4}">
                <adec:decorative xmlns:adec="http://schemas.microsoft.com/office/drawing/2017/decorative" val="1"/>
              </a:ext>
            </a:extLst>
          </p:cNvPr>
          <p:cNvSpPr/>
          <p:nvPr/>
        </p:nvSpPr>
        <p:spPr>
          <a:xfrm>
            <a:off x="5740844" y="3104097"/>
            <a:ext cx="710565" cy="387350"/>
          </a:xfrm>
          <a:custGeom>
            <a:avLst/>
            <a:gdLst/>
            <a:ahLst/>
            <a:cxnLst/>
            <a:rect l="l" t="t" r="r" b="b"/>
            <a:pathLst>
              <a:path w="710564" h="387350">
                <a:moveTo>
                  <a:pt x="710183" y="0"/>
                </a:moveTo>
                <a:lnTo>
                  <a:pt x="0" y="0"/>
                </a:lnTo>
                <a:lnTo>
                  <a:pt x="355091" y="387096"/>
                </a:lnTo>
                <a:lnTo>
                  <a:pt x="710183" y="0"/>
                </a:lnTo>
                <a:close/>
              </a:path>
            </a:pathLst>
          </a:custGeom>
          <a:solidFill>
            <a:srgbClr val="D4BB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object 16">
            <a:extLst>
              <a:ext uri="{FF2B5EF4-FFF2-40B4-BE49-F238E27FC236}">
                <a16:creationId xmlns:a16="http://schemas.microsoft.com/office/drawing/2014/main" id="{B4757217-B0C4-109C-8A1A-63BC037E049E}"/>
              </a:ext>
              <a:ext uri="{C183D7F6-B498-43B3-948B-1728B52AA6E4}">
                <adec:decorative xmlns:adec="http://schemas.microsoft.com/office/drawing/2017/decorative" val="1"/>
              </a:ext>
            </a:extLst>
          </p:cNvPr>
          <p:cNvSpPr/>
          <p:nvPr/>
        </p:nvSpPr>
        <p:spPr>
          <a:xfrm>
            <a:off x="8585709" y="1108038"/>
            <a:ext cx="2146300" cy="2147570"/>
          </a:xfrm>
          <a:custGeom>
            <a:avLst/>
            <a:gdLst/>
            <a:ahLst/>
            <a:cxnLst/>
            <a:rect l="l" t="t" r="r" b="b"/>
            <a:pathLst>
              <a:path w="2146300" h="2147570">
                <a:moveTo>
                  <a:pt x="1072896" y="0"/>
                </a:moveTo>
                <a:lnTo>
                  <a:pt x="1025102" y="1046"/>
                </a:lnTo>
                <a:lnTo>
                  <a:pt x="977843" y="4155"/>
                </a:lnTo>
                <a:lnTo>
                  <a:pt x="931164" y="9284"/>
                </a:lnTo>
                <a:lnTo>
                  <a:pt x="885108" y="16388"/>
                </a:lnTo>
                <a:lnTo>
                  <a:pt x="839718" y="25425"/>
                </a:lnTo>
                <a:lnTo>
                  <a:pt x="795039" y="36350"/>
                </a:lnTo>
                <a:lnTo>
                  <a:pt x="751112" y="49121"/>
                </a:lnTo>
                <a:lnTo>
                  <a:pt x="707984" y="63692"/>
                </a:lnTo>
                <a:lnTo>
                  <a:pt x="665696" y="80021"/>
                </a:lnTo>
                <a:lnTo>
                  <a:pt x="624292" y="98065"/>
                </a:lnTo>
                <a:lnTo>
                  <a:pt x="583816" y="117778"/>
                </a:lnTo>
                <a:lnTo>
                  <a:pt x="544312" y="139118"/>
                </a:lnTo>
                <a:lnTo>
                  <a:pt x="505823" y="162042"/>
                </a:lnTo>
                <a:lnTo>
                  <a:pt x="468393" y="186504"/>
                </a:lnTo>
                <a:lnTo>
                  <a:pt x="432065" y="212463"/>
                </a:lnTo>
                <a:lnTo>
                  <a:pt x="396884" y="239874"/>
                </a:lnTo>
                <a:lnTo>
                  <a:pt x="362892" y="268693"/>
                </a:lnTo>
                <a:lnTo>
                  <a:pt x="330133" y="298877"/>
                </a:lnTo>
                <a:lnTo>
                  <a:pt x="298650" y="330382"/>
                </a:lnTo>
                <a:lnTo>
                  <a:pt x="268489" y="363165"/>
                </a:lnTo>
                <a:lnTo>
                  <a:pt x="239691" y="397182"/>
                </a:lnTo>
                <a:lnTo>
                  <a:pt x="212301" y="432389"/>
                </a:lnTo>
                <a:lnTo>
                  <a:pt x="186361" y="468743"/>
                </a:lnTo>
                <a:lnTo>
                  <a:pt x="161917" y="506200"/>
                </a:lnTo>
                <a:lnTo>
                  <a:pt x="139011" y="544716"/>
                </a:lnTo>
                <a:lnTo>
                  <a:pt x="117687" y="584248"/>
                </a:lnTo>
                <a:lnTo>
                  <a:pt x="97989" y="624752"/>
                </a:lnTo>
                <a:lnTo>
                  <a:pt x="79959" y="666185"/>
                </a:lnTo>
                <a:lnTo>
                  <a:pt x="63643" y="708502"/>
                </a:lnTo>
                <a:lnTo>
                  <a:pt x="49082" y="751661"/>
                </a:lnTo>
                <a:lnTo>
                  <a:pt x="36322" y="795617"/>
                </a:lnTo>
                <a:lnTo>
                  <a:pt x="25405" y="840327"/>
                </a:lnTo>
                <a:lnTo>
                  <a:pt x="16375" y="885747"/>
                </a:lnTo>
                <a:lnTo>
                  <a:pt x="9276" y="931834"/>
                </a:lnTo>
                <a:lnTo>
                  <a:pt x="4152" y="978544"/>
                </a:lnTo>
                <a:lnTo>
                  <a:pt x="1045" y="1025833"/>
                </a:lnTo>
                <a:lnTo>
                  <a:pt x="0" y="1073657"/>
                </a:lnTo>
                <a:lnTo>
                  <a:pt x="1045" y="1121482"/>
                </a:lnTo>
                <a:lnTo>
                  <a:pt x="4152" y="1168771"/>
                </a:lnTo>
                <a:lnTo>
                  <a:pt x="9276" y="1215481"/>
                </a:lnTo>
                <a:lnTo>
                  <a:pt x="16375" y="1261568"/>
                </a:lnTo>
                <a:lnTo>
                  <a:pt x="25405" y="1306988"/>
                </a:lnTo>
                <a:lnTo>
                  <a:pt x="36322" y="1351698"/>
                </a:lnTo>
                <a:lnTo>
                  <a:pt x="49082" y="1395654"/>
                </a:lnTo>
                <a:lnTo>
                  <a:pt x="63643" y="1438813"/>
                </a:lnTo>
                <a:lnTo>
                  <a:pt x="79959" y="1481130"/>
                </a:lnTo>
                <a:lnTo>
                  <a:pt x="97989" y="1522563"/>
                </a:lnTo>
                <a:lnTo>
                  <a:pt x="117687" y="1563067"/>
                </a:lnTo>
                <a:lnTo>
                  <a:pt x="139011" y="1602599"/>
                </a:lnTo>
                <a:lnTo>
                  <a:pt x="161917" y="1641115"/>
                </a:lnTo>
                <a:lnTo>
                  <a:pt x="186361" y="1678572"/>
                </a:lnTo>
                <a:lnTo>
                  <a:pt x="212301" y="1714926"/>
                </a:lnTo>
                <a:lnTo>
                  <a:pt x="239691" y="1750133"/>
                </a:lnTo>
                <a:lnTo>
                  <a:pt x="268489" y="1784150"/>
                </a:lnTo>
                <a:lnTo>
                  <a:pt x="298650" y="1816933"/>
                </a:lnTo>
                <a:lnTo>
                  <a:pt x="330133" y="1848438"/>
                </a:lnTo>
                <a:lnTo>
                  <a:pt x="362892" y="1878622"/>
                </a:lnTo>
                <a:lnTo>
                  <a:pt x="396884" y="1907441"/>
                </a:lnTo>
                <a:lnTo>
                  <a:pt x="432065" y="1934852"/>
                </a:lnTo>
                <a:lnTo>
                  <a:pt x="468393" y="1960811"/>
                </a:lnTo>
                <a:lnTo>
                  <a:pt x="505823" y="1985273"/>
                </a:lnTo>
                <a:lnTo>
                  <a:pt x="544312" y="2008197"/>
                </a:lnTo>
                <a:lnTo>
                  <a:pt x="583816" y="2029537"/>
                </a:lnTo>
                <a:lnTo>
                  <a:pt x="624292" y="2049250"/>
                </a:lnTo>
                <a:lnTo>
                  <a:pt x="665696" y="2067294"/>
                </a:lnTo>
                <a:lnTo>
                  <a:pt x="707984" y="2083623"/>
                </a:lnTo>
                <a:lnTo>
                  <a:pt x="751112" y="2098194"/>
                </a:lnTo>
                <a:lnTo>
                  <a:pt x="795039" y="2110965"/>
                </a:lnTo>
                <a:lnTo>
                  <a:pt x="839718" y="2121890"/>
                </a:lnTo>
                <a:lnTo>
                  <a:pt x="885108" y="2130927"/>
                </a:lnTo>
                <a:lnTo>
                  <a:pt x="931164" y="2138031"/>
                </a:lnTo>
                <a:lnTo>
                  <a:pt x="977843" y="2143160"/>
                </a:lnTo>
                <a:lnTo>
                  <a:pt x="1025102" y="2146269"/>
                </a:lnTo>
                <a:lnTo>
                  <a:pt x="1072896" y="2147316"/>
                </a:lnTo>
                <a:lnTo>
                  <a:pt x="1120689" y="2146269"/>
                </a:lnTo>
                <a:lnTo>
                  <a:pt x="1167948" y="2143160"/>
                </a:lnTo>
                <a:lnTo>
                  <a:pt x="1214627" y="2138031"/>
                </a:lnTo>
                <a:lnTo>
                  <a:pt x="1260683" y="2130927"/>
                </a:lnTo>
                <a:lnTo>
                  <a:pt x="1306073" y="2121890"/>
                </a:lnTo>
                <a:lnTo>
                  <a:pt x="1350752" y="2110965"/>
                </a:lnTo>
                <a:lnTo>
                  <a:pt x="1394679" y="2098194"/>
                </a:lnTo>
                <a:lnTo>
                  <a:pt x="1437807" y="2083623"/>
                </a:lnTo>
                <a:lnTo>
                  <a:pt x="1480095" y="2067294"/>
                </a:lnTo>
                <a:lnTo>
                  <a:pt x="1521499" y="2049250"/>
                </a:lnTo>
                <a:lnTo>
                  <a:pt x="1561975" y="2029537"/>
                </a:lnTo>
                <a:lnTo>
                  <a:pt x="1601479" y="2008197"/>
                </a:lnTo>
                <a:lnTo>
                  <a:pt x="1639968" y="1985273"/>
                </a:lnTo>
                <a:lnTo>
                  <a:pt x="1677398" y="1960811"/>
                </a:lnTo>
                <a:lnTo>
                  <a:pt x="1713726" y="1934852"/>
                </a:lnTo>
                <a:lnTo>
                  <a:pt x="1748907" y="1907441"/>
                </a:lnTo>
                <a:lnTo>
                  <a:pt x="1782899" y="1878622"/>
                </a:lnTo>
                <a:lnTo>
                  <a:pt x="1815658" y="1848438"/>
                </a:lnTo>
                <a:lnTo>
                  <a:pt x="1847141" y="1816933"/>
                </a:lnTo>
                <a:lnTo>
                  <a:pt x="1877302" y="1784150"/>
                </a:lnTo>
                <a:lnTo>
                  <a:pt x="1906100" y="1750133"/>
                </a:lnTo>
                <a:lnTo>
                  <a:pt x="1933490" y="1714926"/>
                </a:lnTo>
                <a:lnTo>
                  <a:pt x="1959430" y="1678572"/>
                </a:lnTo>
                <a:lnTo>
                  <a:pt x="1983874" y="1641115"/>
                </a:lnTo>
                <a:lnTo>
                  <a:pt x="2006780" y="1602599"/>
                </a:lnTo>
                <a:lnTo>
                  <a:pt x="2028104" y="1563067"/>
                </a:lnTo>
                <a:lnTo>
                  <a:pt x="2047802" y="1522563"/>
                </a:lnTo>
                <a:lnTo>
                  <a:pt x="2065832" y="1481130"/>
                </a:lnTo>
                <a:lnTo>
                  <a:pt x="2082148" y="1438813"/>
                </a:lnTo>
                <a:lnTo>
                  <a:pt x="2096709" y="1395654"/>
                </a:lnTo>
                <a:lnTo>
                  <a:pt x="2109469" y="1351698"/>
                </a:lnTo>
                <a:lnTo>
                  <a:pt x="2120386" y="1306988"/>
                </a:lnTo>
                <a:lnTo>
                  <a:pt x="2129416" y="1261568"/>
                </a:lnTo>
                <a:lnTo>
                  <a:pt x="2136515" y="1215481"/>
                </a:lnTo>
                <a:lnTo>
                  <a:pt x="2141639" y="1168771"/>
                </a:lnTo>
                <a:lnTo>
                  <a:pt x="2144746" y="1121482"/>
                </a:lnTo>
                <a:lnTo>
                  <a:pt x="2145792" y="1073657"/>
                </a:lnTo>
                <a:lnTo>
                  <a:pt x="2144746" y="1025833"/>
                </a:lnTo>
                <a:lnTo>
                  <a:pt x="2141639" y="978544"/>
                </a:lnTo>
                <a:lnTo>
                  <a:pt x="2136515" y="931834"/>
                </a:lnTo>
                <a:lnTo>
                  <a:pt x="2129416" y="885747"/>
                </a:lnTo>
                <a:lnTo>
                  <a:pt x="2120386" y="840327"/>
                </a:lnTo>
                <a:lnTo>
                  <a:pt x="2109469" y="795617"/>
                </a:lnTo>
                <a:lnTo>
                  <a:pt x="2096709" y="751661"/>
                </a:lnTo>
                <a:lnTo>
                  <a:pt x="2082148" y="708502"/>
                </a:lnTo>
                <a:lnTo>
                  <a:pt x="2065832" y="666185"/>
                </a:lnTo>
                <a:lnTo>
                  <a:pt x="2047802" y="624752"/>
                </a:lnTo>
                <a:lnTo>
                  <a:pt x="2028104" y="584248"/>
                </a:lnTo>
                <a:lnTo>
                  <a:pt x="2006780" y="544716"/>
                </a:lnTo>
                <a:lnTo>
                  <a:pt x="1983874" y="506200"/>
                </a:lnTo>
                <a:lnTo>
                  <a:pt x="1959430" y="468743"/>
                </a:lnTo>
                <a:lnTo>
                  <a:pt x="1933490" y="432389"/>
                </a:lnTo>
                <a:lnTo>
                  <a:pt x="1906100" y="397182"/>
                </a:lnTo>
                <a:lnTo>
                  <a:pt x="1877302" y="363165"/>
                </a:lnTo>
                <a:lnTo>
                  <a:pt x="1847141" y="330382"/>
                </a:lnTo>
                <a:lnTo>
                  <a:pt x="1815658" y="298877"/>
                </a:lnTo>
                <a:lnTo>
                  <a:pt x="1782899" y="268693"/>
                </a:lnTo>
                <a:lnTo>
                  <a:pt x="1748907" y="239874"/>
                </a:lnTo>
                <a:lnTo>
                  <a:pt x="1713726" y="212463"/>
                </a:lnTo>
                <a:lnTo>
                  <a:pt x="1677398" y="186504"/>
                </a:lnTo>
                <a:lnTo>
                  <a:pt x="1639968" y="162042"/>
                </a:lnTo>
                <a:lnTo>
                  <a:pt x="1601479" y="139118"/>
                </a:lnTo>
                <a:lnTo>
                  <a:pt x="1561975" y="117778"/>
                </a:lnTo>
                <a:lnTo>
                  <a:pt x="1521499" y="98065"/>
                </a:lnTo>
                <a:lnTo>
                  <a:pt x="1480095" y="80021"/>
                </a:lnTo>
                <a:lnTo>
                  <a:pt x="1437807" y="63692"/>
                </a:lnTo>
                <a:lnTo>
                  <a:pt x="1394679" y="49121"/>
                </a:lnTo>
                <a:lnTo>
                  <a:pt x="1350752" y="36350"/>
                </a:lnTo>
                <a:lnTo>
                  <a:pt x="1306073" y="25425"/>
                </a:lnTo>
                <a:lnTo>
                  <a:pt x="1260683" y="16388"/>
                </a:lnTo>
                <a:lnTo>
                  <a:pt x="1214627" y="9284"/>
                </a:lnTo>
                <a:lnTo>
                  <a:pt x="1167948" y="4155"/>
                </a:lnTo>
                <a:lnTo>
                  <a:pt x="1120689" y="1046"/>
                </a:lnTo>
                <a:lnTo>
                  <a:pt x="1072896" y="0"/>
                </a:lnTo>
                <a:close/>
              </a:path>
            </a:pathLst>
          </a:custGeom>
          <a:solidFill>
            <a:srgbClr val="5ADBD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object 17">
            <a:extLst>
              <a:ext uri="{FF2B5EF4-FFF2-40B4-BE49-F238E27FC236}">
                <a16:creationId xmlns:a16="http://schemas.microsoft.com/office/drawing/2014/main" id="{589EA842-C5C5-2911-EC97-47AC7CBFDF78}"/>
              </a:ext>
              <a:ext uri="{C183D7F6-B498-43B3-948B-1728B52AA6E4}">
                <adec:decorative xmlns:adec="http://schemas.microsoft.com/office/drawing/2017/decorative" val="1"/>
              </a:ext>
            </a:extLst>
          </p:cNvPr>
          <p:cNvSpPr/>
          <p:nvPr/>
        </p:nvSpPr>
        <p:spPr>
          <a:xfrm>
            <a:off x="8779257" y="1303110"/>
            <a:ext cx="1840229" cy="1838705"/>
          </a:xfrm>
          <a:prstGeom prst="rect">
            <a:avLst/>
          </a:prstGeom>
          <a:blipFill>
            <a:blip r:embed="rId3" cstate="print">
              <a:extLst>
                <a:ext uri="{28A0092B-C50C-407E-A947-70E740481C1C}">
                  <a14:useLocalDpi xmlns:a14="http://schemas.microsoft.com/office/drawing/2010/main" val="0"/>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object 18">
            <a:extLst>
              <a:ext uri="{FF2B5EF4-FFF2-40B4-BE49-F238E27FC236}">
                <a16:creationId xmlns:a16="http://schemas.microsoft.com/office/drawing/2014/main" id="{DC881730-369A-43ED-22FE-947BF649FF68}"/>
              </a:ext>
              <a:ext uri="{C183D7F6-B498-43B3-948B-1728B52AA6E4}">
                <adec:decorative xmlns:adec="http://schemas.microsoft.com/office/drawing/2017/decorative" val="1"/>
              </a:ext>
            </a:extLst>
          </p:cNvPr>
          <p:cNvSpPr/>
          <p:nvPr/>
        </p:nvSpPr>
        <p:spPr>
          <a:xfrm>
            <a:off x="8826500" y="1350354"/>
            <a:ext cx="1664335" cy="1663064"/>
          </a:xfrm>
          <a:custGeom>
            <a:avLst/>
            <a:gdLst/>
            <a:ahLst/>
            <a:cxnLst/>
            <a:rect l="l" t="t" r="r" b="b"/>
            <a:pathLst>
              <a:path w="1664334" h="1663064">
                <a:moveTo>
                  <a:pt x="832103" y="0"/>
                </a:moveTo>
                <a:lnTo>
                  <a:pt x="783206" y="1411"/>
                </a:lnTo>
                <a:lnTo>
                  <a:pt x="735052" y="5593"/>
                </a:lnTo>
                <a:lnTo>
                  <a:pt x="687722" y="12468"/>
                </a:lnTo>
                <a:lnTo>
                  <a:pt x="641292" y="21958"/>
                </a:lnTo>
                <a:lnTo>
                  <a:pt x="595842" y="33984"/>
                </a:lnTo>
                <a:lnTo>
                  <a:pt x="551447" y="48469"/>
                </a:lnTo>
                <a:lnTo>
                  <a:pt x="508188" y="65335"/>
                </a:lnTo>
                <a:lnTo>
                  <a:pt x="466141" y="84504"/>
                </a:lnTo>
                <a:lnTo>
                  <a:pt x="425385" y="105897"/>
                </a:lnTo>
                <a:lnTo>
                  <a:pt x="385998" y="129437"/>
                </a:lnTo>
                <a:lnTo>
                  <a:pt x="348058" y="155046"/>
                </a:lnTo>
                <a:lnTo>
                  <a:pt x="311642" y="182646"/>
                </a:lnTo>
                <a:lnTo>
                  <a:pt x="276829" y="212159"/>
                </a:lnTo>
                <a:lnTo>
                  <a:pt x="243697" y="243506"/>
                </a:lnTo>
                <a:lnTo>
                  <a:pt x="212323" y="276610"/>
                </a:lnTo>
                <a:lnTo>
                  <a:pt x="182786" y="311393"/>
                </a:lnTo>
                <a:lnTo>
                  <a:pt x="155164" y="347777"/>
                </a:lnTo>
                <a:lnTo>
                  <a:pt x="129535" y="385683"/>
                </a:lnTo>
                <a:lnTo>
                  <a:pt x="105976" y="425035"/>
                </a:lnTo>
                <a:lnTo>
                  <a:pt x="84566" y="465753"/>
                </a:lnTo>
                <a:lnTo>
                  <a:pt x="65383" y="507759"/>
                </a:lnTo>
                <a:lnTo>
                  <a:pt x="48504" y="550977"/>
                </a:lnTo>
                <a:lnTo>
                  <a:pt x="34008" y="595327"/>
                </a:lnTo>
                <a:lnTo>
                  <a:pt x="21973" y="640733"/>
                </a:lnTo>
                <a:lnTo>
                  <a:pt x="12477" y="687115"/>
                </a:lnTo>
                <a:lnTo>
                  <a:pt x="5597" y="734395"/>
                </a:lnTo>
                <a:lnTo>
                  <a:pt x="1412" y="782497"/>
                </a:lnTo>
                <a:lnTo>
                  <a:pt x="0" y="831341"/>
                </a:lnTo>
                <a:lnTo>
                  <a:pt x="1412" y="880186"/>
                </a:lnTo>
                <a:lnTo>
                  <a:pt x="5597" y="928288"/>
                </a:lnTo>
                <a:lnTo>
                  <a:pt x="12477" y="975568"/>
                </a:lnTo>
                <a:lnTo>
                  <a:pt x="21973" y="1021950"/>
                </a:lnTo>
                <a:lnTo>
                  <a:pt x="34008" y="1067356"/>
                </a:lnTo>
                <a:lnTo>
                  <a:pt x="48504" y="1111706"/>
                </a:lnTo>
                <a:lnTo>
                  <a:pt x="65383" y="1154924"/>
                </a:lnTo>
                <a:lnTo>
                  <a:pt x="84566" y="1196930"/>
                </a:lnTo>
                <a:lnTo>
                  <a:pt x="105976" y="1237648"/>
                </a:lnTo>
                <a:lnTo>
                  <a:pt x="129535" y="1277000"/>
                </a:lnTo>
                <a:lnTo>
                  <a:pt x="155164" y="1314906"/>
                </a:lnTo>
                <a:lnTo>
                  <a:pt x="182786" y="1351290"/>
                </a:lnTo>
                <a:lnTo>
                  <a:pt x="212323" y="1386073"/>
                </a:lnTo>
                <a:lnTo>
                  <a:pt x="243697" y="1419177"/>
                </a:lnTo>
                <a:lnTo>
                  <a:pt x="276829" y="1450524"/>
                </a:lnTo>
                <a:lnTo>
                  <a:pt x="311642" y="1480037"/>
                </a:lnTo>
                <a:lnTo>
                  <a:pt x="348058" y="1507637"/>
                </a:lnTo>
                <a:lnTo>
                  <a:pt x="385998" y="1533246"/>
                </a:lnTo>
                <a:lnTo>
                  <a:pt x="425385" y="1556786"/>
                </a:lnTo>
                <a:lnTo>
                  <a:pt x="466141" y="1578179"/>
                </a:lnTo>
                <a:lnTo>
                  <a:pt x="508188" y="1597348"/>
                </a:lnTo>
                <a:lnTo>
                  <a:pt x="551447" y="1614214"/>
                </a:lnTo>
                <a:lnTo>
                  <a:pt x="595842" y="1628699"/>
                </a:lnTo>
                <a:lnTo>
                  <a:pt x="641292" y="1640725"/>
                </a:lnTo>
                <a:lnTo>
                  <a:pt x="687722" y="1650215"/>
                </a:lnTo>
                <a:lnTo>
                  <a:pt x="735052" y="1657090"/>
                </a:lnTo>
                <a:lnTo>
                  <a:pt x="783206" y="1661272"/>
                </a:lnTo>
                <a:lnTo>
                  <a:pt x="832103" y="1662683"/>
                </a:lnTo>
                <a:lnTo>
                  <a:pt x="881001" y="1661272"/>
                </a:lnTo>
                <a:lnTo>
                  <a:pt x="929155" y="1657090"/>
                </a:lnTo>
                <a:lnTo>
                  <a:pt x="976485" y="1650215"/>
                </a:lnTo>
                <a:lnTo>
                  <a:pt x="1022915" y="1640725"/>
                </a:lnTo>
                <a:lnTo>
                  <a:pt x="1068365" y="1628699"/>
                </a:lnTo>
                <a:lnTo>
                  <a:pt x="1112760" y="1614214"/>
                </a:lnTo>
                <a:lnTo>
                  <a:pt x="1156019" y="1597348"/>
                </a:lnTo>
                <a:lnTo>
                  <a:pt x="1198066" y="1578179"/>
                </a:lnTo>
                <a:lnTo>
                  <a:pt x="1238822" y="1556786"/>
                </a:lnTo>
                <a:lnTo>
                  <a:pt x="1278209" y="1533246"/>
                </a:lnTo>
                <a:lnTo>
                  <a:pt x="1316149" y="1507637"/>
                </a:lnTo>
                <a:lnTo>
                  <a:pt x="1352565" y="1480037"/>
                </a:lnTo>
                <a:lnTo>
                  <a:pt x="1387378" y="1450524"/>
                </a:lnTo>
                <a:lnTo>
                  <a:pt x="1420510" y="1419177"/>
                </a:lnTo>
                <a:lnTo>
                  <a:pt x="1451884" y="1386073"/>
                </a:lnTo>
                <a:lnTo>
                  <a:pt x="1481421" y="1351290"/>
                </a:lnTo>
                <a:lnTo>
                  <a:pt x="1509043" y="1314906"/>
                </a:lnTo>
                <a:lnTo>
                  <a:pt x="1534672" y="1277000"/>
                </a:lnTo>
                <a:lnTo>
                  <a:pt x="1558231" y="1237648"/>
                </a:lnTo>
                <a:lnTo>
                  <a:pt x="1579641" y="1196930"/>
                </a:lnTo>
                <a:lnTo>
                  <a:pt x="1598824" y="1154924"/>
                </a:lnTo>
                <a:lnTo>
                  <a:pt x="1615703" y="1111706"/>
                </a:lnTo>
                <a:lnTo>
                  <a:pt x="1630199" y="1067356"/>
                </a:lnTo>
                <a:lnTo>
                  <a:pt x="1642234" y="1021950"/>
                </a:lnTo>
                <a:lnTo>
                  <a:pt x="1651730" y="975568"/>
                </a:lnTo>
                <a:lnTo>
                  <a:pt x="1658610" y="928288"/>
                </a:lnTo>
                <a:lnTo>
                  <a:pt x="1662795" y="880186"/>
                </a:lnTo>
                <a:lnTo>
                  <a:pt x="1664207" y="831341"/>
                </a:lnTo>
                <a:lnTo>
                  <a:pt x="1662795" y="782497"/>
                </a:lnTo>
                <a:lnTo>
                  <a:pt x="1658610" y="734395"/>
                </a:lnTo>
                <a:lnTo>
                  <a:pt x="1651730" y="687115"/>
                </a:lnTo>
                <a:lnTo>
                  <a:pt x="1642234" y="640733"/>
                </a:lnTo>
                <a:lnTo>
                  <a:pt x="1630199" y="595327"/>
                </a:lnTo>
                <a:lnTo>
                  <a:pt x="1615703" y="550977"/>
                </a:lnTo>
                <a:lnTo>
                  <a:pt x="1598824" y="507759"/>
                </a:lnTo>
                <a:lnTo>
                  <a:pt x="1579641" y="465753"/>
                </a:lnTo>
                <a:lnTo>
                  <a:pt x="1558231" y="425035"/>
                </a:lnTo>
                <a:lnTo>
                  <a:pt x="1534672" y="385683"/>
                </a:lnTo>
                <a:lnTo>
                  <a:pt x="1509043" y="347777"/>
                </a:lnTo>
                <a:lnTo>
                  <a:pt x="1481421" y="311393"/>
                </a:lnTo>
                <a:lnTo>
                  <a:pt x="1451884" y="276610"/>
                </a:lnTo>
                <a:lnTo>
                  <a:pt x="1420510" y="243506"/>
                </a:lnTo>
                <a:lnTo>
                  <a:pt x="1387378" y="212159"/>
                </a:lnTo>
                <a:lnTo>
                  <a:pt x="1352565" y="182646"/>
                </a:lnTo>
                <a:lnTo>
                  <a:pt x="1316149" y="155046"/>
                </a:lnTo>
                <a:lnTo>
                  <a:pt x="1278209" y="129437"/>
                </a:lnTo>
                <a:lnTo>
                  <a:pt x="1238822" y="105897"/>
                </a:lnTo>
                <a:lnTo>
                  <a:pt x="1198066" y="84504"/>
                </a:lnTo>
                <a:lnTo>
                  <a:pt x="1156019" y="65335"/>
                </a:lnTo>
                <a:lnTo>
                  <a:pt x="1112760" y="48469"/>
                </a:lnTo>
                <a:lnTo>
                  <a:pt x="1068365" y="33984"/>
                </a:lnTo>
                <a:lnTo>
                  <a:pt x="1022915" y="21958"/>
                </a:lnTo>
                <a:lnTo>
                  <a:pt x="976485" y="12468"/>
                </a:lnTo>
                <a:lnTo>
                  <a:pt x="929155" y="5593"/>
                </a:lnTo>
                <a:lnTo>
                  <a:pt x="881001" y="1411"/>
                </a:lnTo>
                <a:lnTo>
                  <a:pt x="832103"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object 19">
            <a:extLst>
              <a:ext uri="{FF2B5EF4-FFF2-40B4-BE49-F238E27FC236}">
                <a16:creationId xmlns:a16="http://schemas.microsoft.com/office/drawing/2014/main" id="{8A1E8986-CDDF-696B-1725-921E26595EDD}"/>
              </a:ext>
              <a:ext uri="{C183D7F6-B498-43B3-948B-1728B52AA6E4}">
                <adec:decorative xmlns:adec="http://schemas.microsoft.com/office/drawing/2017/decorative" val="1"/>
              </a:ext>
            </a:extLst>
          </p:cNvPr>
          <p:cNvSpPr/>
          <p:nvPr/>
        </p:nvSpPr>
        <p:spPr>
          <a:xfrm>
            <a:off x="9303512" y="3109049"/>
            <a:ext cx="710565" cy="387350"/>
          </a:xfrm>
          <a:custGeom>
            <a:avLst/>
            <a:gdLst/>
            <a:ahLst/>
            <a:cxnLst/>
            <a:rect l="l" t="t" r="r" b="b"/>
            <a:pathLst>
              <a:path w="710565" h="387350">
                <a:moveTo>
                  <a:pt x="710184" y="0"/>
                </a:moveTo>
                <a:lnTo>
                  <a:pt x="0" y="0"/>
                </a:lnTo>
                <a:lnTo>
                  <a:pt x="355092" y="387096"/>
                </a:lnTo>
                <a:lnTo>
                  <a:pt x="710184" y="0"/>
                </a:lnTo>
                <a:close/>
              </a:path>
            </a:pathLst>
          </a:custGeom>
          <a:solidFill>
            <a:srgbClr val="5ADBD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0" name="object 5">
            <a:extLst>
              <a:ext uri="{FF2B5EF4-FFF2-40B4-BE49-F238E27FC236}">
                <a16:creationId xmlns:a16="http://schemas.microsoft.com/office/drawing/2014/main" id="{804B883F-4BBB-92EF-9874-A6CEDC2B64D9}"/>
              </a:ext>
            </a:extLst>
          </p:cNvPr>
          <p:cNvSpPr txBox="1"/>
          <p:nvPr/>
        </p:nvSpPr>
        <p:spPr>
          <a:xfrm>
            <a:off x="865460" y="3722114"/>
            <a:ext cx="3230434" cy="961802"/>
          </a:xfrm>
          <a:prstGeom prst="rect">
            <a:avLst/>
          </a:prstGeom>
        </p:spPr>
        <p:txBody>
          <a:bodyPr vert="horz" wrap="square" lIns="0" tIns="12700" rIns="0" bIns="0" rtlCol="0">
            <a:spAutoFit/>
          </a:bodyPr>
          <a:lstStyle/>
          <a:p>
            <a:pPr marL="7938" marR="0" lvl="0" algn="ctr" defTabSz="914400" rtl="0" eaLnBrk="1" fontAlgn="auto" latinLnBrk="0" hangingPunct="1">
              <a:lnSpc>
                <a:spcPct val="100000"/>
              </a:lnSpc>
              <a:spcBef>
                <a:spcPts val="100"/>
              </a:spcBef>
              <a:spcAft>
                <a:spcPts val="0"/>
              </a:spcAft>
              <a:buClrTx/>
              <a:buSzTx/>
              <a:buFontTx/>
              <a:buNone/>
              <a:defRPr/>
            </a:pPr>
            <a:r>
              <a:rPr kumimoji="0" lang="en-US" b="1" i="0" u="none" strike="noStrike" kern="1200" cap="none" spc="-5" normalizeH="0" baseline="0" noProof="0" dirty="0">
                <a:ln>
                  <a:noFill/>
                </a:ln>
                <a:solidFill>
                  <a:prstClr val="black"/>
                </a:solidFill>
                <a:effectLst/>
                <a:uLnTx/>
                <a:uFillTx/>
                <a:ea typeface="+mn-ea"/>
                <a:cs typeface="Open Sans ExtraBold"/>
              </a:rPr>
              <a:t>Reduce</a:t>
            </a:r>
          </a:p>
          <a:p>
            <a:pPr marL="7938" algn="ctr">
              <a:spcBef>
                <a:spcPts val="100"/>
              </a:spcBef>
              <a:defRPr/>
            </a:pPr>
            <a:r>
              <a:rPr lang="en-US" sz="1400" spc="-5" dirty="0">
                <a:solidFill>
                  <a:prstClr val="black"/>
                </a:solidFill>
                <a:cs typeface="Open Sans Light"/>
              </a:rPr>
              <a:t>Outdated and redundant certification requirements</a:t>
            </a:r>
            <a:endParaRPr lang="en-US" sz="1400" dirty="0">
              <a:solidFill>
                <a:prstClr val="black"/>
              </a:solidFill>
              <a:cs typeface="Open Sans Light"/>
            </a:endParaRPr>
          </a:p>
          <a:p>
            <a:pPr marL="598805" marR="0" lvl="0" indent="0" algn="ctr" defTabSz="914400" rtl="0" eaLnBrk="1" fontAlgn="auto" latinLnBrk="0" hangingPunct="1">
              <a:lnSpc>
                <a:spcPct val="100000"/>
              </a:lnSpc>
              <a:spcBef>
                <a:spcPts val="100"/>
              </a:spcBef>
              <a:spcAft>
                <a:spcPts val="0"/>
              </a:spcAft>
              <a:buClrTx/>
              <a:buSzTx/>
              <a:buFontTx/>
              <a:buNone/>
              <a:tabLst/>
              <a:defRPr/>
            </a:pPr>
            <a:endParaRPr kumimoji="0" sz="1400" b="0" i="0" u="none" strike="noStrike" kern="1200" cap="none" spc="0" normalizeH="0" baseline="0" noProof="0" dirty="0">
              <a:ln>
                <a:noFill/>
              </a:ln>
              <a:solidFill>
                <a:prstClr val="black"/>
              </a:solidFill>
              <a:effectLst/>
              <a:uLnTx/>
              <a:uFillTx/>
              <a:ea typeface="+mn-ea"/>
              <a:cs typeface="Open Sans Light"/>
            </a:endParaRPr>
          </a:p>
        </p:txBody>
      </p:sp>
      <p:sp>
        <p:nvSpPr>
          <p:cNvPr id="51" name="object 5">
            <a:extLst>
              <a:ext uri="{FF2B5EF4-FFF2-40B4-BE49-F238E27FC236}">
                <a16:creationId xmlns:a16="http://schemas.microsoft.com/office/drawing/2014/main" id="{DD132BB1-3EFE-F597-C05C-D70FC8F723F9}"/>
              </a:ext>
            </a:extLst>
          </p:cNvPr>
          <p:cNvSpPr txBox="1"/>
          <p:nvPr/>
        </p:nvSpPr>
        <p:spPr>
          <a:xfrm>
            <a:off x="4540425" y="3709290"/>
            <a:ext cx="3079301" cy="961802"/>
          </a:xfrm>
          <a:prstGeom prst="rect">
            <a:avLst/>
          </a:prstGeom>
        </p:spPr>
        <p:txBody>
          <a:bodyPr vert="horz" wrap="square" lIns="0" tIns="12700" rIns="0" bIns="0" rtlCol="0">
            <a:spAutoFit/>
          </a:bodyPr>
          <a:lstStyle/>
          <a:p>
            <a:pPr marL="7938" marR="0" lvl="0" algn="ctr" defTabSz="914400" rtl="0" eaLnBrk="1" fontAlgn="auto" latinLnBrk="0" hangingPunct="1">
              <a:lnSpc>
                <a:spcPct val="100000"/>
              </a:lnSpc>
              <a:spcBef>
                <a:spcPts val="100"/>
              </a:spcBef>
              <a:spcAft>
                <a:spcPts val="0"/>
              </a:spcAft>
              <a:buClrTx/>
              <a:buSzTx/>
              <a:buFontTx/>
              <a:buNone/>
              <a:defRPr/>
            </a:pPr>
            <a:r>
              <a:rPr kumimoji="0" lang="en-US" b="1" i="0" u="none" strike="noStrike" kern="1200" cap="none" spc="-5" normalizeH="0" baseline="0" noProof="0" dirty="0">
                <a:ln>
                  <a:noFill/>
                </a:ln>
                <a:solidFill>
                  <a:prstClr val="black"/>
                </a:solidFill>
                <a:effectLst/>
                <a:uLnTx/>
                <a:uFillTx/>
                <a:ea typeface="+mn-ea"/>
                <a:cs typeface="Open Sans ExtraBold"/>
              </a:rPr>
              <a:t>Reset</a:t>
            </a:r>
          </a:p>
          <a:p>
            <a:pPr marL="7938" algn="ctr">
              <a:spcBef>
                <a:spcPts val="100"/>
              </a:spcBef>
              <a:defRPr/>
            </a:pPr>
            <a:r>
              <a:rPr lang="en-US" sz="1400" spc="-5" dirty="0">
                <a:solidFill>
                  <a:prstClr val="black"/>
                </a:solidFill>
                <a:cs typeface="Open Sans Light"/>
              </a:rPr>
              <a:t>The regulatory foundation for future FHIR-based interoperability</a:t>
            </a:r>
            <a:endParaRPr lang="en-US" sz="1400" dirty="0">
              <a:solidFill>
                <a:prstClr val="black"/>
              </a:solidFill>
              <a:cs typeface="Open Sans Light"/>
            </a:endParaRPr>
          </a:p>
          <a:p>
            <a:pPr marL="598805" marR="0" lvl="0" indent="0" algn="ctr" defTabSz="914400" rtl="0" eaLnBrk="1" fontAlgn="auto" latinLnBrk="0" hangingPunct="1">
              <a:lnSpc>
                <a:spcPct val="100000"/>
              </a:lnSpc>
              <a:spcBef>
                <a:spcPts val="100"/>
              </a:spcBef>
              <a:spcAft>
                <a:spcPts val="0"/>
              </a:spcAft>
              <a:buClrTx/>
              <a:buSzTx/>
              <a:buFontTx/>
              <a:buNone/>
              <a:tabLst/>
              <a:defRPr/>
            </a:pPr>
            <a:endParaRPr kumimoji="0" sz="1400" b="0" i="0" u="none" strike="noStrike" kern="1200" cap="none" spc="0" normalizeH="0" baseline="0" noProof="0" dirty="0">
              <a:ln>
                <a:noFill/>
              </a:ln>
              <a:solidFill>
                <a:prstClr val="black"/>
              </a:solidFill>
              <a:effectLst/>
              <a:uLnTx/>
              <a:uFillTx/>
              <a:ea typeface="+mn-ea"/>
              <a:cs typeface="Open Sans Light"/>
            </a:endParaRPr>
          </a:p>
        </p:txBody>
      </p:sp>
      <p:sp>
        <p:nvSpPr>
          <p:cNvPr id="52" name="object 5">
            <a:extLst>
              <a:ext uri="{FF2B5EF4-FFF2-40B4-BE49-F238E27FC236}">
                <a16:creationId xmlns:a16="http://schemas.microsoft.com/office/drawing/2014/main" id="{7CF9C4A5-91D3-8A55-D7B3-4EB1CF5C7497}"/>
              </a:ext>
            </a:extLst>
          </p:cNvPr>
          <p:cNvSpPr txBox="1"/>
          <p:nvPr/>
        </p:nvSpPr>
        <p:spPr>
          <a:xfrm>
            <a:off x="8215706" y="3728526"/>
            <a:ext cx="2885921" cy="948978"/>
          </a:xfrm>
          <a:prstGeom prst="rect">
            <a:avLst/>
          </a:prstGeom>
        </p:spPr>
        <p:txBody>
          <a:bodyPr vert="horz" wrap="square" lIns="0" tIns="12700" rIns="0" bIns="0" rtlCol="0">
            <a:spAutoFit/>
          </a:bodyPr>
          <a:lstStyle/>
          <a:p>
            <a:pPr marL="7938" marR="0" lvl="0" algn="ctr" defTabSz="914400" rtl="0" eaLnBrk="1" fontAlgn="auto" latinLnBrk="0" hangingPunct="1">
              <a:lnSpc>
                <a:spcPct val="100000"/>
              </a:lnSpc>
              <a:spcBef>
                <a:spcPts val="100"/>
              </a:spcBef>
              <a:spcAft>
                <a:spcPts val="0"/>
              </a:spcAft>
              <a:buClrTx/>
              <a:buSzTx/>
              <a:buFontTx/>
              <a:buNone/>
              <a:defRPr/>
            </a:pPr>
            <a:r>
              <a:rPr kumimoji="0" lang="en-US" b="1" i="0" u="none" strike="noStrike" kern="1200" cap="none" spc="-5" normalizeH="0" baseline="0" noProof="0" dirty="0">
                <a:ln>
                  <a:noFill/>
                </a:ln>
                <a:solidFill>
                  <a:prstClr val="black"/>
                </a:solidFill>
                <a:effectLst/>
                <a:uLnTx/>
                <a:uFillTx/>
                <a:ea typeface="+mn-ea"/>
                <a:cs typeface="Open Sans ExtraBold"/>
              </a:rPr>
              <a:t>Refine</a:t>
            </a:r>
          </a:p>
          <a:p>
            <a:pPr marL="7938" algn="ctr">
              <a:spcBef>
                <a:spcPts val="100"/>
              </a:spcBef>
              <a:defRPr/>
            </a:pPr>
            <a:r>
              <a:rPr kumimoji="0" lang="en-US" sz="1400" b="0" i="0" u="none" strike="noStrike" kern="1200" cap="none" spc="-5" normalizeH="0" baseline="0" noProof="0" dirty="0">
                <a:ln>
                  <a:noFill/>
                </a:ln>
                <a:solidFill>
                  <a:prstClr val="black"/>
                </a:solidFill>
                <a:effectLst/>
                <a:uLnTx/>
                <a:uFillTx/>
                <a:ea typeface="+mn-ea"/>
                <a:cs typeface="Open Sans Light"/>
              </a:rPr>
              <a:t>The ONC Health IT Certification Program and the Information B</a:t>
            </a:r>
            <a:r>
              <a:rPr lang="en-US" sz="1400" spc="-5" dirty="0">
                <a:solidFill>
                  <a:prstClr val="black"/>
                </a:solidFill>
                <a:cs typeface="Open Sans Light"/>
              </a:rPr>
              <a:t>locking Regulations</a:t>
            </a:r>
            <a:endParaRPr kumimoji="0" lang="en-US" sz="1400" b="0" i="0" u="none" strike="noStrike" kern="1200" cap="none" spc="0" normalizeH="0" baseline="0" noProof="0" dirty="0">
              <a:ln>
                <a:noFill/>
              </a:ln>
              <a:solidFill>
                <a:prstClr val="black"/>
              </a:solidFill>
              <a:effectLst/>
              <a:uLnTx/>
              <a:uFillTx/>
              <a:ea typeface="+mn-ea"/>
              <a:cs typeface="Open Sans Light"/>
            </a:endParaRPr>
          </a:p>
        </p:txBody>
      </p:sp>
      <p:grpSp>
        <p:nvGrpSpPr>
          <p:cNvPr id="54" name="Group 53">
            <a:extLst>
              <a:ext uri="{FF2B5EF4-FFF2-40B4-BE49-F238E27FC236}">
                <a16:creationId xmlns:a16="http://schemas.microsoft.com/office/drawing/2014/main" id="{7D36805A-08C6-9959-003D-5668661567B5}"/>
              </a:ext>
              <a:ext uri="{C183D7F6-B498-43B3-948B-1728B52AA6E4}">
                <adec:decorative xmlns:adec="http://schemas.microsoft.com/office/drawing/2017/decorative" val="1"/>
              </a:ext>
            </a:extLst>
          </p:cNvPr>
          <p:cNvGrpSpPr/>
          <p:nvPr/>
        </p:nvGrpSpPr>
        <p:grpSpPr>
          <a:xfrm>
            <a:off x="2123453" y="1575416"/>
            <a:ext cx="714448" cy="929142"/>
            <a:chOff x="2917825" y="1601788"/>
            <a:chExt cx="398463" cy="555624"/>
          </a:xfrm>
          <a:solidFill>
            <a:srgbClr val="0F34BA"/>
          </a:solidFill>
        </p:grpSpPr>
        <p:sp>
          <p:nvSpPr>
            <p:cNvPr id="55" name="Freeform 108">
              <a:extLst>
                <a:ext uri="{FF2B5EF4-FFF2-40B4-BE49-F238E27FC236}">
                  <a16:creationId xmlns:a16="http://schemas.microsoft.com/office/drawing/2014/main" id="{99444E5B-729D-381A-11EF-9A5E94518DB3}"/>
                </a:ext>
              </a:extLst>
            </p:cNvPr>
            <p:cNvSpPr>
              <a:spLocks/>
            </p:cNvSpPr>
            <p:nvPr/>
          </p:nvSpPr>
          <p:spPr bwMode="auto">
            <a:xfrm>
              <a:off x="3027363" y="1601788"/>
              <a:ext cx="180975" cy="346075"/>
            </a:xfrm>
            <a:custGeom>
              <a:avLst/>
              <a:gdLst>
                <a:gd name="T0" fmla="*/ 9 w 80"/>
                <a:gd name="T1" fmla="*/ 110 h 153"/>
                <a:gd name="T2" fmla="*/ 2 w 80"/>
                <a:gd name="T3" fmla="*/ 110 h 153"/>
                <a:gd name="T4" fmla="*/ 2 w 80"/>
                <a:gd name="T5" fmla="*/ 117 h 153"/>
                <a:gd name="T6" fmla="*/ 37 w 80"/>
                <a:gd name="T7" fmla="*/ 152 h 153"/>
                <a:gd name="T8" fmla="*/ 38 w 80"/>
                <a:gd name="T9" fmla="*/ 153 h 153"/>
                <a:gd name="T10" fmla="*/ 40 w 80"/>
                <a:gd name="T11" fmla="*/ 153 h 153"/>
                <a:gd name="T12" fmla="*/ 42 w 80"/>
                <a:gd name="T13" fmla="*/ 153 h 153"/>
                <a:gd name="T14" fmla="*/ 44 w 80"/>
                <a:gd name="T15" fmla="*/ 152 h 153"/>
                <a:gd name="T16" fmla="*/ 78 w 80"/>
                <a:gd name="T17" fmla="*/ 117 h 153"/>
                <a:gd name="T18" fmla="*/ 78 w 80"/>
                <a:gd name="T19" fmla="*/ 110 h 153"/>
                <a:gd name="T20" fmla="*/ 71 w 80"/>
                <a:gd name="T21" fmla="*/ 110 h 153"/>
                <a:gd name="T22" fmla="*/ 45 w 80"/>
                <a:gd name="T23" fmla="*/ 136 h 153"/>
                <a:gd name="T24" fmla="*/ 45 w 80"/>
                <a:gd name="T25" fmla="*/ 5 h 153"/>
                <a:gd name="T26" fmla="*/ 40 w 80"/>
                <a:gd name="T27" fmla="*/ 0 h 153"/>
                <a:gd name="T28" fmla="*/ 35 w 80"/>
                <a:gd name="T29" fmla="*/ 5 h 153"/>
                <a:gd name="T30" fmla="*/ 35 w 80"/>
                <a:gd name="T31" fmla="*/ 136 h 153"/>
                <a:gd name="T32" fmla="*/ 9 w 80"/>
                <a:gd name="T33"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0" h="153">
                  <a:moveTo>
                    <a:pt x="9" y="110"/>
                  </a:moveTo>
                  <a:cubicBezTo>
                    <a:pt x="7" y="108"/>
                    <a:pt x="4" y="108"/>
                    <a:pt x="2" y="110"/>
                  </a:cubicBezTo>
                  <a:cubicBezTo>
                    <a:pt x="0" y="112"/>
                    <a:pt x="0" y="115"/>
                    <a:pt x="2" y="117"/>
                  </a:cubicBezTo>
                  <a:cubicBezTo>
                    <a:pt x="37" y="152"/>
                    <a:pt x="37" y="152"/>
                    <a:pt x="37" y="152"/>
                  </a:cubicBezTo>
                  <a:cubicBezTo>
                    <a:pt x="37" y="152"/>
                    <a:pt x="38" y="153"/>
                    <a:pt x="38" y="153"/>
                  </a:cubicBezTo>
                  <a:cubicBezTo>
                    <a:pt x="39" y="153"/>
                    <a:pt x="39" y="153"/>
                    <a:pt x="40" y="153"/>
                  </a:cubicBezTo>
                  <a:cubicBezTo>
                    <a:pt x="41" y="153"/>
                    <a:pt x="41" y="153"/>
                    <a:pt x="42" y="153"/>
                  </a:cubicBezTo>
                  <a:cubicBezTo>
                    <a:pt x="43" y="153"/>
                    <a:pt x="43" y="152"/>
                    <a:pt x="44" y="152"/>
                  </a:cubicBezTo>
                  <a:cubicBezTo>
                    <a:pt x="78" y="117"/>
                    <a:pt x="78" y="117"/>
                    <a:pt x="78" y="117"/>
                  </a:cubicBezTo>
                  <a:cubicBezTo>
                    <a:pt x="80" y="115"/>
                    <a:pt x="80" y="112"/>
                    <a:pt x="78" y="110"/>
                  </a:cubicBezTo>
                  <a:cubicBezTo>
                    <a:pt x="76" y="108"/>
                    <a:pt x="73" y="108"/>
                    <a:pt x="71" y="110"/>
                  </a:cubicBezTo>
                  <a:cubicBezTo>
                    <a:pt x="45" y="136"/>
                    <a:pt x="45" y="136"/>
                    <a:pt x="45" y="136"/>
                  </a:cubicBezTo>
                  <a:cubicBezTo>
                    <a:pt x="45" y="5"/>
                    <a:pt x="45" y="5"/>
                    <a:pt x="45" y="5"/>
                  </a:cubicBezTo>
                  <a:cubicBezTo>
                    <a:pt x="45" y="2"/>
                    <a:pt x="43" y="0"/>
                    <a:pt x="40" y="0"/>
                  </a:cubicBezTo>
                  <a:cubicBezTo>
                    <a:pt x="37" y="0"/>
                    <a:pt x="35" y="2"/>
                    <a:pt x="35" y="5"/>
                  </a:cubicBezTo>
                  <a:cubicBezTo>
                    <a:pt x="35" y="136"/>
                    <a:pt x="35" y="136"/>
                    <a:pt x="35" y="136"/>
                  </a:cubicBezTo>
                  <a:lnTo>
                    <a:pt x="9" y="11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sp>
          <p:nvSpPr>
            <p:cNvPr id="56" name="Freeform 109">
              <a:extLst>
                <a:ext uri="{FF2B5EF4-FFF2-40B4-BE49-F238E27FC236}">
                  <a16:creationId xmlns:a16="http://schemas.microsoft.com/office/drawing/2014/main" id="{0EF897EB-4989-DC01-2A5C-A06AC5D5CCE8}"/>
                </a:ext>
              </a:extLst>
            </p:cNvPr>
            <p:cNvSpPr>
              <a:spLocks/>
            </p:cNvSpPr>
            <p:nvPr/>
          </p:nvSpPr>
          <p:spPr bwMode="auto">
            <a:xfrm>
              <a:off x="2917825" y="1758950"/>
              <a:ext cx="398463" cy="398462"/>
            </a:xfrm>
            <a:custGeom>
              <a:avLst/>
              <a:gdLst>
                <a:gd name="T0" fmla="*/ 171 w 176"/>
                <a:gd name="T1" fmla="*/ 0 h 176"/>
                <a:gd name="T2" fmla="*/ 118 w 176"/>
                <a:gd name="T3" fmla="*/ 0 h 176"/>
                <a:gd name="T4" fmla="*/ 113 w 176"/>
                <a:gd name="T5" fmla="*/ 5 h 176"/>
                <a:gd name="T6" fmla="*/ 118 w 176"/>
                <a:gd name="T7" fmla="*/ 10 h 176"/>
                <a:gd name="T8" fmla="*/ 166 w 176"/>
                <a:gd name="T9" fmla="*/ 10 h 176"/>
                <a:gd name="T10" fmla="*/ 166 w 176"/>
                <a:gd name="T11" fmla="*/ 166 h 176"/>
                <a:gd name="T12" fmla="*/ 10 w 176"/>
                <a:gd name="T13" fmla="*/ 166 h 176"/>
                <a:gd name="T14" fmla="*/ 10 w 176"/>
                <a:gd name="T15" fmla="*/ 10 h 176"/>
                <a:gd name="T16" fmla="*/ 59 w 176"/>
                <a:gd name="T17" fmla="*/ 10 h 176"/>
                <a:gd name="T18" fmla="*/ 64 w 176"/>
                <a:gd name="T19" fmla="*/ 5 h 176"/>
                <a:gd name="T20" fmla="*/ 59 w 176"/>
                <a:gd name="T21" fmla="*/ 0 h 176"/>
                <a:gd name="T22" fmla="*/ 5 w 176"/>
                <a:gd name="T23" fmla="*/ 0 h 176"/>
                <a:gd name="T24" fmla="*/ 0 w 176"/>
                <a:gd name="T25" fmla="*/ 5 h 176"/>
                <a:gd name="T26" fmla="*/ 0 w 176"/>
                <a:gd name="T27" fmla="*/ 171 h 176"/>
                <a:gd name="T28" fmla="*/ 5 w 176"/>
                <a:gd name="T29" fmla="*/ 176 h 176"/>
                <a:gd name="T30" fmla="*/ 171 w 176"/>
                <a:gd name="T31" fmla="*/ 176 h 176"/>
                <a:gd name="T32" fmla="*/ 176 w 176"/>
                <a:gd name="T33" fmla="*/ 171 h 176"/>
                <a:gd name="T34" fmla="*/ 176 w 176"/>
                <a:gd name="T35" fmla="*/ 5 h 176"/>
                <a:gd name="T36" fmla="*/ 171 w 176"/>
                <a:gd name="T37"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6" h="176">
                  <a:moveTo>
                    <a:pt x="171" y="0"/>
                  </a:moveTo>
                  <a:cubicBezTo>
                    <a:pt x="118" y="0"/>
                    <a:pt x="118" y="0"/>
                    <a:pt x="118" y="0"/>
                  </a:cubicBezTo>
                  <a:cubicBezTo>
                    <a:pt x="115" y="0"/>
                    <a:pt x="113" y="2"/>
                    <a:pt x="113" y="5"/>
                  </a:cubicBezTo>
                  <a:cubicBezTo>
                    <a:pt x="113" y="7"/>
                    <a:pt x="115" y="10"/>
                    <a:pt x="118" y="10"/>
                  </a:cubicBezTo>
                  <a:cubicBezTo>
                    <a:pt x="166" y="10"/>
                    <a:pt x="166" y="10"/>
                    <a:pt x="166" y="10"/>
                  </a:cubicBezTo>
                  <a:cubicBezTo>
                    <a:pt x="166" y="166"/>
                    <a:pt x="166" y="166"/>
                    <a:pt x="166" y="166"/>
                  </a:cubicBezTo>
                  <a:cubicBezTo>
                    <a:pt x="10" y="166"/>
                    <a:pt x="10" y="166"/>
                    <a:pt x="10" y="166"/>
                  </a:cubicBezTo>
                  <a:cubicBezTo>
                    <a:pt x="10" y="10"/>
                    <a:pt x="10" y="10"/>
                    <a:pt x="10" y="10"/>
                  </a:cubicBezTo>
                  <a:cubicBezTo>
                    <a:pt x="59" y="10"/>
                    <a:pt x="59" y="10"/>
                    <a:pt x="59" y="10"/>
                  </a:cubicBezTo>
                  <a:cubicBezTo>
                    <a:pt x="61" y="10"/>
                    <a:pt x="64" y="7"/>
                    <a:pt x="64" y="5"/>
                  </a:cubicBezTo>
                  <a:cubicBezTo>
                    <a:pt x="64" y="2"/>
                    <a:pt x="61" y="0"/>
                    <a:pt x="59" y="0"/>
                  </a:cubicBezTo>
                  <a:cubicBezTo>
                    <a:pt x="5" y="0"/>
                    <a:pt x="5" y="0"/>
                    <a:pt x="5" y="0"/>
                  </a:cubicBezTo>
                  <a:cubicBezTo>
                    <a:pt x="2" y="0"/>
                    <a:pt x="0" y="2"/>
                    <a:pt x="0" y="5"/>
                  </a:cubicBezTo>
                  <a:cubicBezTo>
                    <a:pt x="0" y="171"/>
                    <a:pt x="0" y="171"/>
                    <a:pt x="0" y="171"/>
                  </a:cubicBezTo>
                  <a:cubicBezTo>
                    <a:pt x="0" y="174"/>
                    <a:pt x="2" y="176"/>
                    <a:pt x="5" y="176"/>
                  </a:cubicBezTo>
                  <a:cubicBezTo>
                    <a:pt x="171" y="176"/>
                    <a:pt x="171" y="176"/>
                    <a:pt x="171" y="176"/>
                  </a:cubicBezTo>
                  <a:cubicBezTo>
                    <a:pt x="174" y="176"/>
                    <a:pt x="176" y="174"/>
                    <a:pt x="176" y="171"/>
                  </a:cubicBezTo>
                  <a:cubicBezTo>
                    <a:pt x="176" y="5"/>
                    <a:pt x="176" y="5"/>
                    <a:pt x="176" y="5"/>
                  </a:cubicBezTo>
                  <a:cubicBezTo>
                    <a:pt x="176" y="2"/>
                    <a:pt x="174" y="0"/>
                    <a:pt x="171"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grpSp>
      <p:sp>
        <p:nvSpPr>
          <p:cNvPr id="61" name="Freeform 113">
            <a:extLst>
              <a:ext uri="{FF2B5EF4-FFF2-40B4-BE49-F238E27FC236}">
                <a16:creationId xmlns:a16="http://schemas.microsoft.com/office/drawing/2014/main" id="{02C4861C-BBFC-BE0A-C1BF-24B9B1F2E1CA}"/>
              </a:ext>
              <a:ext uri="{C183D7F6-B498-43B3-948B-1728B52AA6E4}">
                <adec:decorative xmlns:adec="http://schemas.microsoft.com/office/drawing/2017/decorative" val="1"/>
              </a:ext>
            </a:extLst>
          </p:cNvPr>
          <p:cNvSpPr>
            <a:spLocks noEditPoints="1"/>
          </p:cNvSpPr>
          <p:nvPr/>
        </p:nvSpPr>
        <p:spPr bwMode="auto">
          <a:xfrm>
            <a:off x="5783742" y="1771673"/>
            <a:ext cx="606707" cy="860745"/>
          </a:xfrm>
          <a:custGeom>
            <a:avLst/>
            <a:gdLst>
              <a:gd name="T0" fmla="*/ 0 w 145"/>
              <a:gd name="T1" fmla="*/ 72 h 240"/>
              <a:gd name="T2" fmla="*/ 23 w 145"/>
              <a:gd name="T3" fmla="*/ 132 h 240"/>
              <a:gd name="T4" fmla="*/ 39 w 145"/>
              <a:gd name="T5" fmla="*/ 172 h 240"/>
              <a:gd name="T6" fmla="*/ 44 w 145"/>
              <a:gd name="T7" fmla="*/ 229 h 240"/>
              <a:gd name="T8" fmla="*/ 61 w 145"/>
              <a:gd name="T9" fmla="*/ 238 h 240"/>
              <a:gd name="T10" fmla="*/ 80 w 145"/>
              <a:gd name="T11" fmla="*/ 240 h 240"/>
              <a:gd name="T12" fmla="*/ 91 w 145"/>
              <a:gd name="T13" fmla="*/ 229 h 240"/>
              <a:gd name="T14" fmla="*/ 106 w 145"/>
              <a:gd name="T15" fmla="*/ 224 h 240"/>
              <a:gd name="T16" fmla="*/ 103 w 145"/>
              <a:gd name="T17" fmla="*/ 168 h 240"/>
              <a:gd name="T18" fmla="*/ 122 w 145"/>
              <a:gd name="T19" fmla="*/ 131 h 240"/>
              <a:gd name="T20" fmla="*/ 72 w 145"/>
              <a:gd name="T21" fmla="*/ 0 h 240"/>
              <a:gd name="T22" fmla="*/ 89 w 145"/>
              <a:gd name="T23" fmla="*/ 219 h 240"/>
              <a:gd name="T24" fmla="*/ 77 w 145"/>
              <a:gd name="T25" fmla="*/ 230 h 240"/>
              <a:gd name="T26" fmla="*/ 59 w 145"/>
              <a:gd name="T27" fmla="*/ 221 h 240"/>
              <a:gd name="T28" fmla="*/ 49 w 145"/>
              <a:gd name="T29" fmla="*/ 219 h 240"/>
              <a:gd name="T30" fmla="*/ 96 w 145"/>
              <a:gd name="T31" fmla="*/ 177 h 240"/>
              <a:gd name="T32" fmla="*/ 114 w 145"/>
              <a:gd name="T33" fmla="*/ 126 h 240"/>
              <a:gd name="T34" fmla="*/ 94 w 145"/>
              <a:gd name="T35" fmla="*/ 167 h 240"/>
              <a:gd name="T36" fmla="*/ 77 w 145"/>
              <a:gd name="T37" fmla="*/ 113 h 240"/>
              <a:gd name="T38" fmla="*/ 81 w 145"/>
              <a:gd name="T39" fmla="*/ 114 h 240"/>
              <a:gd name="T40" fmla="*/ 103 w 145"/>
              <a:gd name="T41" fmla="*/ 77 h 240"/>
              <a:gd name="T42" fmla="*/ 75 w 145"/>
              <a:gd name="T43" fmla="*/ 82 h 240"/>
              <a:gd name="T44" fmla="*/ 69 w 145"/>
              <a:gd name="T45" fmla="*/ 82 h 240"/>
              <a:gd name="T46" fmla="*/ 42 w 145"/>
              <a:gd name="T47" fmla="*/ 77 h 240"/>
              <a:gd name="T48" fmla="*/ 63 w 145"/>
              <a:gd name="T49" fmla="*/ 114 h 240"/>
              <a:gd name="T50" fmla="*/ 67 w 145"/>
              <a:gd name="T51" fmla="*/ 167 h 240"/>
              <a:gd name="T52" fmla="*/ 31 w 145"/>
              <a:gd name="T53" fmla="*/ 126 h 240"/>
              <a:gd name="T54" fmla="*/ 9 w 145"/>
              <a:gd name="T55" fmla="*/ 72 h 240"/>
              <a:gd name="T56" fmla="*/ 135 w 145"/>
              <a:gd name="T57" fmla="*/ 72 h 240"/>
              <a:gd name="T58" fmla="*/ 77 w 145"/>
              <a:gd name="T59" fmla="*/ 98 h 240"/>
              <a:gd name="T60" fmla="*/ 93 w 145"/>
              <a:gd name="T61" fmla="*/ 83 h 240"/>
              <a:gd name="T62" fmla="*/ 92 w 145"/>
              <a:gd name="T63" fmla="*/ 98 h 240"/>
              <a:gd name="T64" fmla="*/ 78 w 145"/>
              <a:gd name="T65" fmla="*/ 103 h 240"/>
              <a:gd name="T66" fmla="*/ 66 w 145"/>
              <a:gd name="T67" fmla="*/ 103 h 240"/>
              <a:gd name="T68" fmla="*/ 52 w 145"/>
              <a:gd name="T69" fmla="*/ 98 h 240"/>
              <a:gd name="T70" fmla="*/ 51 w 145"/>
              <a:gd name="T71" fmla="*/ 83 h 240"/>
              <a:gd name="T72" fmla="*/ 67 w 145"/>
              <a:gd name="T73" fmla="*/ 98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5" h="240">
                <a:moveTo>
                  <a:pt x="72" y="0"/>
                </a:moveTo>
                <a:cubicBezTo>
                  <a:pt x="32" y="0"/>
                  <a:pt x="0" y="32"/>
                  <a:pt x="0" y="72"/>
                </a:cubicBezTo>
                <a:cubicBezTo>
                  <a:pt x="0" y="92"/>
                  <a:pt x="8" y="114"/>
                  <a:pt x="23" y="131"/>
                </a:cubicBezTo>
                <a:cubicBezTo>
                  <a:pt x="23" y="132"/>
                  <a:pt x="23" y="132"/>
                  <a:pt x="23" y="132"/>
                </a:cubicBezTo>
                <a:cubicBezTo>
                  <a:pt x="23" y="132"/>
                  <a:pt x="39" y="152"/>
                  <a:pt x="41" y="168"/>
                </a:cubicBezTo>
                <a:cubicBezTo>
                  <a:pt x="40" y="168"/>
                  <a:pt x="39" y="170"/>
                  <a:pt x="39" y="172"/>
                </a:cubicBezTo>
                <a:cubicBezTo>
                  <a:pt x="39" y="224"/>
                  <a:pt x="39" y="224"/>
                  <a:pt x="39" y="224"/>
                </a:cubicBezTo>
                <a:cubicBezTo>
                  <a:pt x="39" y="227"/>
                  <a:pt x="41" y="229"/>
                  <a:pt x="44" y="229"/>
                </a:cubicBezTo>
                <a:cubicBezTo>
                  <a:pt x="53" y="229"/>
                  <a:pt x="53" y="229"/>
                  <a:pt x="53" y="229"/>
                </a:cubicBezTo>
                <a:cubicBezTo>
                  <a:pt x="61" y="238"/>
                  <a:pt x="61" y="238"/>
                  <a:pt x="61" y="238"/>
                </a:cubicBezTo>
                <a:cubicBezTo>
                  <a:pt x="62" y="239"/>
                  <a:pt x="64" y="240"/>
                  <a:pt x="65" y="240"/>
                </a:cubicBezTo>
                <a:cubicBezTo>
                  <a:pt x="80" y="240"/>
                  <a:pt x="80" y="240"/>
                  <a:pt x="80" y="240"/>
                </a:cubicBezTo>
                <a:cubicBezTo>
                  <a:pt x="81" y="240"/>
                  <a:pt x="82" y="239"/>
                  <a:pt x="83" y="238"/>
                </a:cubicBezTo>
                <a:cubicBezTo>
                  <a:pt x="91" y="229"/>
                  <a:pt x="91" y="229"/>
                  <a:pt x="91" y="229"/>
                </a:cubicBezTo>
                <a:cubicBezTo>
                  <a:pt x="101" y="229"/>
                  <a:pt x="101" y="229"/>
                  <a:pt x="101" y="229"/>
                </a:cubicBezTo>
                <a:cubicBezTo>
                  <a:pt x="103" y="229"/>
                  <a:pt x="106" y="227"/>
                  <a:pt x="106" y="224"/>
                </a:cubicBezTo>
                <a:cubicBezTo>
                  <a:pt x="106" y="172"/>
                  <a:pt x="106" y="172"/>
                  <a:pt x="106" y="172"/>
                </a:cubicBezTo>
                <a:cubicBezTo>
                  <a:pt x="106" y="170"/>
                  <a:pt x="105" y="169"/>
                  <a:pt x="103" y="168"/>
                </a:cubicBezTo>
                <a:cubicBezTo>
                  <a:pt x="106" y="152"/>
                  <a:pt x="121" y="132"/>
                  <a:pt x="122" y="132"/>
                </a:cubicBezTo>
                <a:cubicBezTo>
                  <a:pt x="122" y="132"/>
                  <a:pt x="122" y="131"/>
                  <a:pt x="122" y="131"/>
                </a:cubicBezTo>
                <a:cubicBezTo>
                  <a:pt x="136" y="114"/>
                  <a:pt x="145" y="92"/>
                  <a:pt x="145" y="72"/>
                </a:cubicBezTo>
                <a:cubicBezTo>
                  <a:pt x="145" y="32"/>
                  <a:pt x="112" y="0"/>
                  <a:pt x="72" y="0"/>
                </a:cubicBezTo>
                <a:close/>
                <a:moveTo>
                  <a:pt x="96" y="219"/>
                </a:moveTo>
                <a:cubicBezTo>
                  <a:pt x="89" y="219"/>
                  <a:pt x="89" y="219"/>
                  <a:pt x="89" y="219"/>
                </a:cubicBezTo>
                <a:cubicBezTo>
                  <a:pt x="88" y="219"/>
                  <a:pt x="86" y="220"/>
                  <a:pt x="85" y="221"/>
                </a:cubicBezTo>
                <a:cubicBezTo>
                  <a:pt x="77" y="230"/>
                  <a:pt x="77" y="230"/>
                  <a:pt x="77" y="230"/>
                </a:cubicBezTo>
                <a:cubicBezTo>
                  <a:pt x="67" y="230"/>
                  <a:pt x="67" y="230"/>
                  <a:pt x="67" y="230"/>
                </a:cubicBezTo>
                <a:cubicBezTo>
                  <a:pt x="59" y="221"/>
                  <a:pt x="59" y="221"/>
                  <a:pt x="59" y="221"/>
                </a:cubicBezTo>
                <a:cubicBezTo>
                  <a:pt x="58" y="220"/>
                  <a:pt x="57" y="219"/>
                  <a:pt x="56" y="219"/>
                </a:cubicBezTo>
                <a:cubicBezTo>
                  <a:pt x="49" y="219"/>
                  <a:pt x="49" y="219"/>
                  <a:pt x="49" y="219"/>
                </a:cubicBezTo>
                <a:cubicBezTo>
                  <a:pt x="49" y="177"/>
                  <a:pt x="49" y="177"/>
                  <a:pt x="49" y="177"/>
                </a:cubicBezTo>
                <a:cubicBezTo>
                  <a:pt x="96" y="177"/>
                  <a:pt x="96" y="177"/>
                  <a:pt x="96" y="177"/>
                </a:cubicBezTo>
                <a:lnTo>
                  <a:pt x="96" y="219"/>
                </a:lnTo>
                <a:close/>
                <a:moveTo>
                  <a:pt x="114" y="126"/>
                </a:moveTo>
                <a:cubicBezTo>
                  <a:pt x="114" y="126"/>
                  <a:pt x="113" y="127"/>
                  <a:pt x="113" y="127"/>
                </a:cubicBezTo>
                <a:cubicBezTo>
                  <a:pt x="109" y="132"/>
                  <a:pt x="96" y="150"/>
                  <a:pt x="94" y="167"/>
                </a:cubicBezTo>
                <a:cubicBezTo>
                  <a:pt x="77" y="167"/>
                  <a:pt x="77" y="167"/>
                  <a:pt x="77" y="167"/>
                </a:cubicBezTo>
                <a:cubicBezTo>
                  <a:pt x="77" y="113"/>
                  <a:pt x="77" y="113"/>
                  <a:pt x="77" y="113"/>
                </a:cubicBezTo>
                <a:cubicBezTo>
                  <a:pt x="79" y="114"/>
                  <a:pt x="80" y="114"/>
                  <a:pt x="81" y="114"/>
                </a:cubicBezTo>
                <a:cubicBezTo>
                  <a:pt x="81" y="114"/>
                  <a:pt x="81" y="114"/>
                  <a:pt x="81" y="114"/>
                </a:cubicBezTo>
                <a:cubicBezTo>
                  <a:pt x="87" y="114"/>
                  <a:pt x="94" y="111"/>
                  <a:pt x="99" y="105"/>
                </a:cubicBezTo>
                <a:cubicBezTo>
                  <a:pt x="108" y="96"/>
                  <a:pt x="110" y="84"/>
                  <a:pt x="103" y="77"/>
                </a:cubicBezTo>
                <a:cubicBezTo>
                  <a:pt x="101" y="75"/>
                  <a:pt x="97" y="74"/>
                  <a:pt x="93" y="74"/>
                </a:cubicBezTo>
                <a:cubicBezTo>
                  <a:pt x="87" y="74"/>
                  <a:pt x="80" y="77"/>
                  <a:pt x="75" y="82"/>
                </a:cubicBezTo>
                <a:cubicBezTo>
                  <a:pt x="74" y="83"/>
                  <a:pt x="73" y="85"/>
                  <a:pt x="72" y="86"/>
                </a:cubicBezTo>
                <a:cubicBezTo>
                  <a:pt x="71" y="85"/>
                  <a:pt x="70" y="83"/>
                  <a:pt x="69" y="82"/>
                </a:cubicBezTo>
                <a:cubicBezTo>
                  <a:pt x="64" y="77"/>
                  <a:pt x="57" y="74"/>
                  <a:pt x="51" y="74"/>
                </a:cubicBezTo>
                <a:cubicBezTo>
                  <a:pt x="47" y="74"/>
                  <a:pt x="44" y="75"/>
                  <a:pt x="42" y="77"/>
                </a:cubicBezTo>
                <a:cubicBezTo>
                  <a:pt x="35" y="84"/>
                  <a:pt x="36" y="96"/>
                  <a:pt x="45" y="105"/>
                </a:cubicBezTo>
                <a:cubicBezTo>
                  <a:pt x="50" y="111"/>
                  <a:pt x="57" y="114"/>
                  <a:pt x="63" y="114"/>
                </a:cubicBezTo>
                <a:cubicBezTo>
                  <a:pt x="65" y="114"/>
                  <a:pt x="66" y="114"/>
                  <a:pt x="67" y="113"/>
                </a:cubicBezTo>
                <a:cubicBezTo>
                  <a:pt x="67" y="167"/>
                  <a:pt x="67" y="167"/>
                  <a:pt x="67" y="167"/>
                </a:cubicBezTo>
                <a:cubicBezTo>
                  <a:pt x="51" y="167"/>
                  <a:pt x="51" y="167"/>
                  <a:pt x="51" y="167"/>
                </a:cubicBezTo>
                <a:cubicBezTo>
                  <a:pt x="49" y="149"/>
                  <a:pt x="34" y="130"/>
                  <a:pt x="31" y="126"/>
                </a:cubicBezTo>
                <a:cubicBezTo>
                  <a:pt x="31" y="126"/>
                  <a:pt x="31" y="126"/>
                  <a:pt x="31" y="126"/>
                </a:cubicBezTo>
                <a:cubicBezTo>
                  <a:pt x="18" y="110"/>
                  <a:pt x="9" y="90"/>
                  <a:pt x="9" y="72"/>
                </a:cubicBezTo>
                <a:cubicBezTo>
                  <a:pt x="9" y="38"/>
                  <a:pt x="38" y="10"/>
                  <a:pt x="72" y="10"/>
                </a:cubicBezTo>
                <a:cubicBezTo>
                  <a:pt x="107" y="10"/>
                  <a:pt x="135" y="38"/>
                  <a:pt x="135" y="72"/>
                </a:cubicBezTo>
                <a:cubicBezTo>
                  <a:pt x="135" y="90"/>
                  <a:pt x="127" y="110"/>
                  <a:pt x="114" y="126"/>
                </a:cubicBezTo>
                <a:close/>
                <a:moveTo>
                  <a:pt x="77" y="98"/>
                </a:moveTo>
                <a:cubicBezTo>
                  <a:pt x="78" y="95"/>
                  <a:pt x="80" y="92"/>
                  <a:pt x="82" y="89"/>
                </a:cubicBezTo>
                <a:cubicBezTo>
                  <a:pt x="86" y="86"/>
                  <a:pt x="90" y="83"/>
                  <a:pt x="93" y="83"/>
                </a:cubicBezTo>
                <a:cubicBezTo>
                  <a:pt x="95" y="83"/>
                  <a:pt x="96" y="84"/>
                  <a:pt x="96" y="84"/>
                </a:cubicBezTo>
                <a:cubicBezTo>
                  <a:pt x="99" y="87"/>
                  <a:pt x="97" y="93"/>
                  <a:pt x="92" y="98"/>
                </a:cubicBezTo>
                <a:cubicBezTo>
                  <a:pt x="89" y="102"/>
                  <a:pt x="85" y="104"/>
                  <a:pt x="81" y="104"/>
                </a:cubicBezTo>
                <a:cubicBezTo>
                  <a:pt x="80" y="104"/>
                  <a:pt x="79" y="104"/>
                  <a:pt x="78" y="103"/>
                </a:cubicBezTo>
                <a:cubicBezTo>
                  <a:pt x="77" y="102"/>
                  <a:pt x="77" y="99"/>
                  <a:pt x="77" y="98"/>
                </a:cubicBezTo>
                <a:close/>
                <a:moveTo>
                  <a:pt x="66" y="103"/>
                </a:moveTo>
                <a:cubicBezTo>
                  <a:pt x="66" y="104"/>
                  <a:pt x="65" y="104"/>
                  <a:pt x="63" y="104"/>
                </a:cubicBezTo>
                <a:cubicBezTo>
                  <a:pt x="60" y="104"/>
                  <a:pt x="56" y="102"/>
                  <a:pt x="52" y="98"/>
                </a:cubicBezTo>
                <a:cubicBezTo>
                  <a:pt x="47" y="93"/>
                  <a:pt x="46" y="87"/>
                  <a:pt x="48" y="84"/>
                </a:cubicBezTo>
                <a:cubicBezTo>
                  <a:pt x="49" y="84"/>
                  <a:pt x="50" y="83"/>
                  <a:pt x="51" y="83"/>
                </a:cubicBezTo>
                <a:cubicBezTo>
                  <a:pt x="55" y="83"/>
                  <a:pt x="59" y="86"/>
                  <a:pt x="62" y="89"/>
                </a:cubicBezTo>
                <a:cubicBezTo>
                  <a:pt x="65" y="92"/>
                  <a:pt x="67" y="95"/>
                  <a:pt x="67" y="98"/>
                </a:cubicBezTo>
                <a:cubicBezTo>
                  <a:pt x="67" y="99"/>
                  <a:pt x="68" y="102"/>
                  <a:pt x="66" y="103"/>
                </a:cubicBezTo>
                <a:close/>
              </a:path>
            </a:pathLst>
          </a:custGeom>
          <a:solidFill>
            <a:srgbClr val="6929C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grpSp>
        <p:nvGrpSpPr>
          <p:cNvPr id="57" name="Group 56">
            <a:extLst>
              <a:ext uri="{FF2B5EF4-FFF2-40B4-BE49-F238E27FC236}">
                <a16:creationId xmlns:a16="http://schemas.microsoft.com/office/drawing/2014/main" id="{B7ABB047-96D7-9EB6-8676-5C40FCF78E94}"/>
              </a:ext>
              <a:ext uri="{C183D7F6-B498-43B3-948B-1728B52AA6E4}">
                <adec:decorative xmlns:adec="http://schemas.microsoft.com/office/drawing/2017/decorative" val="1"/>
              </a:ext>
            </a:extLst>
          </p:cNvPr>
          <p:cNvGrpSpPr/>
          <p:nvPr/>
        </p:nvGrpSpPr>
        <p:grpSpPr>
          <a:xfrm>
            <a:off x="9213329" y="1730716"/>
            <a:ext cx="845717" cy="817375"/>
            <a:chOff x="8108950" y="4630738"/>
            <a:chExt cx="500062" cy="488950"/>
          </a:xfrm>
          <a:solidFill>
            <a:srgbClr val="005D5D"/>
          </a:solidFill>
        </p:grpSpPr>
        <p:sp>
          <p:nvSpPr>
            <p:cNvPr id="58" name="Freeform 490">
              <a:extLst>
                <a:ext uri="{FF2B5EF4-FFF2-40B4-BE49-F238E27FC236}">
                  <a16:creationId xmlns:a16="http://schemas.microsoft.com/office/drawing/2014/main" id="{2AE6AD26-E4FC-6A9D-2A2C-B0BD9B8B554C}"/>
                </a:ext>
              </a:extLst>
            </p:cNvPr>
            <p:cNvSpPr>
              <a:spLocks/>
            </p:cNvSpPr>
            <p:nvPr/>
          </p:nvSpPr>
          <p:spPr bwMode="auto">
            <a:xfrm>
              <a:off x="8256588" y="4630738"/>
              <a:ext cx="284162" cy="146050"/>
            </a:xfrm>
            <a:custGeom>
              <a:avLst/>
              <a:gdLst>
                <a:gd name="T0" fmla="*/ 137 w 138"/>
                <a:gd name="T1" fmla="*/ 54 h 71"/>
                <a:gd name="T2" fmla="*/ 126 w 138"/>
                <a:gd name="T3" fmla="*/ 4 h 71"/>
                <a:gd name="T4" fmla="*/ 120 w 138"/>
                <a:gd name="T5" fmla="*/ 0 h 71"/>
                <a:gd name="T6" fmla="*/ 117 w 138"/>
                <a:gd name="T7" fmla="*/ 6 h 71"/>
                <a:gd name="T8" fmla="*/ 125 w 138"/>
                <a:gd name="T9" fmla="*/ 45 h 71"/>
                <a:gd name="T10" fmla="*/ 3 w 138"/>
                <a:gd name="T11" fmla="*/ 46 h 71"/>
                <a:gd name="T12" fmla="*/ 2 w 138"/>
                <a:gd name="T13" fmla="*/ 52 h 71"/>
                <a:gd name="T14" fmla="*/ 9 w 138"/>
                <a:gd name="T15" fmla="*/ 53 h 71"/>
                <a:gd name="T16" fmla="*/ 119 w 138"/>
                <a:gd name="T17" fmla="*/ 53 h 71"/>
                <a:gd name="T18" fmla="*/ 81 w 138"/>
                <a:gd name="T19" fmla="*/ 61 h 71"/>
                <a:gd name="T20" fmla="*/ 77 w 138"/>
                <a:gd name="T21" fmla="*/ 67 h 71"/>
                <a:gd name="T22" fmla="*/ 82 w 138"/>
                <a:gd name="T23" fmla="*/ 71 h 71"/>
                <a:gd name="T24" fmla="*/ 83 w 138"/>
                <a:gd name="T25" fmla="*/ 71 h 71"/>
                <a:gd name="T26" fmla="*/ 133 w 138"/>
                <a:gd name="T27" fmla="*/ 60 h 71"/>
                <a:gd name="T28" fmla="*/ 137 w 138"/>
                <a:gd name="T29" fmla="*/ 5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8" h="71">
                  <a:moveTo>
                    <a:pt x="137" y="54"/>
                  </a:moveTo>
                  <a:cubicBezTo>
                    <a:pt x="126" y="4"/>
                    <a:pt x="126" y="4"/>
                    <a:pt x="126" y="4"/>
                  </a:cubicBezTo>
                  <a:cubicBezTo>
                    <a:pt x="126" y="1"/>
                    <a:pt x="123" y="0"/>
                    <a:pt x="120" y="0"/>
                  </a:cubicBezTo>
                  <a:cubicBezTo>
                    <a:pt x="118" y="1"/>
                    <a:pt x="116" y="4"/>
                    <a:pt x="117" y="6"/>
                  </a:cubicBezTo>
                  <a:cubicBezTo>
                    <a:pt x="125" y="45"/>
                    <a:pt x="125" y="45"/>
                    <a:pt x="125" y="45"/>
                  </a:cubicBezTo>
                  <a:cubicBezTo>
                    <a:pt x="89" y="18"/>
                    <a:pt x="39" y="18"/>
                    <a:pt x="3" y="46"/>
                  </a:cubicBezTo>
                  <a:cubicBezTo>
                    <a:pt x="1" y="47"/>
                    <a:pt x="0" y="50"/>
                    <a:pt x="2" y="52"/>
                  </a:cubicBezTo>
                  <a:cubicBezTo>
                    <a:pt x="4" y="55"/>
                    <a:pt x="7" y="55"/>
                    <a:pt x="9" y="53"/>
                  </a:cubicBezTo>
                  <a:cubicBezTo>
                    <a:pt x="42" y="28"/>
                    <a:pt x="87" y="28"/>
                    <a:pt x="119" y="53"/>
                  </a:cubicBezTo>
                  <a:cubicBezTo>
                    <a:pt x="81" y="61"/>
                    <a:pt x="81" y="61"/>
                    <a:pt x="81" y="61"/>
                  </a:cubicBezTo>
                  <a:cubicBezTo>
                    <a:pt x="78" y="62"/>
                    <a:pt x="77" y="65"/>
                    <a:pt x="77" y="67"/>
                  </a:cubicBezTo>
                  <a:cubicBezTo>
                    <a:pt x="78" y="70"/>
                    <a:pt x="80" y="71"/>
                    <a:pt x="82" y="71"/>
                  </a:cubicBezTo>
                  <a:cubicBezTo>
                    <a:pt x="82" y="71"/>
                    <a:pt x="83" y="71"/>
                    <a:pt x="83" y="71"/>
                  </a:cubicBezTo>
                  <a:cubicBezTo>
                    <a:pt x="133" y="60"/>
                    <a:pt x="133" y="60"/>
                    <a:pt x="133" y="60"/>
                  </a:cubicBezTo>
                  <a:cubicBezTo>
                    <a:pt x="136" y="60"/>
                    <a:pt x="138" y="57"/>
                    <a:pt x="137" y="5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sp>
          <p:nvSpPr>
            <p:cNvPr id="59" name="Freeform 491">
              <a:extLst>
                <a:ext uri="{FF2B5EF4-FFF2-40B4-BE49-F238E27FC236}">
                  <a16:creationId xmlns:a16="http://schemas.microsoft.com/office/drawing/2014/main" id="{57BCEAFC-E549-F29E-21F3-1865E4429C4B}"/>
                </a:ext>
              </a:extLst>
            </p:cNvPr>
            <p:cNvSpPr>
              <a:spLocks/>
            </p:cNvSpPr>
            <p:nvPr/>
          </p:nvSpPr>
          <p:spPr bwMode="auto">
            <a:xfrm>
              <a:off x="8435975" y="4856163"/>
              <a:ext cx="173037" cy="263525"/>
            </a:xfrm>
            <a:custGeom>
              <a:avLst/>
              <a:gdLst>
                <a:gd name="T0" fmla="*/ 56 w 84"/>
                <a:gd name="T1" fmla="*/ 118 h 128"/>
                <a:gd name="T2" fmla="*/ 19 w 84"/>
                <a:gd name="T3" fmla="*/ 109 h 128"/>
                <a:gd name="T4" fmla="*/ 78 w 84"/>
                <a:gd name="T5" fmla="*/ 5 h 128"/>
                <a:gd name="T6" fmla="*/ 73 w 84"/>
                <a:gd name="T7" fmla="*/ 1 h 128"/>
                <a:gd name="T8" fmla="*/ 69 w 84"/>
                <a:gd name="T9" fmla="*/ 6 h 128"/>
                <a:gd name="T10" fmla="*/ 13 w 84"/>
                <a:gd name="T11" fmla="*/ 101 h 128"/>
                <a:gd name="T12" fmla="*/ 22 w 84"/>
                <a:gd name="T13" fmla="*/ 62 h 128"/>
                <a:gd name="T14" fmla="*/ 19 w 84"/>
                <a:gd name="T15" fmla="*/ 56 h 128"/>
                <a:gd name="T16" fmla="*/ 13 w 84"/>
                <a:gd name="T17" fmla="*/ 60 h 128"/>
                <a:gd name="T18" fmla="*/ 0 w 84"/>
                <a:gd name="T19" fmla="*/ 109 h 128"/>
                <a:gd name="T20" fmla="*/ 4 w 84"/>
                <a:gd name="T21" fmla="*/ 115 h 128"/>
                <a:gd name="T22" fmla="*/ 54 w 84"/>
                <a:gd name="T23" fmla="*/ 128 h 128"/>
                <a:gd name="T24" fmla="*/ 55 w 84"/>
                <a:gd name="T25" fmla="*/ 128 h 128"/>
                <a:gd name="T26" fmla="*/ 60 w 84"/>
                <a:gd name="T27" fmla="*/ 124 h 128"/>
                <a:gd name="T28" fmla="*/ 56 w 84"/>
                <a:gd name="T29" fmla="*/ 11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 h="128">
                  <a:moveTo>
                    <a:pt x="56" y="118"/>
                  </a:moveTo>
                  <a:cubicBezTo>
                    <a:pt x="19" y="109"/>
                    <a:pt x="19" y="109"/>
                    <a:pt x="19" y="109"/>
                  </a:cubicBezTo>
                  <a:cubicBezTo>
                    <a:pt x="59" y="91"/>
                    <a:pt x="84" y="50"/>
                    <a:pt x="78" y="5"/>
                  </a:cubicBezTo>
                  <a:cubicBezTo>
                    <a:pt x="78" y="2"/>
                    <a:pt x="76" y="0"/>
                    <a:pt x="73" y="1"/>
                  </a:cubicBezTo>
                  <a:cubicBezTo>
                    <a:pt x="70" y="1"/>
                    <a:pt x="68" y="3"/>
                    <a:pt x="69" y="6"/>
                  </a:cubicBezTo>
                  <a:cubicBezTo>
                    <a:pt x="73" y="47"/>
                    <a:pt x="50" y="85"/>
                    <a:pt x="13" y="101"/>
                  </a:cubicBezTo>
                  <a:cubicBezTo>
                    <a:pt x="22" y="62"/>
                    <a:pt x="22" y="62"/>
                    <a:pt x="22" y="62"/>
                  </a:cubicBezTo>
                  <a:cubicBezTo>
                    <a:pt x="23" y="59"/>
                    <a:pt x="22" y="57"/>
                    <a:pt x="19" y="56"/>
                  </a:cubicBezTo>
                  <a:cubicBezTo>
                    <a:pt x="16" y="55"/>
                    <a:pt x="14" y="57"/>
                    <a:pt x="13" y="60"/>
                  </a:cubicBezTo>
                  <a:cubicBezTo>
                    <a:pt x="0" y="109"/>
                    <a:pt x="0" y="109"/>
                    <a:pt x="0" y="109"/>
                  </a:cubicBezTo>
                  <a:cubicBezTo>
                    <a:pt x="0" y="112"/>
                    <a:pt x="1" y="115"/>
                    <a:pt x="4" y="115"/>
                  </a:cubicBezTo>
                  <a:cubicBezTo>
                    <a:pt x="54" y="128"/>
                    <a:pt x="54" y="128"/>
                    <a:pt x="54" y="128"/>
                  </a:cubicBezTo>
                  <a:cubicBezTo>
                    <a:pt x="54" y="128"/>
                    <a:pt x="55" y="128"/>
                    <a:pt x="55" y="128"/>
                  </a:cubicBezTo>
                  <a:cubicBezTo>
                    <a:pt x="57" y="128"/>
                    <a:pt x="59" y="127"/>
                    <a:pt x="60" y="124"/>
                  </a:cubicBezTo>
                  <a:cubicBezTo>
                    <a:pt x="60" y="122"/>
                    <a:pt x="59" y="119"/>
                    <a:pt x="56" y="11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sp>
          <p:nvSpPr>
            <p:cNvPr id="60" name="Freeform 492">
              <a:extLst>
                <a:ext uri="{FF2B5EF4-FFF2-40B4-BE49-F238E27FC236}">
                  <a16:creationId xmlns:a16="http://schemas.microsoft.com/office/drawing/2014/main" id="{B69748A2-98F7-14F0-204A-C03D991AB265}"/>
                </a:ext>
              </a:extLst>
            </p:cNvPr>
            <p:cNvSpPr>
              <a:spLocks/>
            </p:cNvSpPr>
            <p:nvPr/>
          </p:nvSpPr>
          <p:spPr bwMode="auto">
            <a:xfrm>
              <a:off x="8108950" y="4829175"/>
              <a:ext cx="214312" cy="254000"/>
            </a:xfrm>
            <a:custGeom>
              <a:avLst/>
              <a:gdLst>
                <a:gd name="T0" fmla="*/ 101 w 104"/>
                <a:gd name="T1" fmla="*/ 113 h 123"/>
                <a:gd name="T2" fmla="*/ 46 w 104"/>
                <a:gd name="T3" fmla="*/ 17 h 123"/>
                <a:gd name="T4" fmla="*/ 75 w 104"/>
                <a:gd name="T5" fmla="*/ 46 h 123"/>
                <a:gd name="T6" fmla="*/ 78 w 104"/>
                <a:gd name="T7" fmla="*/ 47 h 123"/>
                <a:gd name="T8" fmla="*/ 82 w 104"/>
                <a:gd name="T9" fmla="*/ 46 h 123"/>
                <a:gd name="T10" fmla="*/ 82 w 104"/>
                <a:gd name="T11" fmla="*/ 39 h 123"/>
                <a:gd name="T12" fmla="*/ 46 w 104"/>
                <a:gd name="T13" fmla="*/ 2 h 123"/>
                <a:gd name="T14" fmla="*/ 39 w 104"/>
                <a:gd name="T15" fmla="*/ 2 h 123"/>
                <a:gd name="T16" fmla="*/ 2 w 104"/>
                <a:gd name="T17" fmla="*/ 38 h 123"/>
                <a:gd name="T18" fmla="*/ 2 w 104"/>
                <a:gd name="T19" fmla="*/ 45 h 123"/>
                <a:gd name="T20" fmla="*/ 9 w 104"/>
                <a:gd name="T21" fmla="*/ 45 h 123"/>
                <a:gd name="T22" fmla="*/ 36 w 104"/>
                <a:gd name="T23" fmla="*/ 19 h 123"/>
                <a:gd name="T24" fmla="*/ 97 w 104"/>
                <a:gd name="T25" fmla="*/ 122 h 123"/>
                <a:gd name="T26" fmla="*/ 99 w 104"/>
                <a:gd name="T27" fmla="*/ 123 h 123"/>
                <a:gd name="T28" fmla="*/ 103 w 104"/>
                <a:gd name="T29" fmla="*/ 120 h 123"/>
                <a:gd name="T30" fmla="*/ 101 w 104"/>
                <a:gd name="T31" fmla="*/ 11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4" h="123">
                  <a:moveTo>
                    <a:pt x="101" y="113"/>
                  </a:moveTo>
                  <a:cubicBezTo>
                    <a:pt x="62" y="97"/>
                    <a:pt x="40" y="58"/>
                    <a:pt x="46" y="17"/>
                  </a:cubicBezTo>
                  <a:cubicBezTo>
                    <a:pt x="75" y="46"/>
                    <a:pt x="75" y="46"/>
                    <a:pt x="75" y="46"/>
                  </a:cubicBezTo>
                  <a:cubicBezTo>
                    <a:pt x="76" y="47"/>
                    <a:pt x="77" y="47"/>
                    <a:pt x="78" y="47"/>
                  </a:cubicBezTo>
                  <a:cubicBezTo>
                    <a:pt x="80" y="47"/>
                    <a:pt x="81" y="47"/>
                    <a:pt x="82" y="46"/>
                  </a:cubicBezTo>
                  <a:cubicBezTo>
                    <a:pt x="84" y="44"/>
                    <a:pt x="84" y="41"/>
                    <a:pt x="82" y="39"/>
                  </a:cubicBezTo>
                  <a:cubicBezTo>
                    <a:pt x="46" y="2"/>
                    <a:pt x="46" y="2"/>
                    <a:pt x="46" y="2"/>
                  </a:cubicBezTo>
                  <a:cubicBezTo>
                    <a:pt x="44" y="0"/>
                    <a:pt x="41" y="0"/>
                    <a:pt x="39" y="2"/>
                  </a:cubicBezTo>
                  <a:cubicBezTo>
                    <a:pt x="2" y="38"/>
                    <a:pt x="2" y="38"/>
                    <a:pt x="2" y="38"/>
                  </a:cubicBezTo>
                  <a:cubicBezTo>
                    <a:pt x="0" y="40"/>
                    <a:pt x="0" y="43"/>
                    <a:pt x="2" y="45"/>
                  </a:cubicBezTo>
                  <a:cubicBezTo>
                    <a:pt x="4" y="47"/>
                    <a:pt x="7" y="47"/>
                    <a:pt x="9" y="45"/>
                  </a:cubicBezTo>
                  <a:cubicBezTo>
                    <a:pt x="36" y="19"/>
                    <a:pt x="36" y="19"/>
                    <a:pt x="36" y="19"/>
                  </a:cubicBezTo>
                  <a:cubicBezTo>
                    <a:pt x="31" y="63"/>
                    <a:pt x="56" y="105"/>
                    <a:pt x="97" y="122"/>
                  </a:cubicBezTo>
                  <a:cubicBezTo>
                    <a:pt x="98" y="123"/>
                    <a:pt x="98" y="123"/>
                    <a:pt x="99" y="123"/>
                  </a:cubicBezTo>
                  <a:cubicBezTo>
                    <a:pt x="101" y="123"/>
                    <a:pt x="103" y="122"/>
                    <a:pt x="103" y="120"/>
                  </a:cubicBezTo>
                  <a:cubicBezTo>
                    <a:pt x="104" y="117"/>
                    <a:pt x="103" y="114"/>
                    <a:pt x="101" y="11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grpSp>
      <p:sp>
        <p:nvSpPr>
          <p:cNvPr id="63" name="Isosceles Triangle 62">
            <a:extLst>
              <a:ext uri="{FF2B5EF4-FFF2-40B4-BE49-F238E27FC236}">
                <a16:creationId xmlns:a16="http://schemas.microsoft.com/office/drawing/2014/main" id="{ACBC592C-ECF3-4B07-B24A-E5B6E3128C3C}"/>
              </a:ext>
              <a:ext uri="{C183D7F6-B498-43B3-948B-1728B52AA6E4}">
                <adec:decorative xmlns:adec="http://schemas.microsoft.com/office/drawing/2017/decorative" val="1"/>
              </a:ext>
            </a:extLst>
          </p:cNvPr>
          <p:cNvSpPr/>
          <p:nvPr/>
        </p:nvSpPr>
        <p:spPr>
          <a:xfrm rot="10800000">
            <a:off x="5157754" y="5056133"/>
            <a:ext cx="1876491" cy="676383"/>
          </a:xfrm>
          <a:prstGeom prst="triangle">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Open Sans Light"/>
              <a:ea typeface="+mn-ea"/>
              <a:cs typeface="+mn-cs"/>
            </a:endParaRPr>
          </a:p>
        </p:txBody>
      </p:sp>
      <p:sp>
        <p:nvSpPr>
          <p:cNvPr id="65" name="Title 64">
            <a:extLst>
              <a:ext uri="{FF2B5EF4-FFF2-40B4-BE49-F238E27FC236}">
                <a16:creationId xmlns:a16="http://schemas.microsoft.com/office/drawing/2014/main" id="{0D39094C-A675-8588-00FD-A6430CF6B584}"/>
              </a:ext>
            </a:extLst>
          </p:cNvPr>
          <p:cNvSpPr>
            <a:spLocks noGrp="1"/>
          </p:cNvSpPr>
          <p:nvPr>
            <p:ph type="title" idx="4294967295"/>
          </p:nvPr>
        </p:nvSpPr>
        <p:spPr>
          <a:xfrm>
            <a:off x="639763" y="5850082"/>
            <a:ext cx="10902528" cy="436418"/>
          </a:xfrm>
          <a:prstGeom prst="roundRect">
            <a:avLst/>
          </a:prstGeom>
          <a:solidFill>
            <a:srgbClr val="FFF7DE"/>
          </a:solidFill>
          <a:ln w="15875" cap="flat" cmpd="sng" algn="ctr">
            <a:solidFill>
              <a:srgbClr val="FCD66E"/>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1173" rIns="0" bIns="31173" numCol="1" spcCol="0" rtlCol="0" fromWordArt="0" anchor="ctr" anchorCtr="0" forceAA="0" compatLnSpc="1">
            <a:prstTxWarp prst="textNoShape">
              <a:avLst/>
            </a:prstTxWarp>
            <a:noAutofit/>
          </a:bodyPr>
          <a:lstStyle/>
          <a:p>
            <a:pPr marL="0" marR="0" lvl="0" indent="0" algn="ctr" defTabSz="83123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20" normalizeH="0" baseline="0" noProof="0" dirty="0">
                <a:ln>
                  <a:noFill/>
                </a:ln>
                <a:solidFill>
                  <a:srgbClr val="000000"/>
                </a:solidFill>
                <a:effectLst/>
                <a:uLnTx/>
                <a:uFillTx/>
                <a:latin typeface="+mn-lt"/>
                <a:ea typeface="+mn-ea"/>
                <a:cs typeface="+mn-cs"/>
              </a:rPr>
              <a:t>Improve electronic health information access, exchange, and use</a:t>
            </a:r>
            <a:endParaRPr kumimoji="0" lang="en-US" sz="700" b="1" i="0" u="none" strike="noStrike" kern="1200" cap="none" spc="20" normalizeH="0" baseline="0" noProof="0" dirty="0">
              <a:ln>
                <a:noFill/>
              </a:ln>
              <a:solidFill>
                <a:srgbClr val="000000"/>
              </a:solidFill>
              <a:effectLst/>
              <a:uLnTx/>
              <a:uFillTx/>
              <a:latin typeface="+mn-lt"/>
              <a:ea typeface="+mn-ea"/>
              <a:cs typeface="+mn-cs"/>
            </a:endParaRPr>
          </a:p>
        </p:txBody>
      </p:sp>
    </p:spTree>
    <p:extLst>
      <p:ext uri="{BB962C8B-B14F-4D97-AF65-F5344CB8AC3E}">
        <p14:creationId xmlns:p14="http://schemas.microsoft.com/office/powerpoint/2010/main" val="4201012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633B5-6F7D-5A8B-1F6E-8333707629D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DBDC59B-0FDC-B2FE-3E07-8BD97D118FCB}"/>
              </a:ext>
            </a:extLst>
          </p:cNvPr>
          <p:cNvSpPr>
            <a:spLocks noGrp="1"/>
          </p:cNvSpPr>
          <p:nvPr>
            <p:ph type="title"/>
          </p:nvPr>
        </p:nvSpPr>
        <p:spPr/>
        <p:txBody>
          <a:bodyPr/>
          <a:lstStyle/>
          <a:p>
            <a:r>
              <a:rPr lang="en-US" sz="2800" dirty="0"/>
              <a:t>Goals of the HTI-5 Proposed Rule</a:t>
            </a:r>
          </a:p>
        </p:txBody>
      </p:sp>
      <p:pic>
        <p:nvPicPr>
          <p:cNvPr id="14" name="Graphic 13" descr="Bullseye with solid fill">
            <a:extLst>
              <a:ext uri="{FF2B5EF4-FFF2-40B4-BE49-F238E27FC236}">
                <a16:creationId xmlns:a16="http://schemas.microsoft.com/office/drawing/2014/main" id="{BFADED96-B402-419A-6ECC-7849499EFB4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7319" y="1183916"/>
            <a:ext cx="441993" cy="441993"/>
          </a:xfrm>
          <a:prstGeom prst="rect">
            <a:avLst/>
          </a:prstGeom>
        </p:spPr>
      </p:pic>
      <p:sp>
        <p:nvSpPr>
          <p:cNvPr id="6" name="Text Placeholder 5">
            <a:extLst>
              <a:ext uri="{FF2B5EF4-FFF2-40B4-BE49-F238E27FC236}">
                <a16:creationId xmlns:a16="http://schemas.microsoft.com/office/drawing/2014/main" id="{1234DCEE-C181-C6B1-1868-AF1B5F3794FA}"/>
              </a:ext>
            </a:extLst>
          </p:cNvPr>
          <p:cNvSpPr>
            <a:spLocks noGrp="1"/>
          </p:cNvSpPr>
          <p:nvPr>
            <p:ph type="body" sz="quarter" idx="17"/>
          </p:nvPr>
        </p:nvSpPr>
        <p:spPr>
          <a:xfrm>
            <a:off x="457319" y="1690688"/>
            <a:ext cx="5467187" cy="372731"/>
          </a:xfrm>
        </p:spPr>
        <p:txBody>
          <a:bodyPr/>
          <a:lstStyle/>
          <a:p>
            <a:r>
              <a:rPr lang="en-US" dirty="0"/>
              <a:t>The HTI-5 Proposed Rule has three core goals: </a:t>
            </a:r>
          </a:p>
        </p:txBody>
      </p:sp>
      <p:sp>
        <p:nvSpPr>
          <p:cNvPr id="5" name="Content Placeholder 4">
            <a:extLst>
              <a:ext uri="{FF2B5EF4-FFF2-40B4-BE49-F238E27FC236}">
                <a16:creationId xmlns:a16="http://schemas.microsoft.com/office/drawing/2014/main" id="{1854250C-5BA0-C092-D0F3-0768F8E255F4}"/>
              </a:ext>
            </a:extLst>
          </p:cNvPr>
          <p:cNvSpPr>
            <a:spLocks noGrp="1"/>
          </p:cNvSpPr>
          <p:nvPr>
            <p:ph sz="quarter" idx="20"/>
          </p:nvPr>
        </p:nvSpPr>
        <p:spPr/>
        <p:txBody>
          <a:bodyPr/>
          <a:lstStyle/>
          <a:p>
            <a:pPr marL="342900" indent="-342900">
              <a:lnSpc>
                <a:spcPct val="150000"/>
              </a:lnSpc>
              <a:buClr>
                <a:srgbClr val="0F34BA"/>
              </a:buClr>
              <a:buFont typeface="+mj-lt"/>
              <a:buAutoNum type="arabicPeriod"/>
            </a:pPr>
            <a:r>
              <a:rPr lang="en-US" dirty="0"/>
              <a:t>Reducing burden on health IT developers by streamlining the ONC Health IT Certification Program (Certification Program) by removing redundant requirements;</a:t>
            </a:r>
          </a:p>
          <a:p>
            <a:pPr marL="342900" indent="-342900">
              <a:lnSpc>
                <a:spcPct val="150000"/>
              </a:lnSpc>
              <a:buClr>
                <a:srgbClr val="0F34BA"/>
              </a:buClr>
              <a:buFont typeface="+mj-lt"/>
              <a:buAutoNum type="arabicPeriod"/>
            </a:pPr>
            <a:r>
              <a:rPr lang="en-US" dirty="0"/>
              <a:t>Updating the information blocking regulations to better promote EHI access, exchange, and use so that patients’ access to their data is not blocked; and</a:t>
            </a:r>
          </a:p>
          <a:p>
            <a:pPr marL="342900" indent="-342900">
              <a:lnSpc>
                <a:spcPct val="150000"/>
              </a:lnSpc>
              <a:buClr>
                <a:srgbClr val="0F34BA"/>
              </a:buClr>
              <a:buFont typeface="+mj-lt"/>
              <a:buAutoNum type="arabicPeriod"/>
            </a:pPr>
            <a:r>
              <a:rPr lang="en-US" dirty="0"/>
              <a:t>Advancing a new foundation of Fast Healthcare Interoperability Resources (FHIR®)-based application programming interfaces (APIs) that promote AI-enabled interoperability solutions through modernized standards and certification. </a:t>
            </a:r>
          </a:p>
          <a:p>
            <a:endParaRPr lang="en-US" dirty="0"/>
          </a:p>
          <a:p>
            <a:endParaRPr lang="en-US" dirty="0"/>
          </a:p>
        </p:txBody>
      </p:sp>
      <p:pic>
        <p:nvPicPr>
          <p:cNvPr id="10" name="Graphic 9" descr="Money with solid fill">
            <a:extLst>
              <a:ext uri="{FF2B5EF4-FFF2-40B4-BE49-F238E27FC236}">
                <a16:creationId xmlns:a16="http://schemas.microsoft.com/office/drawing/2014/main" id="{3C11811C-2D20-9108-7865-13549C7D6B2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75510" y="1145712"/>
            <a:ext cx="480197" cy="480197"/>
          </a:xfrm>
          <a:prstGeom prst="rect">
            <a:avLst/>
          </a:prstGeom>
        </p:spPr>
      </p:pic>
      <p:sp>
        <p:nvSpPr>
          <p:cNvPr id="8" name="Text Placeholder 7">
            <a:extLst>
              <a:ext uri="{FF2B5EF4-FFF2-40B4-BE49-F238E27FC236}">
                <a16:creationId xmlns:a16="http://schemas.microsoft.com/office/drawing/2014/main" id="{EBD95EA9-4585-354E-F790-877057E045EC}"/>
              </a:ext>
            </a:extLst>
          </p:cNvPr>
          <p:cNvSpPr>
            <a:spLocks noGrp="1"/>
          </p:cNvSpPr>
          <p:nvPr>
            <p:ph type="body" sz="quarter" idx="21"/>
          </p:nvPr>
        </p:nvSpPr>
        <p:spPr>
          <a:xfrm>
            <a:off x="6275510" y="1690688"/>
            <a:ext cx="5467187" cy="372731"/>
          </a:xfrm>
        </p:spPr>
        <p:txBody>
          <a:bodyPr/>
          <a:lstStyle/>
          <a:p>
            <a:r>
              <a:rPr lang="en-US" dirty="0"/>
              <a:t>Cost Savings:</a:t>
            </a:r>
          </a:p>
        </p:txBody>
      </p:sp>
      <p:sp>
        <p:nvSpPr>
          <p:cNvPr id="2" name="Content Placeholder 1">
            <a:extLst>
              <a:ext uri="{FF2B5EF4-FFF2-40B4-BE49-F238E27FC236}">
                <a16:creationId xmlns:a16="http://schemas.microsoft.com/office/drawing/2014/main" id="{A7270023-D4B9-A2A9-D117-79BB14218A8D}"/>
              </a:ext>
            </a:extLst>
          </p:cNvPr>
          <p:cNvSpPr>
            <a:spLocks noGrp="1"/>
          </p:cNvSpPr>
          <p:nvPr>
            <p:ph sz="quarter" idx="22"/>
          </p:nvPr>
        </p:nvSpPr>
        <p:spPr>
          <a:xfrm>
            <a:off x="6275510" y="2368296"/>
            <a:ext cx="5467187" cy="4199652"/>
          </a:xfrm>
        </p:spPr>
        <p:txBody>
          <a:bodyPr/>
          <a:lstStyle/>
          <a:p>
            <a:pPr>
              <a:lnSpc>
                <a:spcPct val="150000"/>
              </a:lnSpc>
              <a:buClr>
                <a:srgbClr val="0F34BA"/>
              </a:buClr>
            </a:pPr>
            <a:r>
              <a:rPr lang="en-US" dirty="0"/>
              <a:t>$1.53 billion, including $650 million over the next 5 years for health IT developers, providers, and other stakeholders</a:t>
            </a:r>
            <a:r>
              <a:rPr lang="en-US"/>
              <a:t>.</a:t>
            </a:r>
            <a:endParaRPr lang="en-US" dirty="0"/>
          </a:p>
          <a:p>
            <a:pPr>
              <a:lnSpc>
                <a:spcPct val="150000"/>
              </a:lnSpc>
              <a:buClr>
                <a:srgbClr val="0F34BA"/>
              </a:buClr>
            </a:pPr>
            <a:r>
              <a:rPr lang="en-US" dirty="0"/>
              <a:t>The proposed revisions and removal of certification criteria from the Certification Program are estimated to save certified health IT developers more than 1.4 million compliance hours in their first year (an average savings of 4,000 hours per developer) – giving developers new capacity to deliver innovative solutions for their customers. </a:t>
            </a:r>
            <a:endParaRPr lang="en-US"/>
          </a:p>
          <a:p>
            <a:pPr>
              <a:lnSpc>
                <a:spcPct val="150000"/>
              </a:lnSpc>
            </a:pPr>
            <a:r>
              <a:rPr lang="en-US"/>
              <a:t>The proposed deregulatory actions reduce the effort of developers of certified health IT to meet ongoing Certification Program requirements and reduce barriers to entry for new Certification Program participants.</a:t>
            </a:r>
          </a:p>
          <a:p>
            <a:pPr marL="0" indent="0">
              <a:buNone/>
            </a:pPr>
            <a:endParaRPr lang="en-US"/>
          </a:p>
          <a:p>
            <a:endParaRPr lang="en-US" dirty="0"/>
          </a:p>
        </p:txBody>
      </p:sp>
    </p:spTree>
    <p:extLst>
      <p:ext uri="{BB962C8B-B14F-4D97-AF65-F5344CB8AC3E}">
        <p14:creationId xmlns:p14="http://schemas.microsoft.com/office/powerpoint/2010/main" val="1698129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F36616-E84D-9FCB-9C32-4BC39CEDB0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EE0E8A-A56D-321D-8FBE-570E62309A9D}"/>
              </a:ext>
            </a:extLst>
          </p:cNvPr>
          <p:cNvSpPr>
            <a:spLocks noGrp="1"/>
          </p:cNvSpPr>
          <p:nvPr>
            <p:ph type="title"/>
          </p:nvPr>
        </p:nvSpPr>
        <p:spPr>
          <a:xfrm>
            <a:off x="739317" y="2332969"/>
            <a:ext cx="8404683" cy="1836738"/>
          </a:xfrm>
        </p:spPr>
        <p:txBody>
          <a:bodyPr/>
          <a:lstStyle/>
          <a:p>
            <a:r>
              <a:rPr lang="en-US" dirty="0">
                <a:latin typeface="Arial"/>
                <a:cs typeface="Arial"/>
              </a:rPr>
              <a:t>ONC Health IT Certification Program</a:t>
            </a:r>
            <a:endParaRPr lang="en-US" dirty="0"/>
          </a:p>
        </p:txBody>
      </p:sp>
    </p:spTree>
    <p:extLst>
      <p:ext uri="{BB962C8B-B14F-4D97-AF65-F5344CB8AC3E}">
        <p14:creationId xmlns:p14="http://schemas.microsoft.com/office/powerpoint/2010/main" val="1479277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01CC09DB-0EC2-3A99-CC1F-A9C418827D22}"/>
              </a:ext>
            </a:extLst>
          </p:cNvPr>
          <p:cNvSpPr>
            <a:spLocks noGrp="1"/>
          </p:cNvSpPr>
          <p:nvPr>
            <p:ph type="title"/>
          </p:nvPr>
        </p:nvSpPr>
        <p:spPr/>
        <p:txBody>
          <a:bodyPr/>
          <a:lstStyle/>
          <a:p>
            <a:r>
              <a:rPr lang="en-US" sz="1600" dirty="0"/>
              <a:t>HTI-5 Proposed Rule  </a:t>
            </a:r>
            <a:r>
              <a:rPr lang="en-US" sz="1600" dirty="0">
                <a:solidFill>
                  <a:schemeClr val="tx2">
                    <a:lumMod val="75000"/>
                  </a:schemeClr>
                </a:solidFill>
              </a:rPr>
              <a:t>|</a:t>
            </a:r>
            <a:r>
              <a:rPr lang="en-US" sz="1600" dirty="0"/>
              <a:t>  Proposed Removals or Revisions of Certification Criteria</a:t>
            </a:r>
          </a:p>
        </p:txBody>
      </p:sp>
      <p:graphicFrame>
        <p:nvGraphicFramePr>
          <p:cNvPr id="15" name="Table 14">
            <a:extLst>
              <a:ext uri="{FF2B5EF4-FFF2-40B4-BE49-F238E27FC236}">
                <a16:creationId xmlns:a16="http://schemas.microsoft.com/office/drawing/2014/main" id="{0C03E3E1-CFAB-1BA6-95CA-97FDC0D5725F}"/>
              </a:ext>
            </a:extLst>
          </p:cNvPr>
          <p:cNvGraphicFramePr>
            <a:graphicFrameLocks noGrp="1"/>
          </p:cNvGraphicFramePr>
          <p:nvPr/>
        </p:nvGraphicFramePr>
        <p:xfrm>
          <a:off x="469063" y="853440"/>
          <a:ext cx="10404740" cy="5379720"/>
        </p:xfrm>
        <a:graphic>
          <a:graphicData uri="http://schemas.openxmlformats.org/drawingml/2006/table">
            <a:tbl>
              <a:tblPr firstRow="1" bandRow="1">
                <a:tableStyleId>{5C22544A-7EE6-4342-B048-85BDC9FD1C3A}</a:tableStyleId>
              </a:tblPr>
              <a:tblGrid>
                <a:gridCol w="3967366">
                  <a:extLst>
                    <a:ext uri="{9D8B030D-6E8A-4147-A177-3AD203B41FA5}">
                      <a16:colId xmlns:a16="http://schemas.microsoft.com/office/drawing/2014/main" val="20000"/>
                    </a:ext>
                  </a:extLst>
                </a:gridCol>
                <a:gridCol w="1673352">
                  <a:extLst>
                    <a:ext uri="{9D8B030D-6E8A-4147-A177-3AD203B41FA5}">
                      <a16:colId xmlns:a16="http://schemas.microsoft.com/office/drawing/2014/main" val="20001"/>
                    </a:ext>
                  </a:extLst>
                </a:gridCol>
                <a:gridCol w="1563624">
                  <a:extLst>
                    <a:ext uri="{9D8B030D-6E8A-4147-A177-3AD203B41FA5}">
                      <a16:colId xmlns:a16="http://schemas.microsoft.com/office/drawing/2014/main" val="20002"/>
                    </a:ext>
                  </a:extLst>
                </a:gridCol>
                <a:gridCol w="3200398">
                  <a:extLst>
                    <a:ext uri="{9D8B030D-6E8A-4147-A177-3AD203B41FA5}">
                      <a16:colId xmlns:a16="http://schemas.microsoft.com/office/drawing/2014/main" val="20003"/>
                    </a:ext>
                  </a:extLst>
                </a:gridCol>
              </a:tblGrid>
              <a:tr h="0">
                <a:tc>
                  <a:txBody>
                    <a:bodyPr/>
                    <a:lstStyle/>
                    <a:p>
                      <a:r>
                        <a:rPr sz="1100" b="1" dirty="0"/>
                        <a:t>Certification Criteria</a:t>
                      </a:r>
                    </a:p>
                  </a:txBody>
                  <a:tcPr/>
                </a:tc>
                <a:tc>
                  <a:txBody>
                    <a:bodyPr/>
                    <a:lstStyle/>
                    <a:p>
                      <a:r>
                        <a:rPr sz="1100" b="1" dirty="0"/>
                        <a:t>Reference</a:t>
                      </a:r>
                    </a:p>
                  </a:txBody>
                  <a:tcPr/>
                </a:tc>
                <a:tc>
                  <a:txBody>
                    <a:bodyPr/>
                    <a:lstStyle/>
                    <a:p>
                      <a:r>
                        <a:rPr sz="1100" b="1" dirty="0"/>
                        <a:t>Remove/Revise</a:t>
                      </a:r>
                    </a:p>
                  </a:txBody>
                  <a:tcPr/>
                </a:tc>
                <a:tc>
                  <a:txBody>
                    <a:bodyPr/>
                    <a:lstStyle/>
                    <a:p>
                      <a:r>
                        <a:rPr sz="1100" b="1" dirty="0"/>
                        <a:t>Timing</a:t>
                      </a:r>
                    </a:p>
                  </a:txBody>
                  <a:tcPr/>
                </a:tc>
                <a:extLst>
                  <a:ext uri="{0D108BD9-81ED-4DB2-BD59-A6C34878D82A}">
                    <a16:rowId xmlns:a16="http://schemas.microsoft.com/office/drawing/2014/main" val="10000"/>
                  </a:ext>
                </a:extLst>
              </a:tr>
              <a:tr h="0">
                <a:tc>
                  <a:txBody>
                    <a:bodyPr/>
                    <a:lstStyle/>
                    <a:p>
                      <a:r>
                        <a:rPr sz="1000" dirty="0"/>
                        <a:t>Patient demographics and observations</a:t>
                      </a:r>
                    </a:p>
                  </a:txBody>
                  <a:tcPr>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r>
                        <a:rPr sz="1000" dirty="0"/>
                        <a:t>§ 170.315(a)(5)</a:t>
                      </a:r>
                    </a:p>
                  </a:txBody>
                  <a:tcPr>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r>
                        <a:rPr sz="1000" dirty="0"/>
                        <a:t>Revise</a:t>
                      </a:r>
                    </a:p>
                  </a:txBody>
                  <a:tcPr>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r>
                        <a:rPr sz="1000" dirty="0"/>
                        <a:t>Effective date of final rule</a:t>
                      </a:r>
                    </a:p>
                  </a:txBody>
                  <a:tcPr>
                    <a:lnB w="635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0">
                <a:tc>
                  <a:txBody>
                    <a:bodyPr/>
                    <a:lstStyle/>
                    <a:p>
                      <a:r>
                        <a:rPr sz="1000" dirty="0"/>
                        <a:t>Clinical decision support</a:t>
                      </a:r>
                    </a:p>
                  </a:txBody>
                  <a:tcP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r>
                        <a:rPr sz="1000" dirty="0"/>
                        <a:t>§ 170.315(a)(9)</a:t>
                      </a:r>
                    </a:p>
                  </a:txBody>
                  <a:tcP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r>
                        <a:rPr sz="1000" dirty="0"/>
                        <a:t>Remove</a:t>
                      </a:r>
                    </a:p>
                  </a:txBody>
                  <a:tcP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r>
                        <a:rPr sz="1000" dirty="0"/>
                        <a:t>Effective date of final rule</a:t>
                      </a:r>
                    </a:p>
                  </a:txBody>
                  <a:tcP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2"/>
                  </a:ext>
                </a:extLst>
              </a:tr>
              <a:tr h="0">
                <a:tc>
                  <a:txBody>
                    <a:bodyPr/>
                    <a:lstStyle/>
                    <a:p>
                      <a:r>
                        <a:rPr sz="1000" dirty="0"/>
                        <a:t>Family health history</a:t>
                      </a:r>
                    </a:p>
                  </a:txBody>
                  <a:tcP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r>
                        <a:rPr sz="1000" dirty="0"/>
                        <a:t>§ 170.315(a)(12)</a:t>
                      </a:r>
                    </a:p>
                  </a:txBody>
                  <a:tcP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r>
                        <a:rPr sz="1000" dirty="0"/>
                        <a:t>Remove</a:t>
                      </a:r>
                    </a:p>
                  </a:txBody>
                  <a:tcP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r>
                        <a:rPr sz="1000" dirty="0"/>
                        <a:t>Effective January 1, 2027</a:t>
                      </a:r>
                    </a:p>
                  </a:txBody>
                  <a:tcP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r h="0">
                <a:tc>
                  <a:txBody>
                    <a:bodyPr/>
                    <a:lstStyle/>
                    <a:p>
                      <a:r>
                        <a:rPr sz="1000" dirty="0"/>
                        <a:t>Implantable device list</a:t>
                      </a:r>
                    </a:p>
                  </a:txBody>
                  <a:tcP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r>
                        <a:rPr sz="1000" dirty="0"/>
                        <a:t>§ 170.315(a)(14)</a:t>
                      </a:r>
                    </a:p>
                  </a:txBody>
                  <a:tcP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r>
                        <a:rPr sz="1000" dirty="0"/>
                        <a:t>Remove</a:t>
                      </a:r>
                    </a:p>
                  </a:txBody>
                  <a:tcP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r>
                        <a:rPr sz="1000" dirty="0"/>
                        <a:t>Effective date of final rule</a:t>
                      </a:r>
                    </a:p>
                  </a:txBody>
                  <a:tcP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4"/>
                  </a:ext>
                </a:extLst>
              </a:tr>
              <a:tr h="0">
                <a:tc>
                  <a:txBody>
                    <a:bodyPr/>
                    <a:lstStyle/>
                    <a:p>
                      <a:r>
                        <a:rPr sz="1000" dirty="0"/>
                        <a:t>Transitions of care</a:t>
                      </a:r>
                    </a:p>
                  </a:txBody>
                  <a:tcP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r>
                        <a:rPr sz="1000" dirty="0"/>
                        <a:t>§ 170.315(b)(1)</a:t>
                      </a:r>
                    </a:p>
                  </a:txBody>
                  <a:tcP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r>
                        <a:rPr sz="1000" dirty="0"/>
                        <a:t>Revise</a:t>
                      </a:r>
                    </a:p>
                  </a:txBody>
                  <a:tcP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r>
                        <a:rPr sz="1000" dirty="0"/>
                        <a:t>Effective January 1, 2027</a:t>
                      </a:r>
                    </a:p>
                  </a:txBody>
                  <a:tcP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5"/>
                  </a:ext>
                </a:extLst>
              </a:tr>
              <a:tr h="0">
                <a:tc>
                  <a:txBody>
                    <a:bodyPr/>
                    <a:lstStyle/>
                    <a:p>
                      <a:r>
                        <a:rPr sz="1000" dirty="0"/>
                        <a:t>Clinical information reconciliation and incorporation</a:t>
                      </a:r>
                    </a:p>
                  </a:txBody>
                  <a:tcP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r>
                        <a:rPr sz="1000" dirty="0"/>
                        <a:t>§ 170.315(b)(2)</a:t>
                      </a:r>
                    </a:p>
                  </a:txBody>
                  <a:tcP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r>
                        <a:rPr sz="1000" dirty="0"/>
                        <a:t>Remove</a:t>
                      </a:r>
                    </a:p>
                  </a:txBody>
                  <a:tcP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r>
                        <a:rPr sz="1000" dirty="0"/>
                        <a:t>Effective January 1, 2027</a:t>
                      </a:r>
                    </a:p>
                  </a:txBody>
                  <a:tcP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6"/>
                  </a:ext>
                </a:extLst>
              </a:tr>
              <a:tr h="0">
                <a:tc>
                  <a:txBody>
                    <a:bodyPr/>
                    <a:lstStyle/>
                    <a:p>
                      <a:r>
                        <a:rPr sz="1000" dirty="0"/>
                        <a:t>Security tags - summary of care - send</a:t>
                      </a:r>
                    </a:p>
                  </a:txBody>
                  <a:tcP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r>
                        <a:rPr sz="1000" dirty="0"/>
                        <a:t>§ 170.315(b)(7)</a:t>
                      </a:r>
                    </a:p>
                  </a:txBody>
                  <a:tcP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r>
                        <a:rPr sz="1000" dirty="0"/>
                        <a:t>Remove</a:t>
                      </a:r>
                    </a:p>
                  </a:txBody>
                  <a:tcP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r>
                        <a:rPr sz="1000" dirty="0"/>
                        <a:t>Effective date of final rule</a:t>
                      </a:r>
                    </a:p>
                  </a:txBody>
                  <a:tcP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7"/>
                  </a:ext>
                </a:extLst>
              </a:tr>
              <a:tr h="0">
                <a:tc>
                  <a:txBody>
                    <a:bodyPr/>
                    <a:lstStyle/>
                    <a:p>
                      <a:r>
                        <a:rPr sz="1000" dirty="0"/>
                        <a:t>Security tags - summary of care - receive</a:t>
                      </a:r>
                    </a:p>
                  </a:txBody>
                  <a:tcP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r>
                        <a:rPr sz="1000" dirty="0"/>
                        <a:t>§ 170.315(b)(8)</a:t>
                      </a:r>
                    </a:p>
                  </a:txBody>
                  <a:tcP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r>
                        <a:rPr sz="1000" dirty="0"/>
                        <a:t>Remove</a:t>
                      </a:r>
                    </a:p>
                  </a:txBody>
                  <a:tcP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r>
                        <a:rPr sz="1000" dirty="0"/>
                        <a:t>Effective date of final rule</a:t>
                      </a:r>
                    </a:p>
                  </a:txBody>
                  <a:tcP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8"/>
                  </a:ext>
                </a:extLst>
              </a:tr>
              <a:tr h="0">
                <a:tc>
                  <a:txBody>
                    <a:bodyPr/>
                    <a:lstStyle/>
                    <a:p>
                      <a:r>
                        <a:rPr sz="1000" dirty="0"/>
                        <a:t>Care plan</a:t>
                      </a:r>
                    </a:p>
                  </a:txBody>
                  <a:tcP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r>
                        <a:rPr sz="1000" dirty="0"/>
                        <a:t>§ 170.315(b)(9)</a:t>
                      </a:r>
                    </a:p>
                  </a:txBody>
                  <a:tcP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r>
                        <a:rPr sz="1000" dirty="0"/>
                        <a:t>Remove</a:t>
                      </a:r>
                    </a:p>
                  </a:txBody>
                  <a:tcP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r>
                        <a:rPr sz="1000" dirty="0"/>
                        <a:t>Effective date of final rule</a:t>
                      </a:r>
                    </a:p>
                  </a:txBody>
                  <a:tcP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9"/>
                  </a:ext>
                </a:extLst>
              </a:tr>
              <a:tr h="0">
                <a:tc>
                  <a:txBody>
                    <a:bodyPr/>
                    <a:lstStyle/>
                    <a:p>
                      <a:r>
                        <a:rPr sz="1000" dirty="0"/>
                        <a:t>Decision support interventions</a:t>
                      </a:r>
                    </a:p>
                  </a:txBody>
                  <a:tcP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r>
                        <a:rPr sz="1000" dirty="0"/>
                        <a:t>§ 170.315(b)(11)</a:t>
                      </a:r>
                    </a:p>
                  </a:txBody>
                  <a:tcP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r>
                        <a:rPr sz="1000" dirty="0"/>
                        <a:t>Revise</a:t>
                      </a:r>
                    </a:p>
                  </a:txBody>
                  <a:tcP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r>
                        <a:rPr sz="1000" dirty="0"/>
                        <a:t>Effective date of final rule</a:t>
                      </a:r>
                    </a:p>
                  </a:txBody>
                  <a:tcP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10"/>
                  </a:ext>
                </a:extLst>
              </a:tr>
              <a:tr h="0">
                <a:tc>
                  <a:txBody>
                    <a:bodyPr/>
                    <a:lstStyle/>
                    <a:p>
                      <a:r>
                        <a:rPr sz="1000" dirty="0"/>
                        <a:t>Clinical quality measures — report</a:t>
                      </a:r>
                    </a:p>
                  </a:txBody>
                  <a:tcP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r>
                        <a:rPr sz="1000" dirty="0"/>
                        <a:t>§ 170.315(c)(3)</a:t>
                      </a:r>
                    </a:p>
                  </a:txBody>
                  <a:tcP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r>
                        <a:rPr sz="1000" dirty="0"/>
                        <a:t>Revise</a:t>
                      </a:r>
                    </a:p>
                  </a:txBody>
                  <a:tcP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r>
                        <a:rPr sz="1000" dirty="0"/>
                        <a:t>Effective date of final rule</a:t>
                      </a:r>
                    </a:p>
                  </a:txBody>
                  <a:tcP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11"/>
                  </a:ext>
                </a:extLst>
              </a:tr>
              <a:tr h="0">
                <a:tc>
                  <a:txBody>
                    <a:bodyPr/>
                    <a:lstStyle/>
                    <a:p>
                      <a:r>
                        <a:rPr sz="1000" dirty="0"/>
                        <a:t>Clinical quality measures — filter</a:t>
                      </a:r>
                    </a:p>
                  </a:txBody>
                  <a:tcP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r>
                        <a:rPr sz="1000" dirty="0"/>
                        <a:t>§ 170.315(c)(4)</a:t>
                      </a:r>
                    </a:p>
                  </a:txBody>
                  <a:tcP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r>
                        <a:rPr sz="1000" dirty="0"/>
                        <a:t>Remove</a:t>
                      </a:r>
                    </a:p>
                  </a:txBody>
                  <a:tcP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r>
                        <a:rPr sz="1000" dirty="0"/>
                        <a:t>Effective January 1, 2027</a:t>
                      </a:r>
                    </a:p>
                  </a:txBody>
                  <a:tcP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12"/>
                  </a:ext>
                </a:extLst>
              </a:tr>
              <a:tr h="0">
                <a:tc>
                  <a:txBody>
                    <a:bodyPr/>
                    <a:lstStyle/>
                    <a:p>
                      <a:r>
                        <a:rPr sz="1000" dirty="0"/>
                        <a:t>Authentication, access control, authorization</a:t>
                      </a:r>
                    </a:p>
                  </a:txBody>
                  <a:tcP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r>
                        <a:rPr sz="1000" dirty="0"/>
                        <a:t>§ 170.315(d)(1)</a:t>
                      </a:r>
                    </a:p>
                  </a:txBody>
                  <a:tcP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r>
                        <a:rPr sz="1000" dirty="0"/>
                        <a:t>Remove</a:t>
                      </a:r>
                    </a:p>
                  </a:txBody>
                  <a:tcP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r>
                        <a:rPr sz="1000" dirty="0"/>
                        <a:t>Effective date of final rule</a:t>
                      </a:r>
                    </a:p>
                  </a:txBody>
                  <a:tcP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13"/>
                  </a:ext>
                </a:extLst>
              </a:tr>
              <a:tr h="0">
                <a:tc>
                  <a:txBody>
                    <a:bodyPr/>
                    <a:lstStyle/>
                    <a:p>
                      <a:r>
                        <a:rPr sz="1000" dirty="0"/>
                        <a:t>Auditable events and tamper-resistance</a:t>
                      </a:r>
                    </a:p>
                  </a:txBody>
                  <a:tcP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r>
                        <a:rPr sz="1000" dirty="0"/>
                        <a:t>§ 170.315(d)(2)</a:t>
                      </a:r>
                    </a:p>
                  </a:txBody>
                  <a:tcP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r>
                        <a:rPr sz="1000" dirty="0"/>
                        <a:t>Remove</a:t>
                      </a:r>
                    </a:p>
                  </a:txBody>
                  <a:tcP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r>
                        <a:rPr sz="1000" dirty="0"/>
                        <a:t>Effective date of final rule</a:t>
                      </a:r>
                    </a:p>
                  </a:txBody>
                  <a:tcP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14"/>
                  </a:ext>
                </a:extLst>
              </a:tr>
              <a:tr h="0">
                <a:tc>
                  <a:txBody>
                    <a:bodyPr/>
                    <a:lstStyle/>
                    <a:p>
                      <a:r>
                        <a:rPr sz="1000" dirty="0"/>
                        <a:t>Audit report(s)</a:t>
                      </a:r>
                    </a:p>
                  </a:txBody>
                  <a:tcP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r>
                        <a:rPr sz="1000" dirty="0"/>
                        <a:t>§ 170.315(d)(3)</a:t>
                      </a:r>
                    </a:p>
                  </a:txBody>
                  <a:tcP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r>
                        <a:rPr sz="1000" dirty="0"/>
                        <a:t>Remove</a:t>
                      </a:r>
                    </a:p>
                  </a:txBody>
                  <a:tcP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r>
                        <a:rPr sz="1000" dirty="0"/>
                        <a:t>Effective date of final rule</a:t>
                      </a:r>
                    </a:p>
                  </a:txBody>
                  <a:tcP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15"/>
                  </a:ext>
                </a:extLst>
              </a:tr>
              <a:tr h="0">
                <a:tc>
                  <a:txBody>
                    <a:bodyPr/>
                    <a:lstStyle/>
                    <a:p>
                      <a:r>
                        <a:rPr sz="1000" dirty="0"/>
                        <a:t>Amendments</a:t>
                      </a:r>
                    </a:p>
                  </a:txBody>
                  <a:tcP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r>
                        <a:rPr sz="1000" dirty="0"/>
                        <a:t>§ 170.315(d)(4)</a:t>
                      </a:r>
                    </a:p>
                  </a:txBody>
                  <a:tcP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r>
                        <a:rPr sz="1000" dirty="0"/>
                        <a:t>Remove</a:t>
                      </a:r>
                    </a:p>
                  </a:txBody>
                  <a:tcP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r>
                        <a:rPr sz="1000" dirty="0"/>
                        <a:t>Effective date of final rule</a:t>
                      </a:r>
                    </a:p>
                  </a:txBody>
                  <a:tcP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16"/>
                  </a:ext>
                </a:extLst>
              </a:tr>
              <a:tr h="0">
                <a:tc>
                  <a:txBody>
                    <a:bodyPr/>
                    <a:lstStyle/>
                    <a:p>
                      <a:r>
                        <a:rPr sz="1000" dirty="0"/>
                        <a:t>Automatic access time-out</a:t>
                      </a:r>
                    </a:p>
                  </a:txBody>
                  <a:tcP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r>
                        <a:rPr sz="1000" dirty="0"/>
                        <a:t>§ 170.315(d)(5)</a:t>
                      </a:r>
                    </a:p>
                  </a:txBody>
                  <a:tcP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r>
                        <a:rPr sz="1000" dirty="0"/>
                        <a:t>Remove</a:t>
                      </a:r>
                    </a:p>
                  </a:txBody>
                  <a:tcP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r>
                        <a:rPr sz="1000" dirty="0"/>
                        <a:t>Effective date of final rule</a:t>
                      </a:r>
                    </a:p>
                  </a:txBody>
                  <a:tcP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17"/>
                  </a:ext>
                </a:extLst>
              </a:tr>
              <a:tr h="0">
                <a:tc>
                  <a:txBody>
                    <a:bodyPr/>
                    <a:lstStyle/>
                    <a:p>
                      <a:r>
                        <a:rPr sz="1000" dirty="0"/>
                        <a:t>Emergency access</a:t>
                      </a:r>
                    </a:p>
                  </a:txBody>
                  <a:tcP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r>
                        <a:rPr sz="1000" dirty="0"/>
                        <a:t>§ 170.315(d)(6)</a:t>
                      </a:r>
                    </a:p>
                  </a:txBody>
                  <a:tcP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r>
                        <a:rPr sz="1000" dirty="0"/>
                        <a:t>Remove</a:t>
                      </a:r>
                    </a:p>
                  </a:txBody>
                  <a:tcP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r>
                        <a:rPr sz="1000" dirty="0"/>
                        <a:t>Effective date of final rule</a:t>
                      </a:r>
                    </a:p>
                  </a:txBody>
                  <a:tcP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18"/>
                  </a:ext>
                </a:extLst>
              </a:tr>
              <a:tr h="0">
                <a:tc>
                  <a:txBody>
                    <a:bodyPr/>
                    <a:lstStyle/>
                    <a:p>
                      <a:r>
                        <a:rPr sz="1000" dirty="0"/>
                        <a:t>End-user device encryption</a:t>
                      </a:r>
                    </a:p>
                  </a:txBody>
                  <a:tcP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r>
                        <a:rPr sz="1000" dirty="0"/>
                        <a:t>§ 170.315(d)(7)</a:t>
                      </a:r>
                    </a:p>
                  </a:txBody>
                  <a:tcP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r>
                        <a:rPr sz="1000" dirty="0"/>
                        <a:t>Remove</a:t>
                      </a:r>
                    </a:p>
                  </a:txBody>
                  <a:tcP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r>
                        <a:rPr sz="1000" dirty="0"/>
                        <a:t>Effective date of final rule</a:t>
                      </a:r>
                    </a:p>
                  </a:txBody>
                  <a:tcP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19"/>
                  </a:ext>
                </a:extLst>
              </a:tr>
              <a:tr h="0">
                <a:tc>
                  <a:txBody>
                    <a:bodyPr/>
                    <a:lstStyle/>
                    <a:p>
                      <a:r>
                        <a:rPr sz="1000" dirty="0"/>
                        <a:t>Integrity</a:t>
                      </a:r>
                    </a:p>
                  </a:txBody>
                  <a:tcP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r>
                        <a:rPr sz="1000" dirty="0"/>
                        <a:t>§ 170.315(d)(8)</a:t>
                      </a:r>
                    </a:p>
                  </a:txBody>
                  <a:tcP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r>
                        <a:rPr sz="1000" dirty="0"/>
                        <a:t>Remove</a:t>
                      </a:r>
                    </a:p>
                  </a:txBody>
                  <a:tcP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r>
                        <a:rPr sz="1000" dirty="0"/>
                        <a:t>Effective date of final rule</a:t>
                      </a:r>
                    </a:p>
                  </a:txBody>
                  <a:tcP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20"/>
                  </a:ext>
                </a:extLst>
              </a:tr>
              <a:tr h="0">
                <a:tc>
                  <a:txBody>
                    <a:bodyPr/>
                    <a:lstStyle/>
                    <a:p>
                      <a:r>
                        <a:rPr sz="1000" dirty="0"/>
                        <a:t>Trusted connection</a:t>
                      </a:r>
                    </a:p>
                  </a:txBody>
                  <a:tcP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r>
                        <a:rPr sz="1000" dirty="0"/>
                        <a:t>§ 170.315(d)(9)</a:t>
                      </a:r>
                    </a:p>
                  </a:txBody>
                  <a:tcP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r>
                        <a:rPr sz="1000" dirty="0"/>
                        <a:t>Remove</a:t>
                      </a:r>
                    </a:p>
                  </a:txBody>
                  <a:tcP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r>
                        <a:rPr sz="1000" dirty="0"/>
                        <a:t>Effective date of final rule</a:t>
                      </a:r>
                    </a:p>
                  </a:txBody>
                  <a:tcP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94457599"/>
                  </a:ext>
                </a:extLst>
              </a:tr>
            </a:tbl>
          </a:graphicData>
        </a:graphic>
      </p:graphicFrame>
      <p:sp>
        <p:nvSpPr>
          <p:cNvPr id="7" name="TextBox 6">
            <a:extLst>
              <a:ext uri="{FF2B5EF4-FFF2-40B4-BE49-F238E27FC236}">
                <a16:creationId xmlns:a16="http://schemas.microsoft.com/office/drawing/2014/main" id="{9446F78C-5501-E2EB-7D0B-FAB1CC78F3D9}"/>
              </a:ext>
            </a:extLst>
          </p:cNvPr>
          <p:cNvSpPr txBox="1"/>
          <p:nvPr/>
        </p:nvSpPr>
        <p:spPr bwMode="gray">
          <a:xfrm>
            <a:off x="4079812" y="6382512"/>
            <a:ext cx="7242048" cy="313932"/>
          </a:xfrm>
          <a:prstGeom prst="rect">
            <a:avLst/>
          </a:prstGeom>
        </p:spPr>
        <p:txBody>
          <a:bodyPr wrap="square" lIns="45720" tIns="45720" rIns="45720" bIns="45720" rtlCol="0">
            <a:noAutofit/>
          </a:bodyPr>
          <a:lstStyle/>
          <a:p>
            <a:pPr>
              <a:lnSpc>
                <a:spcPct val="90000"/>
              </a:lnSpc>
              <a:spcBef>
                <a:spcPts val="300"/>
              </a:spcBef>
            </a:pPr>
            <a:r>
              <a:rPr lang="en-US" sz="800" dirty="0">
                <a:solidFill>
                  <a:schemeClr val="tx2">
                    <a:lumMod val="50000"/>
                  </a:schemeClr>
                </a:solidFill>
              </a:rPr>
              <a:t>This information has not been publicly disclosed and may be privileged and confidential. It is for internal government use only and must not be disseminated, distributed, or copied to persons not authorized to receive the information. Unauthorized disclosure may result in prosecution to the full extent of the law.</a:t>
            </a:r>
          </a:p>
        </p:txBody>
      </p:sp>
      <p:sp>
        <p:nvSpPr>
          <p:cNvPr id="11" name="TextBox 10">
            <a:extLst>
              <a:ext uri="{FF2B5EF4-FFF2-40B4-BE49-F238E27FC236}">
                <a16:creationId xmlns:a16="http://schemas.microsoft.com/office/drawing/2014/main" id="{E170E2D0-BABE-A681-9C1D-8B9CEAF477F7}"/>
              </a:ext>
            </a:extLst>
          </p:cNvPr>
          <p:cNvSpPr txBox="1"/>
          <p:nvPr/>
        </p:nvSpPr>
        <p:spPr bwMode="gray">
          <a:xfrm>
            <a:off x="2280730" y="6382512"/>
            <a:ext cx="1799082" cy="196208"/>
          </a:xfrm>
          <a:prstGeom prst="rect">
            <a:avLst/>
          </a:prstGeom>
          <a:noFill/>
        </p:spPr>
        <p:txBody>
          <a:bodyPr wrap="square">
            <a:spAutoFit/>
          </a:bodyPr>
          <a:lstStyle/>
          <a:p>
            <a:pPr>
              <a:lnSpc>
                <a:spcPct val="90000"/>
              </a:lnSpc>
              <a:spcBef>
                <a:spcPts val="1000"/>
              </a:spcBef>
            </a:pPr>
            <a:r>
              <a:rPr lang="en-US" sz="750" dirty="0">
                <a:solidFill>
                  <a:schemeClr val="tx2">
                    <a:lumMod val="50000"/>
                  </a:schemeClr>
                </a:solidFill>
              </a:rPr>
              <a:t>:</a:t>
            </a:r>
          </a:p>
        </p:txBody>
      </p:sp>
    </p:spTree>
    <p:custDataLst>
      <p:tags r:id="rId1"/>
    </p:custDataLst>
    <p:extLst>
      <p:ext uri="{BB962C8B-B14F-4D97-AF65-F5344CB8AC3E}">
        <p14:creationId xmlns:p14="http://schemas.microsoft.com/office/powerpoint/2010/main" val="410692865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2026ASTP">
  <a:themeElements>
    <a:clrScheme name="ASTP v2-2">
      <a:dk1>
        <a:srgbClr val="000000"/>
      </a:dk1>
      <a:lt1>
        <a:srgbClr val="FFFFFF"/>
      </a:lt1>
      <a:dk2>
        <a:srgbClr val="F0F0F0"/>
      </a:dk2>
      <a:lt2>
        <a:srgbClr val="E0F2FF"/>
      </a:lt2>
      <a:accent1>
        <a:srgbClr val="0F34BA"/>
      </a:accent1>
      <a:accent2>
        <a:srgbClr val="081F79"/>
      </a:accent2>
      <a:accent3>
        <a:srgbClr val="0066FF"/>
      </a:accent3>
      <a:accent4>
        <a:srgbClr val="007D70"/>
      </a:accent4>
      <a:accent5>
        <a:srgbClr val="6E26D9"/>
      </a:accent5>
      <a:accent6>
        <a:srgbClr val="9E05C2"/>
      </a:accent6>
      <a:hlink>
        <a:srgbClr val="0A41D3"/>
      </a:hlink>
      <a:folHlink>
        <a:srgbClr val="0F34B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1">
            <a:lumMod val="95000"/>
          </a:schemeClr>
        </a:solidFill>
        <a:ln w="28575" cap="flat" cmpd="sng" algn="ctr">
          <a:noFill/>
          <a:prstDash val="solid"/>
          <a:miter lim="800000"/>
          <a:headEnd type="none" w="med" len="med"/>
          <a:tailEnd type="none" w="med" len="med"/>
        </a:ln>
        <a:effectLst/>
      </a:spPr>
      <a:bodyPr vert="horz" wrap="square" lIns="91429" tIns="45715" rIns="91429" bIns="45715" numCol="1" rtlCol="0" anchor="ctr" anchorCtr="0" compatLnSpc="1">
        <a:prstTxWarp prst="textNoShape">
          <a:avLst/>
        </a:prstTxWarp>
        <a:noAutofit/>
      </a:bodyPr>
      <a:lstStyle>
        <a:defPPr algn="ctr" fontAlgn="base">
          <a:lnSpc>
            <a:spcPct val="90000"/>
          </a:lnSpc>
          <a:spcAft>
            <a:spcPct val="0"/>
          </a:spcAft>
          <a:buClr>
            <a:schemeClr val="accent2"/>
          </a:buClr>
          <a:buSzPct val="90000"/>
          <a:defRPr b="1" dirty="0">
            <a:solidFill>
              <a:schemeClr val="accent1"/>
            </a:solidFill>
            <a:latin typeface="+mj-lt"/>
          </a:defRPr>
        </a:defPPr>
      </a:lstStyle>
    </a:spDef>
    <a:lnDef>
      <a:spPr bwMode="gray">
        <a:noFill/>
        <a:ln w="12700" cap="rnd">
          <a:solidFill>
            <a:schemeClr val="bg1">
              <a:lumMod val="75000"/>
            </a:schemeClr>
          </a:solidFill>
          <a:prstDash val="solid"/>
          <a:round/>
          <a:headEnd/>
          <a:tailEnd/>
        </a:ln>
        <a:effectLst/>
      </a:spPr>
      <a:bodyPr/>
      <a:lstStyle/>
    </a:lnDef>
    <a:txDef>
      <a:spPr bwMode="gray"/>
      <a:bodyPr wrap="square" lIns="45720" tIns="45720" rIns="45720" bIns="45720" rtlCol="0">
        <a:noAutofit/>
      </a:bodyPr>
      <a:lstStyle>
        <a:defPPr marL="171450" indent="-171450" algn="l">
          <a:lnSpc>
            <a:spcPct val="90000"/>
          </a:lnSpc>
          <a:spcBef>
            <a:spcPts val="1000"/>
          </a:spcBef>
          <a:buFont typeface="Arial" panose="020B0604020202020204" pitchFamily="34" charset="0"/>
          <a:buChar char="•"/>
          <a:defRPr sz="1600" dirty="0" err="1" smtClean="0"/>
        </a:defPPr>
      </a:lstStyle>
    </a:txDef>
  </a:objectDefaults>
  <a:extraClrSchemeLst/>
  <a:custClrLst>
    <a:custClr name="Blue 90">
      <a:srgbClr val="081F7A"/>
    </a:custClr>
    <a:custClr name="Cyan 90">
      <a:srgbClr val="002D54"/>
    </a:custClr>
    <a:custClr name="Purple 90">
      <a:srgbClr val="31135E"/>
    </a:custClr>
    <a:custClr name="Plum 90">
      <a:srgbClr val="400D4F"/>
    </a:custClr>
    <a:custClr name="Magenta 90">
      <a:srgbClr val="510224"/>
    </a:custClr>
    <a:custClr name="Teal 90">
      <a:srgbClr val="022B30"/>
    </a:custClr>
    <a:custClr name="Green 90">
      <a:srgbClr val="022D0D"/>
    </a:custClr>
    <a:custClr name="Orange 90">
      <a:srgbClr val="491903"/>
    </a:custClr>
    <a:custClr name="Grey 90">
      <a:srgbClr val="21272A"/>
    </a:custClr>
    <a:custClr name="Red">
      <a:srgbClr val="E61048"/>
    </a:custClr>
    <a:custClr name="Blue 70">
      <a:srgbClr val="0F34BA"/>
    </a:custClr>
    <a:custClr name="Cyan 70">
      <a:srgbClr val="00539A"/>
    </a:custClr>
    <a:custClr name="Purple 70">
      <a:srgbClr val="6929C4"/>
    </a:custClr>
    <a:custClr name="Plum 70">
      <a:srgbClr val="821E9C"/>
    </a:custClr>
    <a:custClr name="Magenta 70">
      <a:srgbClr val="9F1853"/>
    </a:custClr>
    <a:custClr name="Teal 70">
      <a:srgbClr val="005D5D"/>
    </a:custClr>
    <a:custClr name="Green 70">
      <a:srgbClr val="0E6027"/>
    </a:custClr>
    <a:custClr name="Orange 70">
      <a:srgbClr val="94340A"/>
    </a:custClr>
    <a:custClr name="Grey 70">
      <a:srgbClr val="4D5358"/>
    </a:custClr>
    <a:custClr name="Orange ">
      <a:srgbClr val="FF832B"/>
    </a:custClr>
    <a:custClr name="Blue 50">
      <a:srgbClr val="246DF7"/>
    </a:custClr>
    <a:custClr name="Cyan 50">
      <a:srgbClr val="1192E8"/>
    </a:custClr>
    <a:custClr name="Purple 50">
      <a:srgbClr val="A56EFF"/>
    </a:custClr>
    <a:custClr name="Plum 50">
      <a:srgbClr val="CB56E8"/>
    </a:custClr>
    <a:custClr name="Magenta 50">
      <a:srgbClr val="EE5396"/>
    </a:custClr>
    <a:custClr name="Teal 50">
      <a:srgbClr val="009D9A"/>
    </a:custClr>
    <a:custClr name="Green 50">
      <a:srgbClr val="24A148"/>
    </a:custClr>
    <a:custClr name="Orange 50">
      <a:srgbClr val="E75212"/>
    </a:custClr>
    <a:custClr name="Grey 50">
      <a:srgbClr val="878D96"/>
    </a:custClr>
    <a:custClr name="Yellow 50">
      <a:srgbClr val="F2A600"/>
    </a:custClr>
    <a:custClr name="Blue 30">
      <a:srgbClr val="80BFFC"/>
    </a:custClr>
    <a:custClr name="Cyan 30">
      <a:srgbClr val="82CFFF"/>
    </a:custClr>
    <a:custClr name="Purple 30">
      <a:srgbClr val="D4BBFF"/>
    </a:custClr>
    <a:custClr name="Plum 30">
      <a:srgbClr val="EDA6FF"/>
    </a:custClr>
    <a:custClr name="Magenta 30">
      <a:srgbClr val="FFAFD2"/>
    </a:custClr>
    <a:custClr name="Teal 30">
      <a:srgbClr val="5ADBD9"/>
    </a:custClr>
    <a:custClr name="Green 30">
      <a:srgbClr val="6FDC8C"/>
    </a:custClr>
    <a:custClr name="Orange 30">
      <a:srgbClr val="FFA178"/>
    </a:custClr>
    <a:custClr name="Grey 30">
      <a:srgbClr val="C1C7CD"/>
    </a:custClr>
    <a:custClr name="Yellow 30">
      <a:srgbClr val="FCD66E"/>
    </a:custClr>
    <a:custClr name="Blue 10">
      <a:srgbClr val="EBF6FF"/>
    </a:custClr>
    <a:custClr name="Cyan 10">
      <a:srgbClr val="E5F6FF"/>
    </a:custClr>
    <a:custClr name="Purple 10">
      <a:srgbClr val="F6F2FF"/>
    </a:custClr>
    <a:custClr name="Plum 10">
      <a:srgbClr val="FCE6FF"/>
    </a:custClr>
    <a:custClr name="Magenta 10">
      <a:srgbClr val="FFF0F7"/>
    </a:custClr>
    <a:custClr name="Teal 10">
      <a:srgbClr val="D9FBFB"/>
    </a:custClr>
    <a:custClr name="Green 10">
      <a:srgbClr val="DEFBE6"/>
    </a:custClr>
    <a:custClr name="Orange 10">
      <a:srgbClr val="FFECE3"/>
    </a:custClr>
    <a:custClr name="Grey 10">
      <a:srgbClr val="F2F4F8"/>
    </a:custClr>
    <a:custClr name="Yellow 10">
      <a:srgbClr val="FFF7DE"/>
    </a:custClr>
  </a:custClrLst>
  <a:extLst>
    <a:ext uri="{05A4C25C-085E-4340-85A3-A5531E510DB2}">
      <thm15:themeFamily xmlns:thm15="http://schemas.microsoft.com/office/thememl/2012/main" name="2026ASTP" id="{A964474B-4015-2743-A00E-1F54B1D5FDF2}" vid="{A3D04DF1-949D-7947-A686-73E7A2083DB5}"/>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aea344d-2f1c-40e2-82d4-9b40137c2e56">
      <Terms xmlns="http://schemas.microsoft.com/office/infopath/2007/PartnerControls"/>
    </lcf76f155ced4ddcb4097134ff3c332f>
    <TaxCatchAll xmlns="3615ac9a-4960-4575-8131-cfe6af997bcb"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092F37274237741BC4BB14C7BEEB849" ma:contentTypeVersion="14" ma:contentTypeDescription="Create a new document." ma:contentTypeScope="" ma:versionID="c4def8d8cb04e1465d81ee9559baafe8">
  <xsd:schema xmlns:xsd="http://www.w3.org/2001/XMLSchema" xmlns:xs="http://www.w3.org/2001/XMLSchema" xmlns:p="http://schemas.microsoft.com/office/2006/metadata/properties" xmlns:ns2="aaea344d-2f1c-40e2-82d4-9b40137c2e56" xmlns:ns3="3615ac9a-4960-4575-8131-cfe6af997bcb" targetNamespace="http://schemas.microsoft.com/office/2006/metadata/properties" ma:root="true" ma:fieldsID="a6256716d4fbd97097093bc8a7f86f94" ns2:_="" ns3:_="">
    <xsd:import namespace="aaea344d-2f1c-40e2-82d4-9b40137c2e56"/>
    <xsd:import namespace="3615ac9a-4960-4575-8131-cfe6af997bc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ObjectDetectorVersions"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ea344d-2f1c-40e2-82d4-9b40137c2e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5f4345e-8d67-48af-bef8-91c58d16f763"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615ac9a-4960-4575-8131-cfe6af997bc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20ab589f-b7b0-4ee3-aa40-8df5a5a50090}" ma:internalName="TaxCatchAll" ma:showField="CatchAllData" ma:web="3615ac9a-4960-4575-8131-cfe6af997bc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66B46C9-99C0-456F-9C0A-5F1534D56A4F}">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aaea344d-2f1c-40e2-82d4-9b40137c2e56"/>
    <ds:schemaRef ds:uri="3615ac9a-4960-4575-8131-cfe6af997bcb"/>
    <ds:schemaRef ds:uri="http://purl.org/dc/elements/1.1/"/>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72016720-B7E3-4CCF-ACB1-79A228A12D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aea344d-2f1c-40e2-82d4-9b40137c2e56"/>
    <ds:schemaRef ds:uri="3615ac9a-4960-4575-8131-cfe6af997bc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A9C6BF2-7303-431E-98EF-F4E47D1A6BD4}">
  <ds:schemaRefs>
    <ds:schemaRef ds:uri="http://schemas.microsoft.com/sharepoint/v3/contenttype/forms"/>
  </ds:schemaRefs>
</ds:datastoreItem>
</file>

<file path=docMetadata/LabelInfo.xml><?xml version="1.0" encoding="utf-8"?>
<clbl:labelList xmlns:clbl="http://schemas.microsoft.com/office/2020/mipLabelMetadata">
  <clbl:label id="{d58addea-5053-4a80-8499-ba4d944910df}" enabled="0" method="" siteId="{d58addea-5053-4a80-8499-ba4d944910df}" removed="1"/>
</clbl:labelList>
</file>

<file path=docProps/app.xml><?xml version="1.0" encoding="utf-8"?>
<Properties xmlns="http://schemas.openxmlformats.org/officeDocument/2006/extended-properties" xmlns:vt="http://schemas.openxmlformats.org/officeDocument/2006/docPropsVTypes">
  <Template>2026ASTP</Template>
  <TotalTime>673</TotalTime>
  <Words>3914</Words>
  <Application>Microsoft Office PowerPoint</Application>
  <PresentationFormat>Widescreen</PresentationFormat>
  <Paragraphs>424</Paragraphs>
  <Slides>25</Slides>
  <Notes>25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25</vt:i4>
      </vt:variant>
    </vt:vector>
  </HeadingPairs>
  <TitlesOfParts>
    <vt:vector size="35" baseType="lpstr">
      <vt:lpstr>Aptos</vt:lpstr>
      <vt:lpstr>Arial</vt:lpstr>
      <vt:lpstr>Calibri</vt:lpstr>
      <vt:lpstr>Gotham Book</vt:lpstr>
      <vt:lpstr>Open Sans Light</vt:lpstr>
      <vt:lpstr>Pfizer Diatype</vt:lpstr>
      <vt:lpstr>Pfizer Tomorrow</vt:lpstr>
      <vt:lpstr>System Font Regular</vt:lpstr>
      <vt:lpstr>2026ASTP</vt:lpstr>
      <vt:lpstr>1_Office Theme</vt:lpstr>
      <vt:lpstr>Health Data, Technology, and Interoperability: ASTP/ONC Deregulatory Actions to Unleash Prosperity (HTI-5) Proposed Rule</vt:lpstr>
      <vt:lpstr>Disclaimers</vt:lpstr>
      <vt:lpstr>AGENDA</vt:lpstr>
      <vt:lpstr>HTI-5 Proposed Rule</vt:lpstr>
      <vt:lpstr>Purpose of the HTI-5 Proposed Rule</vt:lpstr>
      <vt:lpstr>Improve electronic health information access, exchange, and use</vt:lpstr>
      <vt:lpstr>Goals of the HTI-5 Proposed Rule</vt:lpstr>
      <vt:lpstr>ONC Health IT Certification Program</vt:lpstr>
      <vt:lpstr>HTI-5 Proposed Rule  |  Proposed Removals or Revisions of Certification Criteria</vt:lpstr>
      <vt:lpstr>HTI-5 Proposed Rule  |  Proposed Removals or Revisions of Certification Criteria  (continued)</vt:lpstr>
      <vt:lpstr>PowerPoint Presentation</vt:lpstr>
      <vt:lpstr>PowerPoint Presentation</vt:lpstr>
      <vt:lpstr>Privacy and Security Certification Criteria</vt:lpstr>
      <vt:lpstr>Standards and Implementation Specifications for Health Information Technology</vt:lpstr>
      <vt:lpstr>Terms and Definitions - § 170.102</vt:lpstr>
      <vt:lpstr>Conditions and Maintenance of Certification Requirements for Health IT Developers</vt:lpstr>
      <vt:lpstr>ONC Health IT Certification Program Administrative Requirements</vt:lpstr>
      <vt:lpstr>Information Blocking </vt:lpstr>
      <vt:lpstr>Current Definitions - § 171.102 </vt:lpstr>
      <vt:lpstr>Infeasibility Exception - § 171.204</vt:lpstr>
      <vt:lpstr>Manner Exception - § 171.301  Manner requested condition - § 171.301(a)  </vt:lpstr>
      <vt:lpstr>Trusted Exchange Framework and Common Agreement (TEFCA) Manner Exception - § 171.403</vt:lpstr>
      <vt:lpstr>URL: HealthIT.gov/Proposedrule</vt:lpstr>
      <vt:lpstr>Resources Available on HealthIT.gov!</vt:lpstr>
      <vt:lpstr>Contact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Data, Technology, and Interoperability (HTI-2) Proposed Rule  Patient Engagement, Information Sharing, and Public Health Interoperability Proposed Rule</dc:title>
  <dc:creator>Healy, Daniel (OS/ONC)</dc:creator>
  <cp:lastModifiedBy>ASTP/ONC</cp:lastModifiedBy>
  <cp:revision>4</cp:revision>
  <dcterms:created xsi:type="dcterms:W3CDTF">2024-07-31T17:32:44Z</dcterms:created>
  <dcterms:modified xsi:type="dcterms:W3CDTF">2026-02-05T21:41:26Z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0x0101003092F37274237741BC4BB14C7BEEB849</vt:lpwstr>
  </property>
  <property fmtid="{D5CDD505-2E9C-101B-9397-08002B2CF9AE}" pid="3" name="MediaServiceImageTags">
    <vt:lpwstr/>
  </property>
  <property fmtid="{D5CDD505-2E9C-101B-9397-08002B2CF9AE}" pid="4" name="Order">
    <vt:r8>29300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ies>
</file>