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147474285" r:id="rId5"/>
    <p:sldId id="2147474291" r:id="rId6"/>
    <p:sldId id="2147474287" r:id="rId7"/>
    <p:sldId id="2147474289" r:id="rId8"/>
    <p:sldId id="5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73576-9F22-4346-A9D0-D187E0AD33AA}" v="35" dt="2026-02-10T16:25:09.067"/>
    <p1510:client id="{9D881DA9-0E20-495A-A3E1-FF40DAEAC367}" v="125" dt="2026-02-10T16:21:41.806"/>
    <p1510:client id="{F71B794D-ED87-052F-6EE6-91BDA6416965}" v="35" dt="2026-02-10T16:13:06.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181E1-50AA-4CCA-AAC9-9D4088788B48}"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5EA3-4324-42D0-9612-53D944E52194}" type="slidenum">
              <a:rPr lang="en-US" smtClean="0"/>
              <a:t>‹#›</a:t>
            </a:fld>
            <a:endParaRPr lang="en-US"/>
          </a:p>
        </p:txBody>
      </p:sp>
    </p:spTree>
    <p:extLst>
      <p:ext uri="{BB962C8B-B14F-4D97-AF65-F5344CB8AC3E}">
        <p14:creationId xmlns:p14="http://schemas.microsoft.com/office/powerpoint/2010/main" val="19666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C1E29889-C390-46E3-B509-D90C2BB0A4A4}" type="slidenum">
              <a:rPr lang="en-US" smtClean="0"/>
              <a:t>5</a:t>
            </a:fld>
            <a:endParaRPr lang="en-US"/>
          </a:p>
        </p:txBody>
      </p:sp>
    </p:spTree>
    <p:extLst>
      <p:ext uri="{BB962C8B-B14F-4D97-AF65-F5344CB8AC3E}">
        <p14:creationId xmlns:p14="http://schemas.microsoft.com/office/powerpoint/2010/main" val="175558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hyperlink" Target="https://sequoiaproject.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hyperlink" Target="https://sequoiaproject.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hyperlink" Target="https://sequoiaproject.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4FCEEA-0B5F-B549-A66E-845BA355F756}"/>
              </a:ext>
              <a:ext uri="{C183D7F6-B498-43B3-948B-1728B52AA6E4}">
                <adec:decorative xmlns:adec="http://schemas.microsoft.com/office/drawing/2017/decorative" val="1"/>
              </a:ext>
            </a:extLst>
          </p:cNvPr>
          <p:cNvSpPr/>
          <p:nvPr userDrawn="1"/>
        </p:nvSpPr>
        <p:spPr>
          <a:xfrm>
            <a:off x="-24385" y="-72222"/>
            <a:ext cx="12353503" cy="7002443"/>
          </a:xfrm>
          <a:prstGeom prst="rect">
            <a:avLst/>
          </a:prstGeom>
          <a:solidFill>
            <a:srgbClr val="3744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pic>
        <p:nvPicPr>
          <p:cNvPr id="14" name="Picture 13">
            <a:extLst>
              <a:ext uri="{FF2B5EF4-FFF2-40B4-BE49-F238E27FC236}">
                <a16:creationId xmlns:a16="http://schemas.microsoft.com/office/drawing/2014/main" id="{67525C3F-74E1-E34B-A251-93AA336DD3FE}"/>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9000"/>
            <a:extLst>
              <a:ext uri="{28A0092B-C50C-407E-A947-70E740481C1C}">
                <a14:useLocalDpi xmlns:a14="http://schemas.microsoft.com/office/drawing/2010/main" val="0"/>
              </a:ext>
            </a:extLst>
          </a:blip>
          <a:srcRect b="22128"/>
          <a:stretch/>
        </p:blipFill>
        <p:spPr>
          <a:xfrm>
            <a:off x="-187916" y="2637"/>
            <a:ext cx="12216385" cy="6924949"/>
          </a:xfrm>
          <a:prstGeom prst="rect">
            <a:avLst/>
          </a:prstGeom>
        </p:spPr>
      </p:pic>
      <p:sp>
        <p:nvSpPr>
          <p:cNvPr id="12" name="Rectangle 11">
            <a:extLst>
              <a:ext uri="{FF2B5EF4-FFF2-40B4-BE49-F238E27FC236}">
                <a16:creationId xmlns:a16="http://schemas.microsoft.com/office/drawing/2014/main" id="{D5ACDFA2-EDC7-A44D-94AA-0F84FFC6101F}"/>
              </a:ext>
              <a:ext uri="{C183D7F6-B498-43B3-948B-1728B52AA6E4}">
                <adec:decorative xmlns:adec="http://schemas.microsoft.com/office/drawing/2017/decorative" val="1"/>
              </a:ext>
            </a:extLst>
          </p:cNvPr>
          <p:cNvSpPr/>
          <p:nvPr userDrawn="1"/>
        </p:nvSpPr>
        <p:spPr>
          <a:xfrm>
            <a:off x="-37593" y="6479544"/>
            <a:ext cx="12366710" cy="448042"/>
          </a:xfrm>
          <a:prstGeom prst="rect">
            <a:avLst/>
          </a:prstGeom>
          <a:solidFill>
            <a:srgbClr val="455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sp>
        <p:nvSpPr>
          <p:cNvPr id="2" name="Title 1"/>
          <p:cNvSpPr>
            <a:spLocks noGrp="1"/>
          </p:cNvSpPr>
          <p:nvPr>
            <p:ph type="ctrTitle" hasCustomPrompt="1"/>
          </p:nvPr>
        </p:nvSpPr>
        <p:spPr>
          <a:xfrm>
            <a:off x="677334" y="3209498"/>
            <a:ext cx="10786533" cy="880981"/>
          </a:xfrm>
        </p:spPr>
        <p:txBody>
          <a:bodyPr tIns="0" bIns="0" anchor="b">
            <a:noAutofit/>
          </a:bodyPr>
          <a:lstStyle>
            <a:lvl1pPr algn="l">
              <a:lnSpc>
                <a:spcPct val="90000"/>
              </a:lnSpc>
              <a:spcBef>
                <a:spcPts val="0"/>
              </a:spcBef>
              <a:spcAft>
                <a:spcPts val="0"/>
              </a:spcAft>
              <a:defRPr sz="3600" b="1" spc="0" baseline="0">
                <a:solidFill>
                  <a:srgbClr val="73E1C7"/>
                </a:solidFill>
              </a:defRPr>
            </a:lvl1pPr>
          </a:lstStyle>
          <a:p>
            <a:r>
              <a:rPr lang="en-US"/>
              <a:t>Add Two Lines (max) of Title Text (36pt font)</a:t>
            </a:r>
          </a:p>
        </p:txBody>
      </p:sp>
      <p:sp>
        <p:nvSpPr>
          <p:cNvPr id="3" name="Subtitle 2"/>
          <p:cNvSpPr>
            <a:spLocks noGrp="1"/>
          </p:cNvSpPr>
          <p:nvPr>
            <p:ph type="subTitle" idx="1" hasCustomPrompt="1"/>
          </p:nvPr>
        </p:nvSpPr>
        <p:spPr>
          <a:xfrm>
            <a:off x="677334" y="4549111"/>
            <a:ext cx="10786533" cy="641382"/>
          </a:xfrm>
        </p:spPr>
        <p:txBody>
          <a:bodyPr tIns="0" bIns="0">
            <a:noAutofit/>
          </a:bodyPr>
          <a:lstStyle>
            <a:lvl1pPr marL="0" indent="0" algn="l">
              <a:lnSpc>
                <a:spcPct val="90000"/>
              </a:lnSpc>
              <a:spcBef>
                <a:spcPts val="0"/>
              </a:spcBef>
              <a:spcAft>
                <a:spcPts val="0"/>
              </a:spcAft>
              <a:buNone/>
              <a:defRPr sz="2600" baseline="0">
                <a:solidFill>
                  <a:schemeClr val="bg1"/>
                </a:solidFill>
              </a:defRPr>
            </a:lvl1pPr>
            <a:lvl2pPr marL="609589" indent="0" algn="ctr">
              <a:buNone/>
              <a:defRPr>
                <a:solidFill>
                  <a:schemeClr val="tx1">
                    <a:tint val="75000"/>
                  </a:schemeClr>
                </a:solidFill>
              </a:defRPr>
            </a:lvl2pPr>
            <a:lvl3pPr marL="1219179" indent="0" algn="ctr">
              <a:buNone/>
              <a:defRPr>
                <a:solidFill>
                  <a:schemeClr val="tx1">
                    <a:tint val="75000"/>
                  </a:schemeClr>
                </a:solidFill>
              </a:defRPr>
            </a:lvl3pPr>
            <a:lvl4pPr marL="1828768" indent="0" algn="ctr">
              <a:buNone/>
              <a:defRPr>
                <a:solidFill>
                  <a:schemeClr val="tx1">
                    <a:tint val="75000"/>
                  </a:schemeClr>
                </a:solidFill>
              </a:defRPr>
            </a:lvl4pPr>
            <a:lvl5pPr marL="2438357" indent="0" algn="ctr">
              <a:buNone/>
              <a:defRPr>
                <a:solidFill>
                  <a:schemeClr val="tx1">
                    <a:tint val="75000"/>
                  </a:schemeClr>
                </a:solidFill>
              </a:defRPr>
            </a:lvl5pPr>
            <a:lvl6pPr marL="3047947" indent="0" algn="ctr">
              <a:buNone/>
              <a:defRPr>
                <a:solidFill>
                  <a:schemeClr val="tx1">
                    <a:tint val="75000"/>
                  </a:schemeClr>
                </a:solidFill>
              </a:defRPr>
            </a:lvl6pPr>
            <a:lvl7pPr marL="3657536" indent="0" algn="ctr">
              <a:buNone/>
              <a:defRPr>
                <a:solidFill>
                  <a:schemeClr val="tx1">
                    <a:tint val="75000"/>
                  </a:schemeClr>
                </a:solidFill>
              </a:defRPr>
            </a:lvl7pPr>
            <a:lvl8pPr marL="4267125" indent="0" algn="ctr">
              <a:buNone/>
              <a:defRPr>
                <a:solidFill>
                  <a:schemeClr val="tx1">
                    <a:tint val="75000"/>
                  </a:schemeClr>
                </a:solidFill>
              </a:defRPr>
            </a:lvl8pPr>
            <a:lvl9pPr marL="4876715" indent="0" algn="ctr">
              <a:buNone/>
              <a:defRPr>
                <a:solidFill>
                  <a:schemeClr val="tx1">
                    <a:tint val="75000"/>
                  </a:schemeClr>
                </a:solidFill>
              </a:defRPr>
            </a:lvl9pPr>
          </a:lstStyle>
          <a:p>
            <a:r>
              <a:rPr lang="en-US"/>
              <a:t>Click to Add Two Lines (max) of Optional Subtitle Text (26pt font)</a:t>
            </a:r>
          </a:p>
        </p:txBody>
      </p:sp>
      <p:sp>
        <p:nvSpPr>
          <p:cNvPr id="4" name="Date Placeholder 3"/>
          <p:cNvSpPr>
            <a:spLocks noGrp="1"/>
          </p:cNvSpPr>
          <p:nvPr>
            <p:ph type="dt" sz="half" idx="10"/>
          </p:nvPr>
        </p:nvSpPr>
        <p:spPr>
          <a:xfrm>
            <a:off x="677334" y="2377440"/>
            <a:ext cx="5514460" cy="429856"/>
          </a:xfrm>
          <a:prstGeom prst="rect">
            <a:avLst/>
          </a:prstGeom>
        </p:spPr>
        <p:txBody>
          <a:bodyPr tIns="0" bIns="0"/>
          <a:lstStyle>
            <a:lvl1pPr algn="l">
              <a:defRPr sz="2300">
                <a:solidFill>
                  <a:srgbClr val="73E1C7"/>
                </a:solidFill>
              </a:defRPr>
            </a:lvl1pPr>
          </a:lstStyle>
          <a:p>
            <a:endParaRPr lang="en-US"/>
          </a:p>
        </p:txBody>
      </p:sp>
      <p:sp>
        <p:nvSpPr>
          <p:cNvPr id="11" name="Text Placeholder 10"/>
          <p:cNvSpPr>
            <a:spLocks noGrp="1"/>
          </p:cNvSpPr>
          <p:nvPr>
            <p:ph type="body" sz="quarter" idx="13" hasCustomPrompt="1"/>
          </p:nvPr>
        </p:nvSpPr>
        <p:spPr>
          <a:xfrm>
            <a:off x="677334" y="5233532"/>
            <a:ext cx="10786533" cy="292101"/>
          </a:xfrm>
        </p:spPr>
        <p:txBody>
          <a:bodyPr tIns="0" bIns="0">
            <a:noAutofit/>
          </a:bodyPr>
          <a:lstStyle>
            <a:lvl1pPr marL="0" indent="0" algn="l">
              <a:lnSpc>
                <a:spcPct val="90000"/>
              </a:lnSpc>
              <a:spcBef>
                <a:spcPts val="0"/>
              </a:spcBef>
              <a:spcAft>
                <a:spcPts val="0"/>
              </a:spcAft>
              <a:buNone/>
              <a:defRPr sz="2000" baseline="0">
                <a:solidFill>
                  <a:srgbClr val="FFFFFF"/>
                </a:solidFill>
              </a:defRPr>
            </a:lvl1pPr>
            <a:lvl2pPr>
              <a:defRPr sz="2133"/>
            </a:lvl2pPr>
            <a:lvl3pPr>
              <a:defRPr sz="2133"/>
            </a:lvl3pPr>
            <a:lvl4pPr>
              <a:defRPr sz="2133"/>
            </a:lvl4pPr>
            <a:lvl5pPr>
              <a:defRPr sz="2133"/>
            </a:lvl5pPr>
          </a:lstStyle>
          <a:p>
            <a:pPr lvl="0"/>
            <a:r>
              <a:rPr lang="en-US"/>
              <a:t>Presenter Name, Title | Organization (20pt font)</a:t>
            </a:r>
          </a:p>
        </p:txBody>
      </p:sp>
      <p:pic>
        <p:nvPicPr>
          <p:cNvPr id="13" name="Picture 12" descr="ONC TEFCA Recognized Coordinating Entity">
            <a:extLst>
              <a:ext uri="{FF2B5EF4-FFF2-40B4-BE49-F238E27FC236}">
                <a16:creationId xmlns:a16="http://schemas.microsoft.com/office/drawing/2014/main" id="{27DB4BF1-61ED-BE4D-98CE-AC72233F65A0}"/>
              </a:ext>
            </a:extLst>
          </p:cNvPr>
          <p:cNvPicPr>
            <a:picLocks noChangeAspect="1"/>
          </p:cNvPicPr>
          <p:nvPr userDrawn="1"/>
        </p:nvPicPr>
        <p:blipFill>
          <a:blip r:embed="rId3"/>
          <a:stretch>
            <a:fillRect/>
          </a:stretch>
        </p:blipFill>
        <p:spPr>
          <a:xfrm>
            <a:off x="8967265" y="212676"/>
            <a:ext cx="2942518" cy="1287352"/>
          </a:xfrm>
          <a:prstGeom prst="rect">
            <a:avLst/>
          </a:prstGeom>
        </p:spPr>
      </p:pic>
      <p:sp>
        <p:nvSpPr>
          <p:cNvPr id="15" name="Slide Number Placeholder 10">
            <a:extLst>
              <a:ext uri="{FF2B5EF4-FFF2-40B4-BE49-F238E27FC236}">
                <a16:creationId xmlns:a16="http://schemas.microsoft.com/office/drawing/2014/main" id="{FF2A509A-E6C6-D648-A3E9-80D27B4E6C85}"/>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6" name="Footer Placeholder 4">
            <a:extLst>
              <a:ext uri="{FF2B5EF4-FFF2-40B4-BE49-F238E27FC236}">
                <a16:creationId xmlns:a16="http://schemas.microsoft.com/office/drawing/2014/main" id="{1EE76FC3-1503-7E46-956C-77FB2BC19090}"/>
              </a:ext>
            </a:extLst>
          </p:cNvPr>
          <p:cNvSpPr>
            <a:spLocks noGrp="1"/>
          </p:cNvSpPr>
          <p:nvPr>
            <p:ph type="ftr" sz="quarter" idx="11"/>
          </p:nvPr>
        </p:nvSpPr>
        <p:spPr>
          <a:xfrm>
            <a:off x="677333" y="6595756"/>
            <a:ext cx="8289931" cy="331830"/>
          </a:xfrm>
          <a:prstGeom prst="rect">
            <a:avLst/>
          </a:prstGeom>
        </p:spPr>
        <p:txBody>
          <a:bodyPr/>
          <a:lstStyle>
            <a:lvl1pPr>
              <a:defRPr sz="1080" u="none">
                <a:solidFill>
                  <a:schemeClr val="bg1"/>
                </a:solidFill>
                <a:latin typeface="Arial" panose="020B0604020202020204" pitchFamily="34" charset="0"/>
                <a:cs typeface="Arial" panose="020B0604020202020204" pitchFamily="34" charset="0"/>
              </a:defRPr>
            </a:lvl1pPr>
          </a:lstStyle>
          <a:p>
            <a:r>
              <a:rPr lang="en-US"/>
              <a:t>Copyright © 2025 </a:t>
            </a:r>
            <a:r>
              <a:rPr lang="en-US">
                <a:hlinkClick r:id="rId4">
                  <a:extLst>
                    <a:ext uri="{A12FA001-AC4F-418D-AE19-62706E023703}">
                      <ahyp:hlinkClr xmlns:ahyp="http://schemas.microsoft.com/office/drawing/2018/hyperlinkcolor" val="tx"/>
                    </a:ext>
                  </a:extLst>
                </a:hlinkClick>
              </a:rPr>
              <a:t>The Sequoia Project</a:t>
            </a:r>
            <a:r>
              <a:rPr lang="en-US"/>
              <a:t>. All rights reserved. </a:t>
            </a:r>
          </a:p>
        </p:txBody>
      </p:sp>
    </p:spTree>
    <p:extLst>
      <p:ext uri="{BB962C8B-B14F-4D97-AF65-F5344CB8AC3E}">
        <p14:creationId xmlns:p14="http://schemas.microsoft.com/office/powerpoint/2010/main" val="284715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457200">
              <a:defRPr/>
            </a:pPr>
            <a:endParaRPr lang="en-US">
              <a:solidFill>
                <a:srgbClr val="0E7067"/>
              </a:solidFill>
              <a:latin typeface="Calibri"/>
            </a:endParaRPr>
          </a:p>
        </p:txBody>
      </p:sp>
      <p:sp>
        <p:nvSpPr>
          <p:cNvPr id="5" name="Footer Placeholder 4"/>
          <p:cNvSpPr>
            <a:spLocks noGrp="1"/>
          </p:cNvSpPr>
          <p:nvPr>
            <p:ph type="ftr" sz="quarter" idx="11"/>
          </p:nvPr>
        </p:nvSpPr>
        <p:spPr/>
        <p:txBody>
          <a:bodyPr/>
          <a:lstStyle/>
          <a:p>
            <a:pPr defTabSz="457200">
              <a:defRPr/>
            </a:pPr>
            <a:r>
              <a:rPr lang="en-US" sz="900">
                <a:solidFill>
                  <a:srgbClr val="8F8F8F"/>
                </a:solidFill>
                <a:latin typeface="Calibri"/>
              </a:rPr>
              <a:t>©2021 ONC TEFCA Recognized Coordinating Entity. All rights reserved.</a:t>
            </a:r>
          </a:p>
        </p:txBody>
      </p:sp>
      <p:sp>
        <p:nvSpPr>
          <p:cNvPr id="6" name="Slide Number Placeholder 5"/>
          <p:cNvSpPr>
            <a:spLocks noGrp="1"/>
          </p:cNvSpPr>
          <p:nvPr>
            <p:ph type="sldNum" sz="quarter" idx="12"/>
          </p:nvPr>
        </p:nvSpPr>
        <p:spPr/>
        <p:txBody>
          <a:bodyPr/>
          <a:lstStyle/>
          <a:p>
            <a:pPr algn="l" defTabSz="457200">
              <a:defRPr/>
            </a:pPr>
            <a:fld id="{194D3A82-C102-42A2-945A-6648753EF8C7}" type="slidenum">
              <a:rPr lang="en-US" sz="1100" smtClean="0">
                <a:solidFill>
                  <a:srgbClr val="0E7067"/>
                </a:solidFill>
                <a:latin typeface="Calibri"/>
              </a:rPr>
              <a:pPr algn="l" defTabSz="457200">
                <a:defRPr/>
              </a:pPr>
              <a:t>‹#›</a:t>
            </a:fld>
            <a:endParaRPr lang="en-US" sz="1100">
              <a:solidFill>
                <a:srgbClr val="0E7067"/>
              </a:solidFill>
              <a:latin typeface="Calibri"/>
            </a:endParaRPr>
          </a:p>
        </p:txBody>
      </p:sp>
    </p:spTree>
    <p:extLst>
      <p:ext uri="{BB962C8B-B14F-4D97-AF65-F5344CB8AC3E}">
        <p14:creationId xmlns:p14="http://schemas.microsoft.com/office/powerpoint/2010/main" val="367097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810825-863F-7740-A9A5-B4DDBE7C21F5}"/>
              </a:ext>
            </a:extLst>
          </p:cNvPr>
          <p:cNvPicPr>
            <a:picLocks noChangeAspect="1"/>
          </p:cNvPicPr>
          <p:nvPr userDrawn="1"/>
        </p:nvPicPr>
        <p:blipFill>
          <a:blip r:embed="rId2"/>
          <a:stretch>
            <a:fillRect/>
          </a:stretch>
        </p:blipFill>
        <p:spPr>
          <a:xfrm>
            <a:off x="8332386" y="135780"/>
            <a:ext cx="3725333" cy="1629833"/>
          </a:xfrm>
          <a:prstGeom prst="rect">
            <a:avLst/>
          </a:prstGeom>
        </p:spPr>
      </p:pic>
      <p:sp>
        <p:nvSpPr>
          <p:cNvPr id="6" name="Rectangle 5">
            <a:extLst>
              <a:ext uri="{FF2B5EF4-FFF2-40B4-BE49-F238E27FC236}">
                <a16:creationId xmlns:a16="http://schemas.microsoft.com/office/drawing/2014/main" id="{D296499D-E069-454E-93DD-A3356A5359FB}"/>
              </a:ext>
              <a:ext uri="{C183D7F6-B498-43B3-948B-1728B52AA6E4}">
                <adec:decorative xmlns:adec="http://schemas.microsoft.com/office/drawing/2017/decorative" val="1"/>
              </a:ext>
            </a:extLst>
          </p:cNvPr>
          <p:cNvSpPr/>
          <p:nvPr userDrawn="1"/>
        </p:nvSpPr>
        <p:spPr>
          <a:xfrm>
            <a:off x="-16765" y="-1"/>
            <a:ext cx="12208765" cy="6858001"/>
          </a:xfrm>
          <a:prstGeom prst="rect">
            <a:avLst/>
          </a:prstGeom>
          <a:solidFill>
            <a:srgbClr val="01AB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7" name="Picture 6">
            <a:extLst>
              <a:ext uri="{FF2B5EF4-FFF2-40B4-BE49-F238E27FC236}">
                <a16:creationId xmlns:a16="http://schemas.microsoft.com/office/drawing/2014/main" id="{BDD685FE-96FD-824A-BA81-B07C12D00DE8}"/>
              </a:ext>
              <a:ext uri="{C183D7F6-B498-43B3-948B-1728B52AA6E4}">
                <adec:decorative xmlns:adec="http://schemas.microsoft.com/office/drawing/2017/decorative" val="1"/>
              </a:ext>
            </a:extLst>
          </p:cNvPr>
          <p:cNvPicPr>
            <a:picLocks noChangeAspect="1"/>
          </p:cNvPicPr>
          <p:nvPr userDrawn="1"/>
        </p:nvPicPr>
        <p:blipFill rotWithShape="1">
          <a:blip r:embed="rId3" cstate="print">
            <a:alphaModFix amt="27000"/>
            <a:extLst>
              <a:ext uri="{28A0092B-C50C-407E-A947-70E740481C1C}">
                <a14:useLocalDpi xmlns:a14="http://schemas.microsoft.com/office/drawing/2010/main" val="0"/>
              </a:ext>
            </a:extLst>
          </a:blip>
          <a:srcRect b="17175"/>
          <a:stretch/>
        </p:blipFill>
        <p:spPr>
          <a:xfrm>
            <a:off x="1820869" y="-98323"/>
            <a:ext cx="8398765" cy="6956324"/>
          </a:xfrm>
          <a:prstGeom prst="rect">
            <a:avLst/>
          </a:prstGeom>
        </p:spPr>
      </p:pic>
      <p:sp>
        <p:nvSpPr>
          <p:cNvPr id="11" name="Title Placeholder 1">
            <a:extLst>
              <a:ext uri="{FF2B5EF4-FFF2-40B4-BE49-F238E27FC236}">
                <a16:creationId xmlns:a16="http://schemas.microsoft.com/office/drawing/2014/main" id="{5E414112-BB93-5344-85D2-CD9ACBAE9FDD}"/>
              </a:ext>
            </a:extLst>
          </p:cNvPr>
          <p:cNvSpPr>
            <a:spLocks noGrp="1"/>
          </p:cNvSpPr>
          <p:nvPr>
            <p:ph type="title"/>
          </p:nvPr>
        </p:nvSpPr>
        <p:spPr>
          <a:xfrm>
            <a:off x="2342138" y="2374308"/>
            <a:ext cx="8796539" cy="2042399"/>
          </a:xfrm>
          <a:prstGeom prst="rect">
            <a:avLst/>
          </a:prstGeom>
          <a:effectLst>
            <a:outerShdw blurRad="202909" dist="38100" dir="2700000" algn="tl" rotWithShape="0">
              <a:prstClr val="black">
                <a:alpha val="31000"/>
              </a:prstClr>
            </a:outerShdw>
          </a:effectLst>
        </p:spPr>
        <p:txBody>
          <a:bodyPr vert="horz" lIns="109728" tIns="54864" rIns="109728" bIns="54864" rtlCol="0" anchor="ctr">
            <a:normAutofit/>
          </a:bodyPr>
          <a:lstStyle>
            <a:lvl1pPr>
              <a:defRPr sz="4400" b="0" i="0">
                <a:solidFill>
                  <a:srgbClr val="FFFFFE"/>
                </a:solidFill>
                <a:latin typeface="+mj-lt"/>
              </a:defRPr>
            </a:lvl1pPr>
          </a:lstStyle>
          <a:p>
            <a:r>
              <a:rPr lang="en-US"/>
              <a:t>Click to edit Master title style</a:t>
            </a:r>
          </a:p>
        </p:txBody>
      </p:sp>
      <p:pic>
        <p:nvPicPr>
          <p:cNvPr id="13" name="Picture 12" descr="ONC TEFCA Recognized Coordinating Entity">
            <a:extLst>
              <a:ext uri="{FF2B5EF4-FFF2-40B4-BE49-F238E27FC236}">
                <a16:creationId xmlns:a16="http://schemas.microsoft.com/office/drawing/2014/main" id="{C9DF135E-5E26-B047-8E0E-2F9F731134D4}"/>
              </a:ext>
            </a:extLst>
          </p:cNvPr>
          <p:cNvPicPr>
            <a:picLocks noChangeAspect="1"/>
          </p:cNvPicPr>
          <p:nvPr userDrawn="1"/>
        </p:nvPicPr>
        <p:blipFill>
          <a:blip r:embed="rId2"/>
          <a:stretch>
            <a:fillRect/>
          </a:stretch>
        </p:blipFill>
        <p:spPr>
          <a:xfrm>
            <a:off x="8967265" y="212676"/>
            <a:ext cx="2942518" cy="1287352"/>
          </a:xfrm>
          <a:prstGeom prst="rect">
            <a:avLst/>
          </a:prstGeom>
          <a:effectLst>
            <a:outerShdw blurRad="307148" dist="38100" dir="2700000" algn="tl" rotWithShape="0">
              <a:prstClr val="black">
                <a:alpha val="40000"/>
              </a:prstClr>
            </a:outerShdw>
          </a:effectLst>
        </p:spPr>
      </p:pic>
      <p:sp>
        <p:nvSpPr>
          <p:cNvPr id="8" name="Slide Number Placeholder 10">
            <a:extLst>
              <a:ext uri="{FF2B5EF4-FFF2-40B4-BE49-F238E27FC236}">
                <a16:creationId xmlns:a16="http://schemas.microsoft.com/office/drawing/2014/main" id="{751FAAF9-EA87-3245-A89B-1AF34183B4FE}"/>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Tree>
    <p:extLst>
      <p:ext uri="{BB962C8B-B14F-4D97-AF65-F5344CB8AC3E}">
        <p14:creationId xmlns:p14="http://schemas.microsoft.com/office/powerpoint/2010/main" val="39486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810825-863F-7740-A9A5-B4DDBE7C21F5}"/>
              </a:ext>
            </a:extLst>
          </p:cNvPr>
          <p:cNvPicPr>
            <a:picLocks noChangeAspect="1"/>
          </p:cNvPicPr>
          <p:nvPr userDrawn="1"/>
        </p:nvPicPr>
        <p:blipFill>
          <a:blip r:embed="rId2"/>
          <a:stretch>
            <a:fillRect/>
          </a:stretch>
        </p:blipFill>
        <p:spPr>
          <a:xfrm>
            <a:off x="8332386" y="135780"/>
            <a:ext cx="3725333" cy="1629833"/>
          </a:xfrm>
          <a:prstGeom prst="rect">
            <a:avLst/>
          </a:prstGeom>
        </p:spPr>
      </p:pic>
      <p:sp>
        <p:nvSpPr>
          <p:cNvPr id="6" name="Rectangle 5">
            <a:extLst>
              <a:ext uri="{FF2B5EF4-FFF2-40B4-BE49-F238E27FC236}">
                <a16:creationId xmlns:a16="http://schemas.microsoft.com/office/drawing/2014/main" id="{D296499D-E069-454E-93DD-A3356A5359FB}"/>
              </a:ext>
              <a:ext uri="{C183D7F6-B498-43B3-948B-1728B52AA6E4}">
                <adec:decorative xmlns:adec="http://schemas.microsoft.com/office/drawing/2017/decorative" val="1"/>
              </a:ext>
            </a:extLst>
          </p:cNvPr>
          <p:cNvSpPr/>
          <p:nvPr userDrawn="1"/>
        </p:nvSpPr>
        <p:spPr>
          <a:xfrm>
            <a:off x="-16765" y="-1"/>
            <a:ext cx="12208765" cy="6858001"/>
          </a:xfrm>
          <a:prstGeom prst="rect">
            <a:avLst/>
          </a:prstGeom>
          <a:solidFill>
            <a:srgbClr val="01AB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7" name="Picture 6">
            <a:extLst>
              <a:ext uri="{FF2B5EF4-FFF2-40B4-BE49-F238E27FC236}">
                <a16:creationId xmlns:a16="http://schemas.microsoft.com/office/drawing/2014/main" id="{BDD685FE-96FD-824A-BA81-B07C12D00DE8}"/>
              </a:ext>
              <a:ext uri="{C183D7F6-B498-43B3-948B-1728B52AA6E4}">
                <adec:decorative xmlns:adec="http://schemas.microsoft.com/office/drawing/2017/decorative" val="1"/>
              </a:ext>
            </a:extLst>
          </p:cNvPr>
          <p:cNvPicPr>
            <a:picLocks noChangeAspect="1"/>
          </p:cNvPicPr>
          <p:nvPr userDrawn="1"/>
        </p:nvPicPr>
        <p:blipFill rotWithShape="1">
          <a:blip r:embed="rId3" cstate="print">
            <a:alphaModFix amt="27000"/>
            <a:extLst>
              <a:ext uri="{28A0092B-C50C-407E-A947-70E740481C1C}">
                <a14:useLocalDpi xmlns:a14="http://schemas.microsoft.com/office/drawing/2010/main" val="0"/>
              </a:ext>
            </a:extLst>
          </a:blip>
          <a:srcRect b="17175"/>
          <a:stretch/>
        </p:blipFill>
        <p:spPr>
          <a:xfrm>
            <a:off x="1820869" y="-98323"/>
            <a:ext cx="8398765" cy="6956324"/>
          </a:xfrm>
          <a:prstGeom prst="rect">
            <a:avLst/>
          </a:prstGeom>
        </p:spPr>
      </p:pic>
      <p:pic>
        <p:nvPicPr>
          <p:cNvPr id="13" name="Picture 12" descr="ONC TEFCA Recognized Coordinating Entity">
            <a:extLst>
              <a:ext uri="{FF2B5EF4-FFF2-40B4-BE49-F238E27FC236}">
                <a16:creationId xmlns:a16="http://schemas.microsoft.com/office/drawing/2014/main" id="{C9DF135E-5E26-B047-8E0E-2F9F731134D4}"/>
              </a:ext>
            </a:extLst>
          </p:cNvPr>
          <p:cNvPicPr>
            <a:picLocks noChangeAspect="1"/>
          </p:cNvPicPr>
          <p:nvPr userDrawn="1"/>
        </p:nvPicPr>
        <p:blipFill>
          <a:blip r:embed="rId2"/>
          <a:stretch>
            <a:fillRect/>
          </a:stretch>
        </p:blipFill>
        <p:spPr>
          <a:xfrm>
            <a:off x="8967265" y="212676"/>
            <a:ext cx="2942518" cy="1287352"/>
          </a:xfrm>
          <a:prstGeom prst="rect">
            <a:avLst/>
          </a:prstGeom>
          <a:effectLst>
            <a:outerShdw blurRad="307148" dist="38100" dir="2700000" algn="tl" rotWithShape="0">
              <a:prstClr val="black">
                <a:alpha val="40000"/>
              </a:prstClr>
            </a:outerShdw>
          </a:effectLst>
        </p:spPr>
      </p:pic>
      <p:sp>
        <p:nvSpPr>
          <p:cNvPr id="8" name="Slide Number Placeholder 10">
            <a:extLst>
              <a:ext uri="{FF2B5EF4-FFF2-40B4-BE49-F238E27FC236}">
                <a16:creationId xmlns:a16="http://schemas.microsoft.com/office/drawing/2014/main" id="{751FAAF9-EA87-3245-A89B-1AF34183B4FE}"/>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9" name="Rectangle 8">
            <a:extLst>
              <a:ext uri="{FF2B5EF4-FFF2-40B4-BE49-F238E27FC236}">
                <a16:creationId xmlns:a16="http://schemas.microsoft.com/office/drawing/2014/main" id="{8CEDE36C-CA3B-8D49-8EB2-BB3501775A13}"/>
              </a:ext>
              <a:ext uri="{C183D7F6-B498-43B3-948B-1728B52AA6E4}">
                <adec:decorative xmlns:adec="http://schemas.microsoft.com/office/drawing/2017/decorative" val="1"/>
              </a:ext>
            </a:extLst>
          </p:cNvPr>
          <p:cNvSpPr/>
          <p:nvPr userDrawn="1"/>
        </p:nvSpPr>
        <p:spPr>
          <a:xfrm>
            <a:off x="914401" y="2804101"/>
            <a:ext cx="10283687" cy="2735308"/>
          </a:xfrm>
          <a:prstGeom prst="rect">
            <a:avLst/>
          </a:prstGeom>
          <a:solidFill>
            <a:schemeClr val="tx1">
              <a:alpha val="59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2463D37-38C8-1347-AF78-EACCE73E60AB}"/>
              </a:ext>
            </a:extLst>
          </p:cNvPr>
          <p:cNvSpPr txBox="1">
            <a:spLocks/>
          </p:cNvSpPr>
          <p:nvPr userDrawn="1"/>
        </p:nvSpPr>
        <p:spPr>
          <a:xfrm>
            <a:off x="1160507" y="2830605"/>
            <a:ext cx="9870986" cy="2575016"/>
          </a:xfrm>
          <a:prstGeom prst="rect">
            <a:avLst/>
          </a:prstGeom>
          <a:effectLst/>
        </p:spPr>
        <p:txBody>
          <a:bodyPr vert="horz" lIns="91440" tIns="45720" rIns="91440" bIns="45720" rtlCol="0" anchor="ctr">
            <a:noAutofit/>
          </a:bodyPr>
          <a:lstStyle>
            <a:lvl1pPr algn="l" defTabSz="609589" rtl="0" eaLnBrk="1" latinLnBrk="0" hangingPunct="1">
              <a:spcBef>
                <a:spcPct val="0"/>
              </a:spcBef>
              <a:buNone/>
              <a:defRPr sz="2667" kern="1200" baseline="0">
                <a:solidFill>
                  <a:schemeClr val="bg1"/>
                </a:solidFill>
                <a:latin typeface="+mj-lt"/>
                <a:ea typeface="+mj-ea"/>
                <a:cs typeface="+mj-cs"/>
              </a:defRPr>
            </a:lvl1pPr>
          </a:lstStyle>
          <a:p>
            <a:r>
              <a:rPr lang="en-US" sz="1800">
                <a:latin typeface="Arial" panose="020B0604020202020204" pitchFamily="34" charset="0"/>
                <a:ea typeface="Times New Roman" panose="02020603050405020304" pitchFamily="18" charset="0"/>
                <a:cs typeface="Arial" panose="020B0604020202020204" pitchFamily="34" charset="0"/>
              </a:rPr>
              <a:t>This program is supported by the Office of the National Coordinator for Health Information Technology (ONC) of the U.S. Department of Health and Human Services (HHS) under grant number 90AX0026, Trusted Exchange Framework and Common Agreement - Recognized Coordinating Entity (RCE) Cooperative Agreement Program, in the amount of $2,919,000 with 100 percent funded by ONC/HHS. This information or content and conclusions are those of the author and should not be construed as the official position or policy of, nor should any endorsements be inferred by ONC, HHS or the U.S. Government.</a:t>
            </a: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rgbClr val="4553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0" name="Title Placeholder 1"/>
          <p:cNvSpPr>
            <a:spLocks noGrp="1"/>
          </p:cNvSpPr>
          <p:nvPr>
            <p:ph type="title"/>
          </p:nvPr>
        </p:nvSpPr>
        <p:spPr>
          <a:xfrm>
            <a:off x="260993" y="128400"/>
            <a:ext cx="9721047" cy="736948"/>
          </a:xfrm>
          <a:prstGeom prst="rect">
            <a:avLst/>
          </a:prstGeom>
        </p:spPr>
        <p:txBody>
          <a:bodyPr vert="horz" lIns="109728" tIns="54864" rIns="109728" bIns="54864" rtlCol="0" anchor="ctr">
            <a:normAutofit/>
          </a:bodyPr>
          <a:lstStyle>
            <a:lvl1pPr>
              <a:defRPr sz="3000" b="0" i="0">
                <a:solidFill>
                  <a:srgbClr val="FFFFFE"/>
                </a:solidFill>
                <a:latin typeface="+mj-lt"/>
              </a:defRPr>
            </a:lvl1pPr>
          </a:lstStyle>
          <a:p>
            <a:r>
              <a:rPr lang="en-US"/>
              <a:t>Click to edit Master title style</a:t>
            </a:r>
          </a:p>
        </p:txBody>
      </p:sp>
      <p:pic>
        <p:nvPicPr>
          <p:cNvPr id="15" name="Picture 14" descr="ONC TEFCA Recognized Coordinating Entity">
            <a:extLst>
              <a:ext uri="{FF2B5EF4-FFF2-40B4-BE49-F238E27FC236}">
                <a16:creationId xmlns:a16="http://schemas.microsoft.com/office/drawing/2014/main" id="{D9E7E4AF-E99B-044B-A08E-70DCA24D0AE1}"/>
              </a:ext>
            </a:extLst>
          </p:cNvPr>
          <p:cNvPicPr>
            <a:picLocks noChangeAspect="1"/>
          </p:cNvPicPr>
          <p:nvPr userDrawn="1"/>
        </p:nvPicPr>
        <p:blipFill>
          <a:blip r:embed="rId2"/>
          <a:stretch>
            <a:fillRect/>
          </a:stretch>
        </p:blipFill>
        <p:spPr>
          <a:xfrm>
            <a:off x="9999462" y="-52554"/>
            <a:ext cx="2209960" cy="966858"/>
          </a:xfrm>
          <a:prstGeom prst="rect">
            <a:avLst/>
          </a:prstGeom>
        </p:spPr>
      </p:pic>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30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0C4D46F-5814-CD40-9D1C-6661695A0632}"/>
              </a:ext>
              <a:ext uri="{C183D7F6-B498-43B3-948B-1728B52AA6E4}">
                <adec:decorative xmlns:adec="http://schemas.microsoft.com/office/drawing/2017/decorative" val="1"/>
              </a:ext>
            </a:extLst>
          </p:cNvPr>
          <p:cNvSpPr/>
          <p:nvPr userDrawn="1"/>
        </p:nvSpPr>
        <p:spPr>
          <a:xfrm>
            <a:off x="-24385" y="-72222"/>
            <a:ext cx="12353503" cy="7002443"/>
          </a:xfrm>
          <a:prstGeom prst="rect">
            <a:avLst/>
          </a:prstGeom>
          <a:solidFill>
            <a:srgbClr val="3744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pic>
        <p:nvPicPr>
          <p:cNvPr id="47" name="Picture 46">
            <a:extLst>
              <a:ext uri="{FF2B5EF4-FFF2-40B4-BE49-F238E27FC236}">
                <a16:creationId xmlns:a16="http://schemas.microsoft.com/office/drawing/2014/main" id="{677C66E5-8184-AE4D-8ED2-058518BEF95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9000"/>
            <a:extLst>
              <a:ext uri="{28A0092B-C50C-407E-A947-70E740481C1C}">
                <a14:useLocalDpi xmlns:a14="http://schemas.microsoft.com/office/drawing/2010/main" val="0"/>
              </a:ext>
            </a:extLst>
          </a:blip>
          <a:srcRect b="22128"/>
          <a:stretch/>
        </p:blipFill>
        <p:spPr>
          <a:xfrm>
            <a:off x="-187916" y="2637"/>
            <a:ext cx="12216385" cy="6924949"/>
          </a:xfrm>
          <a:prstGeom prst="rect">
            <a:avLst/>
          </a:prstGeom>
        </p:spPr>
      </p:pic>
      <p:pic>
        <p:nvPicPr>
          <p:cNvPr id="43" name="Picture 42" descr="ONC TEFCA Recognized Coordinating Entity">
            <a:extLst>
              <a:ext uri="{FF2B5EF4-FFF2-40B4-BE49-F238E27FC236}">
                <a16:creationId xmlns:a16="http://schemas.microsoft.com/office/drawing/2014/main" id="{F247ED5C-13F2-7947-8D42-ED9FFE55E2E5}"/>
              </a:ext>
            </a:extLst>
          </p:cNvPr>
          <p:cNvPicPr>
            <a:picLocks noChangeAspect="1"/>
          </p:cNvPicPr>
          <p:nvPr userDrawn="1"/>
        </p:nvPicPr>
        <p:blipFill>
          <a:blip r:embed="rId3"/>
          <a:stretch>
            <a:fillRect/>
          </a:stretch>
        </p:blipFill>
        <p:spPr>
          <a:xfrm>
            <a:off x="8967265" y="212676"/>
            <a:ext cx="2942518" cy="1287352"/>
          </a:xfrm>
          <a:prstGeom prst="rect">
            <a:avLst/>
          </a:prstGeom>
        </p:spPr>
      </p:pic>
      <p:sp>
        <p:nvSpPr>
          <p:cNvPr id="10" name="Title Placeholder 1"/>
          <p:cNvSpPr>
            <a:spLocks noGrp="1"/>
          </p:cNvSpPr>
          <p:nvPr>
            <p:ph type="title" hasCustomPrompt="1"/>
          </p:nvPr>
        </p:nvSpPr>
        <p:spPr>
          <a:xfrm>
            <a:off x="651209" y="545830"/>
            <a:ext cx="8015408" cy="736948"/>
          </a:xfrm>
          <a:prstGeom prst="rect">
            <a:avLst/>
          </a:prstGeom>
        </p:spPr>
        <p:txBody>
          <a:bodyPr vert="horz" lIns="109728" tIns="54864" rIns="109728" bIns="54864" rtlCol="0" anchor="ctr">
            <a:normAutofit/>
          </a:bodyPr>
          <a:lstStyle>
            <a:lvl1pPr>
              <a:defRPr sz="3000" b="0" i="0">
                <a:solidFill>
                  <a:srgbClr val="FFFFFE"/>
                </a:solidFill>
                <a:latin typeface="+mj-lt"/>
              </a:defRPr>
            </a:lvl1pPr>
          </a:lstStyle>
          <a:p>
            <a:r>
              <a:rPr lang="en-US"/>
              <a:t>Agenda</a:t>
            </a:r>
          </a:p>
        </p:txBody>
      </p:sp>
      <p:sp>
        <p:nvSpPr>
          <p:cNvPr id="44" name="Rectangle 43">
            <a:extLst>
              <a:ext uri="{FF2B5EF4-FFF2-40B4-BE49-F238E27FC236}">
                <a16:creationId xmlns:a16="http://schemas.microsoft.com/office/drawing/2014/main" id="{CAB3A303-F9E2-FB4C-A97E-5A01971C5F79}"/>
              </a:ext>
              <a:ext uri="{C183D7F6-B498-43B3-948B-1728B52AA6E4}">
                <adec:decorative xmlns:adec="http://schemas.microsoft.com/office/drawing/2017/decorative" val="1"/>
              </a:ext>
            </a:extLst>
          </p:cNvPr>
          <p:cNvSpPr/>
          <p:nvPr userDrawn="1"/>
        </p:nvSpPr>
        <p:spPr>
          <a:xfrm>
            <a:off x="-37593" y="6479544"/>
            <a:ext cx="12366710" cy="448042"/>
          </a:xfrm>
          <a:prstGeom prst="rect">
            <a:avLst/>
          </a:prstGeom>
          <a:solidFill>
            <a:srgbClr val="455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sp>
        <p:nvSpPr>
          <p:cNvPr id="45" name="Slide Number Placeholder 10">
            <a:extLst>
              <a:ext uri="{FF2B5EF4-FFF2-40B4-BE49-F238E27FC236}">
                <a16:creationId xmlns:a16="http://schemas.microsoft.com/office/drawing/2014/main" id="{6428C4D6-956C-204C-9576-32D8B8D2D4A5}"/>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46" name="Footer Placeholder 4">
            <a:extLst>
              <a:ext uri="{FF2B5EF4-FFF2-40B4-BE49-F238E27FC236}">
                <a16:creationId xmlns:a16="http://schemas.microsoft.com/office/drawing/2014/main" id="{9E7D616B-F23A-9A48-A102-B630D925C878}"/>
              </a:ext>
            </a:extLst>
          </p:cNvPr>
          <p:cNvSpPr>
            <a:spLocks noGrp="1"/>
          </p:cNvSpPr>
          <p:nvPr>
            <p:ph type="ftr" sz="quarter" idx="11"/>
          </p:nvPr>
        </p:nvSpPr>
        <p:spPr>
          <a:xfrm>
            <a:off x="677333" y="6595756"/>
            <a:ext cx="8289931" cy="331830"/>
          </a:xfrm>
          <a:prstGeom prst="rect">
            <a:avLst/>
          </a:prstGeom>
        </p:spPr>
        <p:txBody>
          <a:bodyPr/>
          <a:lstStyle>
            <a:lvl1pPr>
              <a:defRPr sz="1080" u="none">
                <a:solidFill>
                  <a:schemeClr val="bg1"/>
                </a:solidFill>
                <a:latin typeface="Arial" panose="020B0604020202020204" pitchFamily="34" charset="0"/>
                <a:cs typeface="Arial" panose="020B0604020202020204" pitchFamily="34" charset="0"/>
              </a:defRPr>
            </a:lvl1pPr>
          </a:lstStyle>
          <a:p>
            <a:r>
              <a:rPr lang="en-US"/>
              <a:t>Copyright © 2025 </a:t>
            </a:r>
            <a:r>
              <a:rPr lang="en-US">
                <a:hlinkClick r:id="rId4">
                  <a:extLst>
                    <a:ext uri="{A12FA001-AC4F-418D-AE19-62706E023703}">
                      <ahyp:hlinkClr xmlns:ahyp="http://schemas.microsoft.com/office/drawing/2018/hyperlinkcolor" val="tx"/>
                    </a:ext>
                  </a:extLst>
                </a:hlinkClick>
              </a:rPr>
              <a:t>The Sequoia Project</a:t>
            </a:r>
            <a:r>
              <a:rPr lang="en-US"/>
              <a:t>. All rights reserved. </a:t>
            </a:r>
          </a:p>
        </p:txBody>
      </p:sp>
      <p:sp>
        <p:nvSpPr>
          <p:cNvPr id="3" name="Text Placeholder 2">
            <a:extLst>
              <a:ext uri="{FF2B5EF4-FFF2-40B4-BE49-F238E27FC236}">
                <a16:creationId xmlns:a16="http://schemas.microsoft.com/office/drawing/2014/main" id="{9EBB6ACE-4D68-F24A-9356-9DBBA0ECDE0D}"/>
              </a:ext>
            </a:extLst>
          </p:cNvPr>
          <p:cNvSpPr>
            <a:spLocks noGrp="1"/>
          </p:cNvSpPr>
          <p:nvPr>
            <p:ph type="body" sz="quarter" idx="12" hasCustomPrompt="1"/>
          </p:nvPr>
        </p:nvSpPr>
        <p:spPr>
          <a:xfrm>
            <a:off x="910948" y="2380665"/>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48" name="Text Placeholder 2">
            <a:extLst>
              <a:ext uri="{FF2B5EF4-FFF2-40B4-BE49-F238E27FC236}">
                <a16:creationId xmlns:a16="http://schemas.microsoft.com/office/drawing/2014/main" id="{F6265D7F-C9F8-DC4F-9BAA-630B377E7B2F}"/>
              </a:ext>
            </a:extLst>
          </p:cNvPr>
          <p:cNvSpPr>
            <a:spLocks noGrp="1"/>
          </p:cNvSpPr>
          <p:nvPr>
            <p:ph type="body" sz="quarter" idx="13" hasCustomPrompt="1"/>
          </p:nvPr>
        </p:nvSpPr>
        <p:spPr>
          <a:xfrm>
            <a:off x="910948" y="3510602"/>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51" name="Text Placeholder 2">
            <a:extLst>
              <a:ext uri="{FF2B5EF4-FFF2-40B4-BE49-F238E27FC236}">
                <a16:creationId xmlns:a16="http://schemas.microsoft.com/office/drawing/2014/main" id="{0F376675-435E-AA4A-90F8-A2CE2297AF2A}"/>
              </a:ext>
            </a:extLst>
          </p:cNvPr>
          <p:cNvSpPr>
            <a:spLocks noGrp="1"/>
          </p:cNvSpPr>
          <p:nvPr>
            <p:ph type="body" sz="quarter" idx="14" hasCustomPrompt="1"/>
          </p:nvPr>
        </p:nvSpPr>
        <p:spPr>
          <a:xfrm>
            <a:off x="910948" y="4640539"/>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52" name="Text Placeholder 2">
            <a:extLst>
              <a:ext uri="{FF2B5EF4-FFF2-40B4-BE49-F238E27FC236}">
                <a16:creationId xmlns:a16="http://schemas.microsoft.com/office/drawing/2014/main" id="{179FD6E5-1598-2543-B375-ACF414637F5E}"/>
              </a:ext>
            </a:extLst>
          </p:cNvPr>
          <p:cNvSpPr>
            <a:spLocks noGrp="1"/>
          </p:cNvSpPr>
          <p:nvPr>
            <p:ph type="body" sz="quarter" idx="15" hasCustomPrompt="1"/>
          </p:nvPr>
        </p:nvSpPr>
        <p:spPr>
          <a:xfrm>
            <a:off x="4659987" y="2380665"/>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53" name="Text Placeholder 2">
            <a:extLst>
              <a:ext uri="{FF2B5EF4-FFF2-40B4-BE49-F238E27FC236}">
                <a16:creationId xmlns:a16="http://schemas.microsoft.com/office/drawing/2014/main" id="{692359DC-0A92-2948-BED4-0983D3545D3C}"/>
              </a:ext>
            </a:extLst>
          </p:cNvPr>
          <p:cNvSpPr>
            <a:spLocks noGrp="1"/>
          </p:cNvSpPr>
          <p:nvPr>
            <p:ph type="body" sz="quarter" idx="16" hasCustomPrompt="1"/>
          </p:nvPr>
        </p:nvSpPr>
        <p:spPr>
          <a:xfrm>
            <a:off x="4659987" y="3510602"/>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54" name="Text Placeholder 2">
            <a:extLst>
              <a:ext uri="{FF2B5EF4-FFF2-40B4-BE49-F238E27FC236}">
                <a16:creationId xmlns:a16="http://schemas.microsoft.com/office/drawing/2014/main" id="{FEBA9650-06F5-084B-8185-38E4B19690FA}"/>
              </a:ext>
            </a:extLst>
          </p:cNvPr>
          <p:cNvSpPr>
            <a:spLocks noGrp="1"/>
          </p:cNvSpPr>
          <p:nvPr>
            <p:ph type="body" sz="quarter" idx="17" hasCustomPrompt="1"/>
          </p:nvPr>
        </p:nvSpPr>
        <p:spPr>
          <a:xfrm>
            <a:off x="4659987" y="4640539"/>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55" name="Text Placeholder 2">
            <a:extLst>
              <a:ext uri="{FF2B5EF4-FFF2-40B4-BE49-F238E27FC236}">
                <a16:creationId xmlns:a16="http://schemas.microsoft.com/office/drawing/2014/main" id="{A97B9BCA-E762-0A4E-B129-B89786E0AA80}"/>
              </a:ext>
            </a:extLst>
          </p:cNvPr>
          <p:cNvSpPr>
            <a:spLocks noGrp="1"/>
          </p:cNvSpPr>
          <p:nvPr>
            <p:ph type="body" sz="quarter" idx="18" hasCustomPrompt="1"/>
          </p:nvPr>
        </p:nvSpPr>
        <p:spPr>
          <a:xfrm>
            <a:off x="8395963" y="2380665"/>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56" name="Text Placeholder 2">
            <a:extLst>
              <a:ext uri="{FF2B5EF4-FFF2-40B4-BE49-F238E27FC236}">
                <a16:creationId xmlns:a16="http://schemas.microsoft.com/office/drawing/2014/main" id="{441DAA77-5927-AD41-9A3B-0B7E9F28A176}"/>
              </a:ext>
            </a:extLst>
          </p:cNvPr>
          <p:cNvSpPr>
            <a:spLocks noGrp="1"/>
          </p:cNvSpPr>
          <p:nvPr>
            <p:ph type="body" sz="quarter" idx="19" hasCustomPrompt="1"/>
          </p:nvPr>
        </p:nvSpPr>
        <p:spPr>
          <a:xfrm>
            <a:off x="8395963" y="3510602"/>
            <a:ext cx="3112412" cy="736949"/>
          </a:xfrm>
        </p:spPr>
        <p:txBody>
          <a:bodyPr>
            <a:normAutofit/>
          </a:bodyPr>
          <a:lstStyle>
            <a:lvl1pPr marL="0" indent="0">
              <a:buNone/>
              <a:defRPr sz="2000">
                <a:solidFill>
                  <a:schemeClr val="bg1"/>
                </a:solidFill>
              </a:defRPr>
            </a:lvl1pPr>
          </a:lstStyle>
          <a:p>
            <a:pPr lvl="0"/>
            <a:r>
              <a:rPr lang="en-US"/>
              <a:t>Agenda Item</a:t>
            </a:r>
          </a:p>
        </p:txBody>
      </p:sp>
      <p:sp>
        <p:nvSpPr>
          <p:cNvPr id="57" name="Text Placeholder 2">
            <a:extLst>
              <a:ext uri="{FF2B5EF4-FFF2-40B4-BE49-F238E27FC236}">
                <a16:creationId xmlns:a16="http://schemas.microsoft.com/office/drawing/2014/main" id="{2F49C0D9-8314-A940-8C22-0BB52C407392}"/>
              </a:ext>
            </a:extLst>
          </p:cNvPr>
          <p:cNvSpPr>
            <a:spLocks noGrp="1"/>
          </p:cNvSpPr>
          <p:nvPr>
            <p:ph type="body" sz="quarter" idx="20" hasCustomPrompt="1"/>
          </p:nvPr>
        </p:nvSpPr>
        <p:spPr>
          <a:xfrm>
            <a:off x="8395963" y="4640539"/>
            <a:ext cx="3112412" cy="736949"/>
          </a:xfrm>
        </p:spPr>
        <p:txBody>
          <a:bodyPr>
            <a:normAutofit/>
          </a:bodyPr>
          <a:lstStyle>
            <a:lvl1pPr marL="0" indent="0">
              <a:buNone/>
              <a:defRPr sz="2000">
                <a:solidFill>
                  <a:schemeClr val="bg1"/>
                </a:solidFill>
              </a:defRPr>
            </a:lvl1pPr>
          </a:lstStyle>
          <a:p>
            <a:pPr lvl="0"/>
            <a:r>
              <a:rPr lang="en-US"/>
              <a:t>Agenda Item</a:t>
            </a:r>
          </a:p>
        </p:txBody>
      </p:sp>
    </p:spTree>
    <p:extLst>
      <p:ext uri="{BB962C8B-B14F-4D97-AF65-F5344CB8AC3E}">
        <p14:creationId xmlns:p14="http://schemas.microsoft.com/office/powerpoint/2010/main" val="359025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4FCEEA-0B5F-B549-A66E-845BA355F756}"/>
              </a:ext>
              <a:ext uri="{C183D7F6-B498-43B3-948B-1728B52AA6E4}">
                <adec:decorative xmlns:adec="http://schemas.microsoft.com/office/drawing/2017/decorative" val="1"/>
              </a:ext>
            </a:extLst>
          </p:cNvPr>
          <p:cNvSpPr/>
          <p:nvPr userDrawn="1"/>
        </p:nvSpPr>
        <p:spPr>
          <a:xfrm>
            <a:off x="-24385" y="-72222"/>
            <a:ext cx="12353503" cy="7002443"/>
          </a:xfrm>
          <a:prstGeom prst="rect">
            <a:avLst/>
          </a:prstGeom>
          <a:solidFill>
            <a:srgbClr val="3744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pic>
        <p:nvPicPr>
          <p:cNvPr id="14" name="Picture 13">
            <a:extLst>
              <a:ext uri="{FF2B5EF4-FFF2-40B4-BE49-F238E27FC236}">
                <a16:creationId xmlns:a16="http://schemas.microsoft.com/office/drawing/2014/main" id="{67525C3F-74E1-E34B-A251-93AA336DD3FE}"/>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9000"/>
            <a:extLst>
              <a:ext uri="{28A0092B-C50C-407E-A947-70E740481C1C}">
                <a14:useLocalDpi xmlns:a14="http://schemas.microsoft.com/office/drawing/2010/main" val="0"/>
              </a:ext>
            </a:extLst>
          </a:blip>
          <a:srcRect b="22128"/>
          <a:stretch/>
        </p:blipFill>
        <p:spPr>
          <a:xfrm>
            <a:off x="-187916" y="2637"/>
            <a:ext cx="12216385" cy="6924949"/>
          </a:xfrm>
          <a:prstGeom prst="rect">
            <a:avLst/>
          </a:prstGeom>
        </p:spPr>
      </p:pic>
      <p:sp>
        <p:nvSpPr>
          <p:cNvPr id="12" name="Rectangle 11">
            <a:extLst>
              <a:ext uri="{FF2B5EF4-FFF2-40B4-BE49-F238E27FC236}">
                <a16:creationId xmlns:a16="http://schemas.microsoft.com/office/drawing/2014/main" id="{D5ACDFA2-EDC7-A44D-94AA-0F84FFC6101F}"/>
              </a:ext>
              <a:ext uri="{C183D7F6-B498-43B3-948B-1728B52AA6E4}">
                <adec:decorative xmlns:adec="http://schemas.microsoft.com/office/drawing/2017/decorative" val="1"/>
              </a:ext>
            </a:extLst>
          </p:cNvPr>
          <p:cNvSpPr/>
          <p:nvPr userDrawn="1"/>
        </p:nvSpPr>
        <p:spPr>
          <a:xfrm>
            <a:off x="-37593" y="6479544"/>
            <a:ext cx="12366710" cy="448042"/>
          </a:xfrm>
          <a:prstGeom prst="rect">
            <a:avLst/>
          </a:prstGeom>
          <a:solidFill>
            <a:srgbClr val="455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sp>
        <p:nvSpPr>
          <p:cNvPr id="2" name="Title 1"/>
          <p:cNvSpPr>
            <a:spLocks noGrp="1"/>
          </p:cNvSpPr>
          <p:nvPr>
            <p:ph type="ctrTitle" hasCustomPrompt="1"/>
          </p:nvPr>
        </p:nvSpPr>
        <p:spPr>
          <a:xfrm>
            <a:off x="677334" y="2075115"/>
            <a:ext cx="10786533" cy="880981"/>
          </a:xfrm>
        </p:spPr>
        <p:txBody>
          <a:bodyPr tIns="0" bIns="0" anchor="b">
            <a:noAutofit/>
          </a:bodyPr>
          <a:lstStyle>
            <a:lvl1pPr algn="l">
              <a:lnSpc>
                <a:spcPct val="90000"/>
              </a:lnSpc>
              <a:spcBef>
                <a:spcPts val="0"/>
              </a:spcBef>
              <a:spcAft>
                <a:spcPts val="0"/>
              </a:spcAft>
              <a:defRPr sz="3733" b="1" spc="0" baseline="0">
                <a:solidFill>
                  <a:srgbClr val="73E1C7"/>
                </a:solidFill>
              </a:defRPr>
            </a:lvl1pPr>
          </a:lstStyle>
          <a:p>
            <a:r>
              <a:rPr lang="en-US"/>
              <a:t>Click to Add Two Lines (max) of Title Text (28pt font)</a:t>
            </a:r>
          </a:p>
        </p:txBody>
      </p:sp>
      <p:sp>
        <p:nvSpPr>
          <p:cNvPr id="3" name="Subtitle 2"/>
          <p:cNvSpPr>
            <a:spLocks noGrp="1"/>
          </p:cNvSpPr>
          <p:nvPr>
            <p:ph type="subTitle" idx="1" hasCustomPrompt="1"/>
          </p:nvPr>
        </p:nvSpPr>
        <p:spPr>
          <a:xfrm>
            <a:off x="677334" y="3414728"/>
            <a:ext cx="10786533" cy="641382"/>
          </a:xfrm>
        </p:spPr>
        <p:txBody>
          <a:bodyPr tIns="0" bIns="0">
            <a:noAutofit/>
          </a:bodyPr>
          <a:lstStyle>
            <a:lvl1pPr marL="0" indent="0" algn="l">
              <a:lnSpc>
                <a:spcPct val="90000"/>
              </a:lnSpc>
              <a:spcBef>
                <a:spcPts val="0"/>
              </a:spcBef>
              <a:spcAft>
                <a:spcPts val="0"/>
              </a:spcAft>
              <a:buNone/>
              <a:defRPr sz="2400" baseline="0">
                <a:solidFill>
                  <a:schemeClr val="bg1"/>
                </a:solidFill>
              </a:defRPr>
            </a:lvl1pPr>
            <a:lvl2pPr marL="609589" indent="0" algn="ctr">
              <a:buNone/>
              <a:defRPr>
                <a:solidFill>
                  <a:schemeClr val="tx1">
                    <a:tint val="75000"/>
                  </a:schemeClr>
                </a:solidFill>
              </a:defRPr>
            </a:lvl2pPr>
            <a:lvl3pPr marL="1219179" indent="0" algn="ctr">
              <a:buNone/>
              <a:defRPr>
                <a:solidFill>
                  <a:schemeClr val="tx1">
                    <a:tint val="75000"/>
                  </a:schemeClr>
                </a:solidFill>
              </a:defRPr>
            </a:lvl3pPr>
            <a:lvl4pPr marL="1828768" indent="0" algn="ctr">
              <a:buNone/>
              <a:defRPr>
                <a:solidFill>
                  <a:schemeClr val="tx1">
                    <a:tint val="75000"/>
                  </a:schemeClr>
                </a:solidFill>
              </a:defRPr>
            </a:lvl4pPr>
            <a:lvl5pPr marL="2438357" indent="0" algn="ctr">
              <a:buNone/>
              <a:defRPr>
                <a:solidFill>
                  <a:schemeClr val="tx1">
                    <a:tint val="75000"/>
                  </a:schemeClr>
                </a:solidFill>
              </a:defRPr>
            </a:lvl5pPr>
            <a:lvl6pPr marL="3047947" indent="0" algn="ctr">
              <a:buNone/>
              <a:defRPr>
                <a:solidFill>
                  <a:schemeClr val="tx1">
                    <a:tint val="75000"/>
                  </a:schemeClr>
                </a:solidFill>
              </a:defRPr>
            </a:lvl6pPr>
            <a:lvl7pPr marL="3657536" indent="0" algn="ctr">
              <a:buNone/>
              <a:defRPr>
                <a:solidFill>
                  <a:schemeClr val="tx1">
                    <a:tint val="75000"/>
                  </a:schemeClr>
                </a:solidFill>
              </a:defRPr>
            </a:lvl7pPr>
            <a:lvl8pPr marL="4267125" indent="0" algn="ctr">
              <a:buNone/>
              <a:defRPr>
                <a:solidFill>
                  <a:schemeClr val="tx1">
                    <a:tint val="75000"/>
                  </a:schemeClr>
                </a:solidFill>
              </a:defRPr>
            </a:lvl8pPr>
            <a:lvl9pPr marL="4876715" indent="0" algn="ctr">
              <a:buNone/>
              <a:defRPr>
                <a:solidFill>
                  <a:schemeClr val="tx1">
                    <a:tint val="75000"/>
                  </a:schemeClr>
                </a:solidFill>
              </a:defRPr>
            </a:lvl9pPr>
          </a:lstStyle>
          <a:p>
            <a:r>
              <a:rPr lang="en-US"/>
              <a:t>Click to Add Two Lines (max) of Optional Subtitle Text (18pt font)</a:t>
            </a:r>
          </a:p>
        </p:txBody>
      </p:sp>
      <p:sp>
        <p:nvSpPr>
          <p:cNvPr id="4" name="Date Placeholder 3"/>
          <p:cNvSpPr>
            <a:spLocks noGrp="1"/>
          </p:cNvSpPr>
          <p:nvPr>
            <p:ph type="dt" sz="half" idx="10"/>
          </p:nvPr>
        </p:nvSpPr>
        <p:spPr>
          <a:xfrm>
            <a:off x="677334" y="6013878"/>
            <a:ext cx="3419576" cy="261051"/>
          </a:xfrm>
          <a:prstGeom prst="rect">
            <a:avLst/>
          </a:prstGeom>
        </p:spPr>
        <p:txBody>
          <a:bodyPr tIns="0" bIns="0"/>
          <a:lstStyle>
            <a:lvl1pPr algn="l">
              <a:defRPr sz="1733">
                <a:solidFill>
                  <a:srgbClr val="73E1C7"/>
                </a:solidFill>
              </a:defRPr>
            </a:lvl1pPr>
          </a:lstStyle>
          <a:p>
            <a:endParaRPr lang="en-US"/>
          </a:p>
        </p:txBody>
      </p:sp>
      <p:sp>
        <p:nvSpPr>
          <p:cNvPr id="11" name="Text Placeholder 10"/>
          <p:cNvSpPr>
            <a:spLocks noGrp="1"/>
          </p:cNvSpPr>
          <p:nvPr>
            <p:ph type="body" sz="quarter" idx="13" hasCustomPrompt="1"/>
          </p:nvPr>
        </p:nvSpPr>
        <p:spPr>
          <a:xfrm>
            <a:off x="677334" y="4099149"/>
            <a:ext cx="10786533" cy="292101"/>
          </a:xfrm>
        </p:spPr>
        <p:txBody>
          <a:bodyPr tIns="0" bIns="0">
            <a:noAutofit/>
          </a:bodyPr>
          <a:lstStyle>
            <a:lvl1pPr marL="0" indent="0" algn="l">
              <a:lnSpc>
                <a:spcPct val="90000"/>
              </a:lnSpc>
              <a:spcBef>
                <a:spcPts val="0"/>
              </a:spcBef>
              <a:spcAft>
                <a:spcPts val="0"/>
              </a:spcAft>
              <a:buNone/>
              <a:defRPr sz="2000" baseline="0">
                <a:solidFill>
                  <a:srgbClr val="FFFFFF"/>
                </a:solidFill>
              </a:defRPr>
            </a:lvl1pPr>
            <a:lvl2pPr>
              <a:defRPr sz="2133"/>
            </a:lvl2pPr>
            <a:lvl3pPr>
              <a:defRPr sz="2133"/>
            </a:lvl3pPr>
            <a:lvl4pPr>
              <a:defRPr sz="2133"/>
            </a:lvl4pPr>
            <a:lvl5pPr>
              <a:defRPr sz="2133"/>
            </a:lvl5pPr>
          </a:lstStyle>
          <a:p>
            <a:pPr lvl="0"/>
            <a:r>
              <a:rPr lang="en-US"/>
              <a:t>Presenter Name, Title | Organization (15pt font)</a:t>
            </a:r>
          </a:p>
        </p:txBody>
      </p:sp>
      <p:pic>
        <p:nvPicPr>
          <p:cNvPr id="13" name="Picture 12" descr="ONC TEFCA Recognized Coordinating Entity">
            <a:extLst>
              <a:ext uri="{FF2B5EF4-FFF2-40B4-BE49-F238E27FC236}">
                <a16:creationId xmlns:a16="http://schemas.microsoft.com/office/drawing/2014/main" id="{27DB4BF1-61ED-BE4D-98CE-AC72233F65A0}"/>
              </a:ext>
            </a:extLst>
          </p:cNvPr>
          <p:cNvPicPr>
            <a:picLocks noChangeAspect="1"/>
          </p:cNvPicPr>
          <p:nvPr userDrawn="1"/>
        </p:nvPicPr>
        <p:blipFill>
          <a:blip r:embed="rId3"/>
          <a:stretch>
            <a:fillRect/>
          </a:stretch>
        </p:blipFill>
        <p:spPr>
          <a:xfrm>
            <a:off x="8967265" y="212676"/>
            <a:ext cx="2942518" cy="1287352"/>
          </a:xfrm>
          <a:prstGeom prst="rect">
            <a:avLst/>
          </a:prstGeom>
        </p:spPr>
      </p:pic>
      <p:sp>
        <p:nvSpPr>
          <p:cNvPr id="15" name="Slide Number Placeholder 10">
            <a:extLst>
              <a:ext uri="{FF2B5EF4-FFF2-40B4-BE49-F238E27FC236}">
                <a16:creationId xmlns:a16="http://schemas.microsoft.com/office/drawing/2014/main" id="{FF2A509A-E6C6-D648-A3E9-80D27B4E6C85}"/>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6" name="Footer Placeholder 4">
            <a:extLst>
              <a:ext uri="{FF2B5EF4-FFF2-40B4-BE49-F238E27FC236}">
                <a16:creationId xmlns:a16="http://schemas.microsoft.com/office/drawing/2014/main" id="{1EE76FC3-1503-7E46-956C-77FB2BC19090}"/>
              </a:ext>
            </a:extLst>
          </p:cNvPr>
          <p:cNvSpPr>
            <a:spLocks noGrp="1"/>
          </p:cNvSpPr>
          <p:nvPr>
            <p:ph type="ftr" sz="quarter" idx="11"/>
          </p:nvPr>
        </p:nvSpPr>
        <p:spPr>
          <a:xfrm>
            <a:off x="677333" y="6595756"/>
            <a:ext cx="8289931" cy="331830"/>
          </a:xfrm>
          <a:prstGeom prst="rect">
            <a:avLst/>
          </a:prstGeom>
        </p:spPr>
        <p:txBody>
          <a:bodyPr/>
          <a:lstStyle>
            <a:lvl1pPr>
              <a:defRPr sz="1080" u="none">
                <a:solidFill>
                  <a:schemeClr val="bg1"/>
                </a:solidFill>
                <a:latin typeface="Arial" panose="020B0604020202020204" pitchFamily="34" charset="0"/>
                <a:cs typeface="Arial" panose="020B0604020202020204" pitchFamily="34" charset="0"/>
              </a:defRPr>
            </a:lvl1pPr>
          </a:lstStyle>
          <a:p>
            <a:r>
              <a:rPr lang="en-US"/>
              <a:t>Copyright © 2025 </a:t>
            </a:r>
            <a:r>
              <a:rPr lang="en-US">
                <a:hlinkClick r:id="rId4">
                  <a:extLst>
                    <a:ext uri="{A12FA001-AC4F-418D-AE19-62706E023703}">
                      <ahyp:hlinkClr xmlns:ahyp="http://schemas.microsoft.com/office/drawing/2018/hyperlinkcolor" val="tx"/>
                    </a:ext>
                  </a:extLst>
                </a:hlinkClick>
              </a:rPr>
              <a:t>The Sequoia Project</a:t>
            </a:r>
            <a:r>
              <a:rPr lang="en-US"/>
              <a:t>. All rights reserved. </a:t>
            </a:r>
          </a:p>
        </p:txBody>
      </p:sp>
    </p:spTree>
    <p:extLst>
      <p:ext uri="{BB962C8B-B14F-4D97-AF65-F5344CB8AC3E}">
        <p14:creationId xmlns:p14="http://schemas.microsoft.com/office/powerpoint/2010/main" val="23058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810825-863F-7740-A9A5-B4DDBE7C21F5}"/>
              </a:ext>
            </a:extLst>
          </p:cNvPr>
          <p:cNvPicPr>
            <a:picLocks noChangeAspect="1"/>
          </p:cNvPicPr>
          <p:nvPr userDrawn="1"/>
        </p:nvPicPr>
        <p:blipFill>
          <a:blip r:embed="rId2"/>
          <a:stretch>
            <a:fillRect/>
          </a:stretch>
        </p:blipFill>
        <p:spPr>
          <a:xfrm>
            <a:off x="8332386" y="135780"/>
            <a:ext cx="3725333" cy="1629833"/>
          </a:xfrm>
          <a:prstGeom prst="rect">
            <a:avLst/>
          </a:prstGeom>
        </p:spPr>
      </p:pic>
      <p:sp>
        <p:nvSpPr>
          <p:cNvPr id="6" name="Rectangle 5">
            <a:extLst>
              <a:ext uri="{FF2B5EF4-FFF2-40B4-BE49-F238E27FC236}">
                <a16:creationId xmlns:a16="http://schemas.microsoft.com/office/drawing/2014/main" id="{D296499D-E069-454E-93DD-A3356A5359FB}"/>
              </a:ext>
              <a:ext uri="{C183D7F6-B498-43B3-948B-1728B52AA6E4}">
                <adec:decorative xmlns:adec="http://schemas.microsoft.com/office/drawing/2017/decorative" val="1"/>
              </a:ext>
            </a:extLst>
          </p:cNvPr>
          <p:cNvSpPr/>
          <p:nvPr userDrawn="1"/>
        </p:nvSpPr>
        <p:spPr>
          <a:xfrm>
            <a:off x="-16765" y="-1"/>
            <a:ext cx="12208765" cy="6858001"/>
          </a:xfrm>
          <a:prstGeom prst="rect">
            <a:avLst/>
          </a:prstGeom>
          <a:solidFill>
            <a:srgbClr val="01AB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7" name="Picture 6">
            <a:extLst>
              <a:ext uri="{FF2B5EF4-FFF2-40B4-BE49-F238E27FC236}">
                <a16:creationId xmlns:a16="http://schemas.microsoft.com/office/drawing/2014/main" id="{BDD685FE-96FD-824A-BA81-B07C12D00DE8}"/>
              </a:ext>
              <a:ext uri="{C183D7F6-B498-43B3-948B-1728B52AA6E4}">
                <adec:decorative xmlns:adec="http://schemas.microsoft.com/office/drawing/2017/decorative" val="1"/>
              </a:ext>
            </a:extLst>
          </p:cNvPr>
          <p:cNvPicPr>
            <a:picLocks noChangeAspect="1"/>
          </p:cNvPicPr>
          <p:nvPr userDrawn="1"/>
        </p:nvPicPr>
        <p:blipFill rotWithShape="1">
          <a:blip r:embed="rId3" cstate="print">
            <a:alphaModFix amt="27000"/>
            <a:extLst>
              <a:ext uri="{28A0092B-C50C-407E-A947-70E740481C1C}">
                <a14:useLocalDpi xmlns:a14="http://schemas.microsoft.com/office/drawing/2010/main" val="0"/>
              </a:ext>
            </a:extLst>
          </a:blip>
          <a:srcRect b="17175"/>
          <a:stretch/>
        </p:blipFill>
        <p:spPr>
          <a:xfrm>
            <a:off x="1820869" y="-98323"/>
            <a:ext cx="8398765" cy="6956324"/>
          </a:xfrm>
          <a:prstGeom prst="rect">
            <a:avLst/>
          </a:prstGeom>
        </p:spPr>
      </p:pic>
      <p:sp>
        <p:nvSpPr>
          <p:cNvPr id="11" name="Title Placeholder 1">
            <a:extLst>
              <a:ext uri="{FF2B5EF4-FFF2-40B4-BE49-F238E27FC236}">
                <a16:creationId xmlns:a16="http://schemas.microsoft.com/office/drawing/2014/main" id="{5E414112-BB93-5344-85D2-CD9ACBAE9FDD}"/>
              </a:ext>
            </a:extLst>
          </p:cNvPr>
          <p:cNvSpPr>
            <a:spLocks noGrp="1"/>
          </p:cNvSpPr>
          <p:nvPr>
            <p:ph type="title"/>
          </p:nvPr>
        </p:nvSpPr>
        <p:spPr>
          <a:xfrm>
            <a:off x="2342138" y="2374308"/>
            <a:ext cx="8796539" cy="2042399"/>
          </a:xfrm>
          <a:prstGeom prst="rect">
            <a:avLst/>
          </a:prstGeom>
          <a:effectLst>
            <a:outerShdw blurRad="202909" dist="38100" dir="2700000" algn="tl" rotWithShape="0">
              <a:prstClr val="black">
                <a:alpha val="31000"/>
              </a:prstClr>
            </a:outerShdw>
          </a:effectLst>
        </p:spPr>
        <p:txBody>
          <a:bodyPr vert="horz" lIns="109728" tIns="54864" rIns="109728" bIns="54864" rtlCol="0" anchor="ctr">
            <a:normAutofit/>
          </a:bodyPr>
          <a:lstStyle>
            <a:lvl1pPr>
              <a:defRPr sz="4400" b="0" i="0">
                <a:solidFill>
                  <a:srgbClr val="FFFFFE"/>
                </a:solidFill>
                <a:latin typeface="+mj-lt"/>
              </a:defRPr>
            </a:lvl1pPr>
          </a:lstStyle>
          <a:p>
            <a:r>
              <a:rPr lang="en-US"/>
              <a:t>Click to edit Master title style</a:t>
            </a:r>
          </a:p>
        </p:txBody>
      </p:sp>
      <p:pic>
        <p:nvPicPr>
          <p:cNvPr id="13" name="Picture 12" descr="ONC TEFCA Recognized Coordinating Entity">
            <a:extLst>
              <a:ext uri="{FF2B5EF4-FFF2-40B4-BE49-F238E27FC236}">
                <a16:creationId xmlns:a16="http://schemas.microsoft.com/office/drawing/2014/main" id="{C9DF135E-5E26-B047-8E0E-2F9F731134D4}"/>
              </a:ext>
            </a:extLst>
          </p:cNvPr>
          <p:cNvPicPr>
            <a:picLocks noChangeAspect="1"/>
          </p:cNvPicPr>
          <p:nvPr userDrawn="1"/>
        </p:nvPicPr>
        <p:blipFill>
          <a:blip r:embed="rId2"/>
          <a:stretch>
            <a:fillRect/>
          </a:stretch>
        </p:blipFill>
        <p:spPr>
          <a:xfrm>
            <a:off x="8967265" y="212676"/>
            <a:ext cx="2942518" cy="1287352"/>
          </a:xfrm>
          <a:prstGeom prst="rect">
            <a:avLst/>
          </a:prstGeom>
          <a:effectLst>
            <a:outerShdw blurRad="307148" dist="38100" dir="2700000" algn="tl" rotWithShape="0">
              <a:prstClr val="black">
                <a:alpha val="40000"/>
              </a:prstClr>
            </a:outerShdw>
          </a:effectLst>
        </p:spPr>
      </p:pic>
      <p:sp>
        <p:nvSpPr>
          <p:cNvPr id="8" name="Slide Number Placeholder 10">
            <a:extLst>
              <a:ext uri="{FF2B5EF4-FFF2-40B4-BE49-F238E27FC236}">
                <a16:creationId xmlns:a16="http://schemas.microsoft.com/office/drawing/2014/main" id="{751FAAF9-EA87-3245-A89B-1AF34183B4FE}"/>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Tree>
    <p:extLst>
      <p:ext uri="{BB962C8B-B14F-4D97-AF65-F5344CB8AC3E}">
        <p14:creationId xmlns:p14="http://schemas.microsoft.com/office/powerpoint/2010/main" val="174623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rgbClr val="4553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0" name="Title Placeholder 1"/>
          <p:cNvSpPr>
            <a:spLocks noGrp="1"/>
          </p:cNvSpPr>
          <p:nvPr>
            <p:ph type="title"/>
          </p:nvPr>
        </p:nvSpPr>
        <p:spPr>
          <a:xfrm>
            <a:off x="260993" y="128400"/>
            <a:ext cx="9721047" cy="736948"/>
          </a:xfrm>
          <a:prstGeom prst="rect">
            <a:avLst/>
          </a:prstGeom>
        </p:spPr>
        <p:txBody>
          <a:bodyPr vert="horz" lIns="109728" tIns="54864" rIns="109728" bIns="54864" rtlCol="0" anchor="ctr">
            <a:normAutofit/>
          </a:bodyPr>
          <a:lstStyle>
            <a:lvl1pPr>
              <a:defRPr sz="3000" b="0" i="0">
                <a:solidFill>
                  <a:srgbClr val="FFFFFE"/>
                </a:solidFill>
                <a:latin typeface="+mj-lt"/>
              </a:defRPr>
            </a:lvl1pPr>
          </a:lstStyle>
          <a:p>
            <a:r>
              <a:rPr lang="en-US"/>
              <a:t>Click to edit Master title style</a:t>
            </a:r>
          </a:p>
        </p:txBody>
      </p:sp>
      <p:pic>
        <p:nvPicPr>
          <p:cNvPr id="15" name="Picture 14" descr="ONC TEFCA Recognized Coordinating Entity">
            <a:extLst>
              <a:ext uri="{FF2B5EF4-FFF2-40B4-BE49-F238E27FC236}">
                <a16:creationId xmlns:a16="http://schemas.microsoft.com/office/drawing/2014/main" id="{D9E7E4AF-E99B-044B-A08E-70DCA24D0AE1}"/>
              </a:ext>
            </a:extLst>
          </p:cNvPr>
          <p:cNvPicPr>
            <a:picLocks noChangeAspect="1"/>
          </p:cNvPicPr>
          <p:nvPr userDrawn="1"/>
        </p:nvPicPr>
        <p:blipFill>
          <a:blip r:embed="rId2"/>
          <a:stretch>
            <a:fillRect/>
          </a:stretch>
        </p:blipFill>
        <p:spPr>
          <a:xfrm>
            <a:off x="9999462" y="-52554"/>
            <a:ext cx="2209960" cy="966858"/>
          </a:xfrm>
          <a:prstGeom prst="rect">
            <a:avLst/>
          </a:prstGeom>
        </p:spPr>
      </p:pic>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23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810825-863F-7740-A9A5-B4DDBE7C21F5}"/>
              </a:ext>
            </a:extLst>
          </p:cNvPr>
          <p:cNvPicPr>
            <a:picLocks noChangeAspect="1"/>
          </p:cNvPicPr>
          <p:nvPr userDrawn="1"/>
        </p:nvPicPr>
        <p:blipFill>
          <a:blip r:embed="rId2"/>
          <a:stretch>
            <a:fillRect/>
          </a:stretch>
        </p:blipFill>
        <p:spPr>
          <a:xfrm>
            <a:off x="8332386" y="135780"/>
            <a:ext cx="3725333" cy="1629833"/>
          </a:xfrm>
          <a:prstGeom prst="rect">
            <a:avLst/>
          </a:prstGeom>
        </p:spPr>
      </p:pic>
      <p:sp>
        <p:nvSpPr>
          <p:cNvPr id="6" name="Rectangle 5">
            <a:extLst>
              <a:ext uri="{FF2B5EF4-FFF2-40B4-BE49-F238E27FC236}">
                <a16:creationId xmlns:a16="http://schemas.microsoft.com/office/drawing/2014/main" id="{D296499D-E069-454E-93DD-A3356A5359FB}"/>
              </a:ext>
              <a:ext uri="{C183D7F6-B498-43B3-948B-1728B52AA6E4}">
                <adec:decorative xmlns:adec="http://schemas.microsoft.com/office/drawing/2017/decorative" val="1"/>
              </a:ext>
            </a:extLst>
          </p:cNvPr>
          <p:cNvSpPr/>
          <p:nvPr userDrawn="1"/>
        </p:nvSpPr>
        <p:spPr>
          <a:xfrm>
            <a:off x="-16765" y="-1"/>
            <a:ext cx="12208765" cy="6858001"/>
          </a:xfrm>
          <a:prstGeom prst="rect">
            <a:avLst/>
          </a:prstGeom>
          <a:solidFill>
            <a:srgbClr val="01AB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7" name="Picture 6">
            <a:extLst>
              <a:ext uri="{FF2B5EF4-FFF2-40B4-BE49-F238E27FC236}">
                <a16:creationId xmlns:a16="http://schemas.microsoft.com/office/drawing/2014/main" id="{BDD685FE-96FD-824A-BA81-B07C12D00DE8}"/>
              </a:ext>
              <a:ext uri="{C183D7F6-B498-43B3-948B-1728B52AA6E4}">
                <adec:decorative xmlns:adec="http://schemas.microsoft.com/office/drawing/2017/decorative" val="1"/>
              </a:ext>
            </a:extLst>
          </p:cNvPr>
          <p:cNvPicPr>
            <a:picLocks noChangeAspect="1"/>
          </p:cNvPicPr>
          <p:nvPr userDrawn="1"/>
        </p:nvPicPr>
        <p:blipFill rotWithShape="1">
          <a:blip r:embed="rId3">
            <a:alphaModFix amt="27000"/>
            <a:extLst>
              <a:ext uri="{28A0092B-C50C-407E-A947-70E740481C1C}">
                <a14:useLocalDpi xmlns:a14="http://schemas.microsoft.com/office/drawing/2010/main" val="0"/>
              </a:ext>
            </a:extLst>
          </a:blip>
          <a:srcRect b="17175"/>
          <a:stretch/>
        </p:blipFill>
        <p:spPr>
          <a:xfrm>
            <a:off x="1820869" y="-98323"/>
            <a:ext cx="8398765" cy="6956324"/>
          </a:xfrm>
          <a:prstGeom prst="rect">
            <a:avLst/>
          </a:prstGeom>
        </p:spPr>
      </p:pic>
      <p:sp>
        <p:nvSpPr>
          <p:cNvPr id="11" name="Title Placeholder 1">
            <a:extLst>
              <a:ext uri="{FF2B5EF4-FFF2-40B4-BE49-F238E27FC236}">
                <a16:creationId xmlns:a16="http://schemas.microsoft.com/office/drawing/2014/main" id="{5E414112-BB93-5344-85D2-CD9ACBAE9FDD}"/>
              </a:ext>
            </a:extLst>
          </p:cNvPr>
          <p:cNvSpPr>
            <a:spLocks noGrp="1"/>
          </p:cNvSpPr>
          <p:nvPr>
            <p:ph type="title"/>
          </p:nvPr>
        </p:nvSpPr>
        <p:spPr>
          <a:xfrm>
            <a:off x="2342138" y="2374308"/>
            <a:ext cx="7420561" cy="2042399"/>
          </a:xfrm>
          <a:prstGeom prst="rect">
            <a:avLst/>
          </a:prstGeom>
          <a:effectLst>
            <a:outerShdw blurRad="202909" dist="38100" dir="2700000" algn="tl" rotWithShape="0">
              <a:prstClr val="black">
                <a:alpha val="31000"/>
              </a:prstClr>
            </a:outerShdw>
          </a:effectLst>
        </p:spPr>
        <p:txBody>
          <a:bodyPr vert="horz" lIns="109728" tIns="54864" rIns="109728" bIns="54864" rtlCol="0" anchor="ctr">
            <a:normAutofit/>
          </a:bodyPr>
          <a:lstStyle>
            <a:lvl1pPr>
              <a:defRPr sz="4400" b="0" i="0">
                <a:solidFill>
                  <a:srgbClr val="FFFFFE"/>
                </a:solidFill>
                <a:latin typeface="+mj-lt"/>
              </a:defRPr>
            </a:lvl1pPr>
          </a:lstStyle>
          <a:p>
            <a:r>
              <a:rPr lang="en-US"/>
              <a:t>Click to edit Master title style</a:t>
            </a:r>
          </a:p>
        </p:txBody>
      </p:sp>
      <p:sp>
        <p:nvSpPr>
          <p:cNvPr id="8" name="Slide Number Placeholder 10">
            <a:extLst>
              <a:ext uri="{FF2B5EF4-FFF2-40B4-BE49-F238E27FC236}">
                <a16:creationId xmlns:a16="http://schemas.microsoft.com/office/drawing/2014/main" id="{751FAAF9-EA87-3245-A89B-1AF34183B4FE}"/>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pic>
        <p:nvPicPr>
          <p:cNvPr id="2" name="Picture 1" descr="TEFCA Recognized Coordinating Entity">
            <a:extLst>
              <a:ext uri="{FF2B5EF4-FFF2-40B4-BE49-F238E27FC236}">
                <a16:creationId xmlns:a16="http://schemas.microsoft.com/office/drawing/2014/main" id="{26B2892F-7C3A-5B69-C1E6-3F77EB4FE3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0423" y="341668"/>
            <a:ext cx="2718146" cy="963196"/>
          </a:xfrm>
          <a:prstGeom prst="rect">
            <a:avLst/>
          </a:prstGeom>
        </p:spPr>
      </p:pic>
    </p:spTree>
    <p:extLst>
      <p:ext uri="{BB962C8B-B14F-4D97-AF65-F5344CB8AC3E}">
        <p14:creationId xmlns:p14="http://schemas.microsoft.com/office/powerpoint/2010/main" val="2933542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1" y="1143001"/>
            <a:ext cx="11176000" cy="5044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9045481" y="6502762"/>
            <a:ext cx="2844800" cy="231933"/>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fld id="{22FFB6AE-E1BF-994E-8E90-6BA7B36DE5DD}" type="slidenum">
              <a:rPr lang="en-US" smtClean="0"/>
              <a:pPr/>
              <a:t>‹#›</a:t>
            </a:fld>
            <a:endParaRPr lang="en-US"/>
          </a:p>
        </p:txBody>
      </p:sp>
      <p:sp>
        <p:nvSpPr>
          <p:cNvPr id="2" name="Title Placeholder 1"/>
          <p:cNvSpPr>
            <a:spLocks noGrp="1"/>
          </p:cNvSpPr>
          <p:nvPr>
            <p:ph type="title"/>
          </p:nvPr>
        </p:nvSpPr>
        <p:spPr>
          <a:xfrm>
            <a:off x="508001" y="73974"/>
            <a:ext cx="11176000" cy="780632"/>
          </a:xfrm>
          <a:prstGeom prst="rect">
            <a:avLst/>
          </a:prstGeom>
        </p:spPr>
        <p:txBody>
          <a:bodyPr vert="horz" lIns="91440" tIns="45720" rIns="91440" bIns="45720" rtlCol="0" anchor="ctr">
            <a:normAutofit/>
          </a:bodyPr>
          <a:lstStyle/>
          <a:p>
            <a:endParaRPr lang="en-US"/>
          </a:p>
        </p:txBody>
      </p:sp>
      <p:sp>
        <p:nvSpPr>
          <p:cNvPr id="7" name="Pentagon 6">
            <a:extLst>
              <a:ext uri="{FF2B5EF4-FFF2-40B4-BE49-F238E27FC236}">
                <a16:creationId xmlns:a16="http://schemas.microsoft.com/office/drawing/2014/main" id="{FB50FF99-6F6C-C14A-81B8-EFA541269525}"/>
              </a:ext>
            </a:extLst>
          </p:cNvPr>
          <p:cNvSpPr/>
          <p:nvPr userDrawn="1"/>
        </p:nvSpPr>
        <p:spPr>
          <a:xfrm>
            <a:off x="0" y="6569853"/>
            <a:ext cx="12192000" cy="288151"/>
          </a:xfrm>
          <a:prstGeom prst="homePlate">
            <a:avLst>
              <a:gd name="adj" fmla="val 0"/>
            </a:avLst>
          </a:prstGeom>
          <a:solidFill>
            <a:srgbClr val="01A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47270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3" r:id="rId10"/>
  </p:sldLayoutIdLst>
  <p:hf hdr="0" dt="0"/>
  <p:txStyles>
    <p:titleStyle>
      <a:lvl1pPr algn="l" defTabSz="609589" rtl="0" eaLnBrk="1" latinLnBrk="0" hangingPunct="1">
        <a:spcBef>
          <a:spcPct val="0"/>
        </a:spcBef>
        <a:buNone/>
        <a:defRPr sz="2667" kern="1200" baseline="0">
          <a:solidFill>
            <a:schemeClr val="bg1"/>
          </a:solidFill>
          <a:latin typeface="+mj-lt"/>
          <a:ea typeface="+mj-ea"/>
          <a:cs typeface="+mj-cs"/>
        </a:defRPr>
      </a:lvl1pPr>
    </p:titleStyle>
    <p:bodyStyle>
      <a:lvl1pPr marL="457192" indent="-457192" algn="l" defTabSz="609589" rtl="0" eaLnBrk="1" latinLnBrk="0" hangingPunct="1">
        <a:lnSpc>
          <a:spcPct val="110000"/>
        </a:lnSpc>
        <a:spcBef>
          <a:spcPts val="1333"/>
        </a:spcBef>
        <a:spcAft>
          <a:spcPts val="533"/>
        </a:spcAft>
        <a:buClr>
          <a:schemeClr val="accent5"/>
        </a:buClr>
        <a:buFont typeface="Arial"/>
        <a:buChar char="•"/>
        <a:defRPr sz="2667" kern="1200">
          <a:solidFill>
            <a:schemeClr val="tx2"/>
          </a:solidFill>
          <a:latin typeface="+mn-lt"/>
          <a:ea typeface="+mn-ea"/>
          <a:cs typeface="+mn-cs"/>
        </a:defRPr>
      </a:lvl1pPr>
      <a:lvl2pPr marL="990583" indent="-380993" algn="l" defTabSz="609589" rtl="0" eaLnBrk="1" latinLnBrk="0" hangingPunct="1">
        <a:lnSpc>
          <a:spcPct val="110000"/>
        </a:lnSpc>
        <a:spcBef>
          <a:spcPts val="1333"/>
        </a:spcBef>
        <a:spcAft>
          <a:spcPts val="533"/>
        </a:spcAft>
        <a:buClr>
          <a:schemeClr val="accent1"/>
        </a:buClr>
        <a:buFont typeface="Lucida Grande"/>
        <a:buChar char="»"/>
        <a:defRPr sz="2400" kern="1200">
          <a:solidFill>
            <a:schemeClr val="tx1"/>
          </a:solidFill>
          <a:latin typeface="+mn-lt"/>
          <a:ea typeface="+mn-ea"/>
          <a:cs typeface="+mn-cs"/>
        </a:defRPr>
      </a:lvl2pPr>
      <a:lvl3pPr marL="1523973" indent="-304795" algn="l" defTabSz="609589" rtl="0" eaLnBrk="1" latinLnBrk="0" hangingPunct="1">
        <a:lnSpc>
          <a:spcPct val="110000"/>
        </a:lnSpc>
        <a:spcBef>
          <a:spcPts val="1333"/>
        </a:spcBef>
        <a:spcAft>
          <a:spcPts val="533"/>
        </a:spcAft>
        <a:buClr>
          <a:schemeClr val="accent2"/>
        </a:buClr>
        <a:buFont typeface="Lucida Grande"/>
        <a:buChar char="–"/>
        <a:defRPr sz="2000" kern="1200">
          <a:solidFill>
            <a:schemeClr val="tx1"/>
          </a:solidFill>
          <a:latin typeface="+mn-lt"/>
          <a:ea typeface="+mn-ea"/>
          <a:cs typeface="+mn-cs"/>
        </a:defRPr>
      </a:lvl3pPr>
      <a:lvl4pPr marL="2133563" indent="-304795" algn="l" defTabSz="609589" rtl="0" eaLnBrk="1" latinLnBrk="0" hangingPunct="1">
        <a:lnSpc>
          <a:spcPct val="110000"/>
        </a:lnSpc>
        <a:spcBef>
          <a:spcPts val="1333"/>
        </a:spcBef>
        <a:spcAft>
          <a:spcPts val="533"/>
        </a:spcAft>
        <a:buClr>
          <a:schemeClr val="accent2"/>
        </a:buClr>
        <a:buFont typeface="Arial"/>
        <a:buChar char="•"/>
        <a:defRPr sz="2000" kern="1200">
          <a:solidFill>
            <a:schemeClr val="tx1"/>
          </a:solidFill>
          <a:latin typeface="+mn-lt"/>
          <a:ea typeface="+mn-ea"/>
          <a:cs typeface="+mn-cs"/>
        </a:defRPr>
      </a:lvl4pPr>
      <a:lvl5pPr marL="2743152" indent="-304795" algn="l" defTabSz="609589" rtl="0" eaLnBrk="1" latinLnBrk="0" hangingPunct="1">
        <a:lnSpc>
          <a:spcPct val="110000"/>
        </a:lnSpc>
        <a:spcBef>
          <a:spcPts val="1600"/>
        </a:spcBef>
        <a:spcAft>
          <a:spcPts val="0"/>
        </a:spcAft>
        <a:buClr>
          <a:schemeClr val="bg1">
            <a:lumMod val="50000"/>
          </a:schemeClr>
        </a:buClr>
        <a:buFont typeface="Arial"/>
        <a:buChar char="•"/>
        <a:defRPr sz="2667" kern="1200">
          <a:solidFill>
            <a:schemeClr val="bg1">
              <a:lumMod val="50000"/>
            </a:schemeClr>
          </a:solidFill>
          <a:latin typeface="+mn-lt"/>
          <a:ea typeface="+mn-ea"/>
          <a:cs typeface="+mn-cs"/>
        </a:defRPr>
      </a:lvl5pPr>
      <a:lvl6pPr marL="3352741" indent="-304795" algn="l" defTabSz="609589" rtl="0" eaLnBrk="1" latinLnBrk="0" hangingPunct="1">
        <a:spcBef>
          <a:spcPct val="20000"/>
        </a:spcBef>
        <a:buFont typeface="Arial"/>
        <a:buChar char="•"/>
        <a:defRPr sz="2667" kern="1200">
          <a:solidFill>
            <a:schemeClr val="tx1"/>
          </a:solidFill>
          <a:latin typeface="+mn-lt"/>
          <a:ea typeface="+mn-ea"/>
          <a:cs typeface="+mn-cs"/>
        </a:defRPr>
      </a:lvl6pPr>
      <a:lvl7pPr marL="3962331" indent="-304795" algn="l" defTabSz="609589" rtl="0" eaLnBrk="1" latinLnBrk="0" hangingPunct="1">
        <a:spcBef>
          <a:spcPct val="20000"/>
        </a:spcBef>
        <a:buFont typeface="Arial"/>
        <a:buChar char="•"/>
        <a:defRPr sz="2667" kern="1200">
          <a:solidFill>
            <a:schemeClr val="tx1"/>
          </a:solidFill>
          <a:latin typeface="+mn-lt"/>
          <a:ea typeface="+mn-ea"/>
          <a:cs typeface="+mn-cs"/>
        </a:defRPr>
      </a:lvl7pPr>
      <a:lvl8pPr marL="4571920" indent="-304795" algn="l" defTabSz="609589" rtl="0" eaLnBrk="1" latinLnBrk="0" hangingPunct="1">
        <a:spcBef>
          <a:spcPct val="20000"/>
        </a:spcBef>
        <a:buFont typeface="Arial"/>
        <a:buChar char="•"/>
        <a:defRPr sz="2667" kern="1200">
          <a:solidFill>
            <a:schemeClr val="tx1"/>
          </a:solidFill>
          <a:latin typeface="+mn-lt"/>
          <a:ea typeface="+mn-ea"/>
          <a:cs typeface="+mn-cs"/>
        </a:defRPr>
      </a:lvl8pPr>
      <a:lvl9pPr marL="5181509" indent="-304795" algn="l" defTabSz="60958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9" rtl="0" eaLnBrk="1" latinLnBrk="0" hangingPunct="1">
        <a:defRPr sz="2400" kern="1200">
          <a:solidFill>
            <a:schemeClr val="tx1"/>
          </a:solidFill>
          <a:latin typeface="+mn-lt"/>
          <a:ea typeface="+mn-ea"/>
          <a:cs typeface="+mn-cs"/>
        </a:defRPr>
      </a:lvl1pPr>
      <a:lvl2pPr marL="609589" algn="l" defTabSz="609589" rtl="0" eaLnBrk="1" latinLnBrk="0" hangingPunct="1">
        <a:defRPr sz="2400" kern="1200">
          <a:solidFill>
            <a:schemeClr val="tx1"/>
          </a:solidFill>
          <a:latin typeface="+mn-lt"/>
          <a:ea typeface="+mn-ea"/>
          <a:cs typeface="+mn-cs"/>
        </a:defRPr>
      </a:lvl2pPr>
      <a:lvl3pPr marL="1219179" algn="l" defTabSz="609589" rtl="0" eaLnBrk="1" latinLnBrk="0" hangingPunct="1">
        <a:defRPr sz="2400" kern="1200">
          <a:solidFill>
            <a:schemeClr val="tx1"/>
          </a:solidFill>
          <a:latin typeface="+mn-lt"/>
          <a:ea typeface="+mn-ea"/>
          <a:cs typeface="+mn-cs"/>
        </a:defRPr>
      </a:lvl3pPr>
      <a:lvl4pPr marL="1828768" algn="l" defTabSz="609589" rtl="0" eaLnBrk="1" latinLnBrk="0" hangingPunct="1">
        <a:defRPr sz="2400" kern="1200">
          <a:solidFill>
            <a:schemeClr val="tx1"/>
          </a:solidFill>
          <a:latin typeface="+mn-lt"/>
          <a:ea typeface="+mn-ea"/>
          <a:cs typeface="+mn-cs"/>
        </a:defRPr>
      </a:lvl4pPr>
      <a:lvl5pPr marL="2438357" algn="l" defTabSz="609589" rtl="0" eaLnBrk="1" latinLnBrk="0" hangingPunct="1">
        <a:defRPr sz="2400" kern="1200">
          <a:solidFill>
            <a:schemeClr val="tx1"/>
          </a:solidFill>
          <a:latin typeface="+mn-lt"/>
          <a:ea typeface="+mn-ea"/>
          <a:cs typeface="+mn-cs"/>
        </a:defRPr>
      </a:lvl5pPr>
      <a:lvl6pPr marL="3047947" algn="l" defTabSz="609589" rtl="0" eaLnBrk="1" latinLnBrk="0" hangingPunct="1">
        <a:defRPr sz="2400" kern="1200">
          <a:solidFill>
            <a:schemeClr val="tx1"/>
          </a:solidFill>
          <a:latin typeface="+mn-lt"/>
          <a:ea typeface="+mn-ea"/>
          <a:cs typeface="+mn-cs"/>
        </a:defRPr>
      </a:lvl6pPr>
      <a:lvl7pPr marL="3657536" algn="l" defTabSz="609589" rtl="0" eaLnBrk="1" latinLnBrk="0" hangingPunct="1">
        <a:defRPr sz="2400" kern="1200">
          <a:solidFill>
            <a:schemeClr val="tx1"/>
          </a:solidFill>
          <a:latin typeface="+mn-lt"/>
          <a:ea typeface="+mn-ea"/>
          <a:cs typeface="+mn-cs"/>
        </a:defRPr>
      </a:lvl7pPr>
      <a:lvl8pPr marL="4267125" algn="l" defTabSz="609589" rtl="0" eaLnBrk="1" latinLnBrk="0" hangingPunct="1">
        <a:defRPr sz="2400" kern="1200">
          <a:solidFill>
            <a:schemeClr val="tx1"/>
          </a:solidFill>
          <a:latin typeface="+mn-lt"/>
          <a:ea typeface="+mn-ea"/>
          <a:cs typeface="+mn-cs"/>
        </a:defRPr>
      </a:lvl8pPr>
      <a:lvl9pPr marL="4876715" algn="l" defTabSz="60958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equoiaproject.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11ADBC6-AEE0-03C1-0CD7-DD1A16142D2C}"/>
              </a:ext>
            </a:extLst>
          </p:cNvPr>
          <p:cNvSpPr>
            <a:spLocks noGrp="1"/>
          </p:cNvSpPr>
          <p:nvPr>
            <p:ph type="ctrTitle"/>
          </p:nvPr>
        </p:nvSpPr>
        <p:spPr/>
        <p:txBody>
          <a:bodyPr/>
          <a:lstStyle/>
          <a:p>
            <a:r>
              <a:rPr lang="en-US"/>
              <a:t>TEFCA Implementation Deep Dive</a:t>
            </a:r>
          </a:p>
        </p:txBody>
      </p:sp>
      <p:sp>
        <p:nvSpPr>
          <p:cNvPr id="15" name="Subtitle 14">
            <a:extLst>
              <a:ext uri="{FF2B5EF4-FFF2-40B4-BE49-F238E27FC236}">
                <a16:creationId xmlns:a16="http://schemas.microsoft.com/office/drawing/2014/main" id="{54519CB6-D825-87D9-7066-3183A17E0E25}"/>
              </a:ext>
            </a:extLst>
          </p:cNvPr>
          <p:cNvSpPr>
            <a:spLocks noGrp="1"/>
          </p:cNvSpPr>
          <p:nvPr>
            <p:ph type="subTitle" idx="1"/>
          </p:nvPr>
        </p:nvSpPr>
        <p:spPr/>
        <p:txBody>
          <a:bodyPr/>
          <a:lstStyle/>
          <a:p>
            <a:r>
              <a:rPr lang="en-US"/>
              <a:t>A Panel Discussion</a:t>
            </a:r>
          </a:p>
        </p:txBody>
      </p:sp>
      <p:sp>
        <p:nvSpPr>
          <p:cNvPr id="16" name="Text Placeholder 15">
            <a:extLst>
              <a:ext uri="{FF2B5EF4-FFF2-40B4-BE49-F238E27FC236}">
                <a16:creationId xmlns:a16="http://schemas.microsoft.com/office/drawing/2014/main" id="{C62AA434-998F-3C92-8275-82D17CC98F09}"/>
              </a:ext>
            </a:extLst>
          </p:cNvPr>
          <p:cNvSpPr>
            <a:spLocks noGrp="1"/>
          </p:cNvSpPr>
          <p:nvPr>
            <p:ph type="body" sz="quarter" idx="13"/>
          </p:nvPr>
        </p:nvSpPr>
        <p:spPr>
          <a:xfrm>
            <a:off x="677334" y="4099149"/>
            <a:ext cx="10786533" cy="2429667"/>
          </a:xfrm>
        </p:spPr>
        <p:txBody>
          <a:bodyPr vert="horz" lIns="91440" tIns="0" rIns="91440" bIns="0" rtlCol="0" anchor="t">
            <a:noAutofit/>
          </a:bodyPr>
          <a:lstStyle/>
          <a:p>
            <a:r>
              <a:rPr lang="en-US"/>
              <a:t>Alan Swenson, RCE</a:t>
            </a:r>
          </a:p>
          <a:p>
            <a:r>
              <a:rPr lang="en-US"/>
              <a:t>Michael Saito, RCE</a:t>
            </a:r>
            <a:endParaRPr lang="en-US">
              <a:cs typeface="Arial"/>
            </a:endParaRPr>
          </a:p>
          <a:p>
            <a:r>
              <a:rPr lang="fr-FR">
                <a:solidFill>
                  <a:schemeClr val="bg1"/>
                </a:solidFill>
              </a:rPr>
              <a:t>Joel </a:t>
            </a:r>
            <a:r>
              <a:rPr lang="fr-FR" err="1">
                <a:solidFill>
                  <a:schemeClr val="bg1"/>
                </a:solidFill>
              </a:rPr>
              <a:t>Hartsell</a:t>
            </a:r>
            <a:r>
              <a:rPr lang="fr-FR">
                <a:solidFill>
                  <a:schemeClr val="bg1"/>
                </a:solidFill>
              </a:rPr>
              <a:t>, Association of Public Health </a:t>
            </a:r>
            <a:r>
              <a:rPr lang="fr-FR" err="1">
                <a:solidFill>
                  <a:schemeClr val="bg1"/>
                </a:solidFill>
              </a:rPr>
              <a:t>Laboratories</a:t>
            </a:r>
            <a:r>
              <a:rPr lang="fr-FR">
                <a:solidFill>
                  <a:schemeClr val="bg1"/>
                </a:solidFill>
              </a:rPr>
              <a:t> </a:t>
            </a:r>
            <a:br>
              <a:rPr lang="en-US"/>
            </a:br>
            <a:r>
              <a:rPr lang="en-US">
                <a:solidFill>
                  <a:schemeClr val="bg1"/>
                </a:solidFill>
              </a:rPr>
              <a:t>Melissa Massardo, athenahealth </a:t>
            </a:r>
            <a:br>
              <a:rPr lang="en-US"/>
            </a:br>
            <a:r>
              <a:rPr lang="en-US">
                <a:solidFill>
                  <a:schemeClr val="bg1"/>
                </a:solidFill>
              </a:rPr>
              <a:t>John Helvey, </a:t>
            </a:r>
            <a:r>
              <a:rPr lang="en-US" err="1">
                <a:solidFill>
                  <a:schemeClr val="bg1"/>
                </a:solidFill>
              </a:rPr>
              <a:t>SacValley</a:t>
            </a:r>
            <a:r>
              <a:rPr lang="en-US">
                <a:solidFill>
                  <a:schemeClr val="bg1"/>
                </a:solidFill>
              </a:rPr>
              <a:t> </a:t>
            </a:r>
            <a:r>
              <a:rPr lang="en-US" err="1">
                <a:solidFill>
                  <a:schemeClr val="bg1"/>
                </a:solidFill>
              </a:rPr>
              <a:t>MedShare</a:t>
            </a:r>
            <a:r>
              <a:rPr lang="en-US">
                <a:solidFill>
                  <a:schemeClr val="bg1"/>
                </a:solidFill>
              </a:rPr>
              <a:t> </a:t>
            </a:r>
            <a:br>
              <a:rPr lang="en-US"/>
            </a:br>
            <a:r>
              <a:rPr lang="en-US">
                <a:solidFill>
                  <a:schemeClr val="bg1"/>
                </a:solidFill>
              </a:rPr>
              <a:t>Amy Bagge-Smith, Zus Health</a:t>
            </a:r>
            <a:br>
              <a:rPr lang="en-US"/>
            </a:br>
            <a:r>
              <a:rPr lang="en-US">
                <a:solidFill>
                  <a:schemeClr val="bg1"/>
                </a:solidFill>
              </a:rPr>
              <a:t>Chantal Worzala, RCE</a:t>
            </a:r>
            <a:endParaRPr lang="en-US">
              <a:solidFill>
                <a:schemeClr val="bg1"/>
              </a:solidFill>
              <a:cs typeface="Arial"/>
            </a:endParaRPr>
          </a:p>
          <a:p>
            <a:endParaRPr lang="en-US"/>
          </a:p>
        </p:txBody>
      </p:sp>
      <p:sp>
        <p:nvSpPr>
          <p:cNvPr id="5" name="Slide Number Placeholder 4">
            <a:extLst>
              <a:ext uri="{FF2B5EF4-FFF2-40B4-BE49-F238E27FC236}">
                <a16:creationId xmlns:a16="http://schemas.microsoft.com/office/drawing/2014/main" id="{4BDBAE1F-A76B-9306-6840-DA2C100E1EE5}"/>
              </a:ext>
            </a:extLst>
          </p:cNvPr>
          <p:cNvSpPr>
            <a:spLocks noGrp="1"/>
          </p:cNvSpPr>
          <p:nvPr>
            <p:ph type="sldNum" sz="quarter" idx="4"/>
          </p:nvPr>
        </p:nvSpPr>
        <p:spPr/>
        <p:txBody>
          <a:bodyPr/>
          <a:lstStyle/>
          <a:p>
            <a:fld id="{58DCA3CF-F0FB-9844-9606-7F294DED69AB}" type="slidenum">
              <a:rPr lang="en-US" smtClean="0"/>
              <a:pPr/>
              <a:t>1</a:t>
            </a:fld>
            <a:endParaRPr lang="en-US"/>
          </a:p>
        </p:txBody>
      </p:sp>
      <p:sp>
        <p:nvSpPr>
          <p:cNvPr id="6" name="Footer Placeholder 5">
            <a:extLst>
              <a:ext uri="{FF2B5EF4-FFF2-40B4-BE49-F238E27FC236}">
                <a16:creationId xmlns:a16="http://schemas.microsoft.com/office/drawing/2014/main" id="{CF8B2AD0-F302-323E-4E51-5B19BC425CC9}"/>
              </a:ext>
            </a:extLst>
          </p:cNvPr>
          <p:cNvSpPr>
            <a:spLocks noGrp="1"/>
          </p:cNvSpPr>
          <p:nvPr>
            <p:ph type="ftr" sz="quarter" idx="11"/>
          </p:nvPr>
        </p:nvSpPr>
        <p:spPr/>
        <p:txBody>
          <a:bodyPr/>
          <a:lstStyle/>
          <a:p>
            <a:r>
              <a:rPr lang="en-US"/>
              <a:t>Copyright © 2026 </a:t>
            </a:r>
            <a:r>
              <a:rPr lang="en-US">
                <a:hlinkClick r:id="rId2">
                  <a:extLst>
                    <a:ext uri="{A12FA001-AC4F-418D-AE19-62706E023703}">
                      <ahyp:hlinkClr xmlns:ahyp="http://schemas.microsoft.com/office/drawing/2018/hyperlinkcolor" val="tx"/>
                    </a:ext>
                  </a:extLst>
                </a:hlinkClick>
              </a:rPr>
              <a:t>The Sequoia Project</a:t>
            </a:r>
            <a:r>
              <a:rPr lang="en-US"/>
              <a:t>. All rights reserved. </a:t>
            </a:r>
          </a:p>
        </p:txBody>
      </p:sp>
    </p:spTree>
    <p:extLst>
      <p:ext uri="{BB962C8B-B14F-4D97-AF65-F5344CB8AC3E}">
        <p14:creationId xmlns:p14="http://schemas.microsoft.com/office/powerpoint/2010/main" val="183935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744B52-B06E-55C6-CA9A-9EE62EB1DDBF}"/>
              </a:ext>
            </a:extLst>
          </p:cNvPr>
          <p:cNvSpPr>
            <a:spLocks noGrp="1"/>
          </p:cNvSpPr>
          <p:nvPr>
            <p:ph type="sldNum" sz="quarter" idx="4"/>
          </p:nvPr>
        </p:nvSpPr>
        <p:spPr/>
        <p:txBody>
          <a:bodyPr/>
          <a:lstStyle/>
          <a:p>
            <a:fld id="{58DCA3CF-F0FB-9844-9606-7F294DED69AB}" type="slidenum">
              <a:rPr lang="en-US" smtClean="0"/>
              <a:pPr/>
              <a:t>2</a:t>
            </a:fld>
            <a:endParaRPr lang="en-US"/>
          </a:p>
        </p:txBody>
      </p:sp>
      <p:sp>
        <p:nvSpPr>
          <p:cNvPr id="4" name="Title 3">
            <a:extLst>
              <a:ext uri="{FF2B5EF4-FFF2-40B4-BE49-F238E27FC236}">
                <a16:creationId xmlns:a16="http://schemas.microsoft.com/office/drawing/2014/main" id="{2DBE1F5B-25DA-DA44-9081-CE254DCD740B}"/>
              </a:ext>
            </a:extLst>
          </p:cNvPr>
          <p:cNvSpPr>
            <a:spLocks noGrp="1"/>
          </p:cNvSpPr>
          <p:nvPr>
            <p:ph type="title"/>
          </p:nvPr>
        </p:nvSpPr>
        <p:spPr>
          <a:xfrm>
            <a:off x="260993" y="445770"/>
            <a:ext cx="9721047" cy="419578"/>
          </a:xfrm>
        </p:spPr>
        <p:txBody>
          <a:bodyPr>
            <a:normAutofit fontScale="90000"/>
          </a:bodyPr>
          <a:lstStyle/>
          <a:p>
            <a:r>
              <a:rPr lang="en-US"/>
              <a:t>Thinking about joining TEFCA as a Participant or Subparticipant? </a:t>
            </a:r>
            <a:br>
              <a:rPr lang="en-US"/>
            </a:br>
            <a:endParaRPr lang="en-US"/>
          </a:p>
        </p:txBody>
      </p:sp>
      <p:sp>
        <p:nvSpPr>
          <p:cNvPr id="5" name="Content Placeholder 4">
            <a:extLst>
              <a:ext uri="{FF2B5EF4-FFF2-40B4-BE49-F238E27FC236}">
                <a16:creationId xmlns:a16="http://schemas.microsoft.com/office/drawing/2014/main" id="{18E0931C-7278-661C-343B-8DD15AE811B5}"/>
              </a:ext>
            </a:extLst>
          </p:cNvPr>
          <p:cNvSpPr>
            <a:spLocks noGrp="1"/>
          </p:cNvSpPr>
          <p:nvPr>
            <p:ph sz="half" idx="1"/>
          </p:nvPr>
        </p:nvSpPr>
        <p:spPr/>
        <p:txBody>
          <a:bodyPr/>
          <a:lstStyle/>
          <a:p>
            <a:pPr marL="0" indent="0">
              <a:buNone/>
            </a:pPr>
            <a:endParaRPr lang="en-US" dirty="0"/>
          </a:p>
          <a:p>
            <a:pPr lvl="1"/>
            <a:r>
              <a:rPr lang="en-US" dirty="0"/>
              <a:t>Identify your needs</a:t>
            </a:r>
          </a:p>
          <a:p>
            <a:pPr lvl="1"/>
            <a:r>
              <a:rPr lang="en-US" dirty="0"/>
              <a:t>Research QHINs or other connections to TEFCA Exchange, such as an EHR, HIE or exchange platform</a:t>
            </a:r>
          </a:p>
          <a:p>
            <a:pPr lvl="1"/>
            <a:r>
              <a:rPr lang="en-US" dirty="0"/>
              <a:t>Review the agreement that must include the Terms of Participation</a:t>
            </a:r>
          </a:p>
          <a:p>
            <a:pPr lvl="1"/>
            <a:r>
              <a:rPr lang="en-US" dirty="0"/>
              <a:t>Select a QHIN or other TEFCA Connector and complete onboarding, technical and compliance steps</a:t>
            </a:r>
          </a:p>
          <a:p>
            <a:pPr lvl="1"/>
            <a:r>
              <a:rPr lang="en-US" dirty="0"/>
              <a:t>Get listed in the RCE Directory (the directory enables QHINs to identify other QHINs, Participants, and </a:t>
            </a:r>
            <a:r>
              <a:rPr lang="en-US" dirty="0" err="1"/>
              <a:t>Subparticipants</a:t>
            </a:r>
            <a:r>
              <a:rPr lang="en-US" dirty="0"/>
              <a:t> to exchange data)</a:t>
            </a:r>
          </a:p>
          <a:p>
            <a:pPr lvl="1"/>
            <a:r>
              <a:rPr lang="en-US"/>
              <a:t>Start </a:t>
            </a:r>
            <a:r>
              <a:rPr lang="en-US" dirty="0"/>
              <a:t>exchanging </a:t>
            </a:r>
          </a:p>
          <a:p>
            <a:pPr marL="0" indent="0">
              <a:buNone/>
            </a:pPr>
            <a:endParaRPr lang="en-US" dirty="0"/>
          </a:p>
        </p:txBody>
      </p:sp>
    </p:spTree>
    <p:extLst>
      <p:ext uri="{BB962C8B-B14F-4D97-AF65-F5344CB8AC3E}">
        <p14:creationId xmlns:p14="http://schemas.microsoft.com/office/powerpoint/2010/main" val="401493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91A4-5A4A-721E-6099-BEF58810B86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48F0965-E95B-0E5B-98C0-CE92075D71B6}"/>
              </a:ext>
            </a:extLst>
          </p:cNvPr>
          <p:cNvSpPr>
            <a:spLocks noGrp="1"/>
          </p:cNvSpPr>
          <p:nvPr>
            <p:ph type="sldNum" sz="quarter" idx="4"/>
          </p:nvPr>
        </p:nvSpPr>
        <p:spPr/>
        <p:txBody>
          <a:bodyPr/>
          <a:lstStyle/>
          <a:p>
            <a:fld id="{58DCA3CF-F0FB-9844-9606-7F294DED69AB}" type="slidenum">
              <a:rPr lang="en-US" smtClean="0"/>
              <a:pPr/>
              <a:t>3</a:t>
            </a:fld>
            <a:endParaRPr lang="en-US"/>
          </a:p>
        </p:txBody>
      </p:sp>
      <p:pic>
        <p:nvPicPr>
          <p:cNvPr id="4" name="Picture 3">
            <a:extLst>
              <a:ext uri="{FF2B5EF4-FFF2-40B4-BE49-F238E27FC236}">
                <a16:creationId xmlns:a16="http://schemas.microsoft.com/office/drawing/2014/main" id="{EEEBEAA3-FF6A-AD4D-FE9B-E1FA4A77E8A4}"/>
              </a:ext>
            </a:extLst>
          </p:cNvPr>
          <p:cNvPicPr>
            <a:picLocks noChangeAspect="1"/>
          </p:cNvPicPr>
          <p:nvPr/>
        </p:nvPicPr>
        <p:blipFill>
          <a:blip r:embed="rId2"/>
          <a:stretch>
            <a:fillRect/>
          </a:stretch>
        </p:blipFill>
        <p:spPr>
          <a:xfrm>
            <a:off x="0" y="0"/>
            <a:ext cx="12192000" cy="6923852"/>
          </a:xfrm>
          <a:prstGeom prst="rect">
            <a:avLst/>
          </a:prstGeom>
        </p:spPr>
      </p:pic>
    </p:spTree>
    <p:extLst>
      <p:ext uri="{BB962C8B-B14F-4D97-AF65-F5344CB8AC3E}">
        <p14:creationId xmlns:p14="http://schemas.microsoft.com/office/powerpoint/2010/main" val="128574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82C7-60A4-C366-D17A-ACCD0EF70313}"/>
              </a:ext>
            </a:extLst>
          </p:cNvPr>
          <p:cNvSpPr>
            <a:spLocks noGrp="1"/>
          </p:cNvSpPr>
          <p:nvPr>
            <p:ph type="title"/>
          </p:nvPr>
        </p:nvSpPr>
        <p:spPr>
          <a:xfrm>
            <a:off x="2625602" y="2986956"/>
            <a:ext cx="7420561" cy="2042399"/>
          </a:xfrm>
        </p:spPr>
        <p:txBody>
          <a:bodyPr>
            <a:normAutofit fontScale="90000"/>
          </a:bodyPr>
          <a:lstStyle/>
          <a:p>
            <a:pPr lvl="2" algn="ctr"/>
            <a:r>
              <a:rPr lang="fr-FR" sz="3100">
                <a:solidFill>
                  <a:schemeClr val="bg1"/>
                </a:solidFill>
              </a:rPr>
              <a:t>TEFCA </a:t>
            </a:r>
            <a:r>
              <a:rPr lang="fr-FR" sz="3100" err="1">
                <a:solidFill>
                  <a:schemeClr val="bg1"/>
                </a:solidFill>
              </a:rPr>
              <a:t>Implementation</a:t>
            </a:r>
            <a:r>
              <a:rPr lang="fr-FR" sz="3100">
                <a:solidFill>
                  <a:schemeClr val="bg1"/>
                </a:solidFill>
              </a:rPr>
              <a:t> Deep Dive</a:t>
            </a:r>
            <a:br>
              <a:rPr lang="fr-FR" sz="3100"/>
            </a:br>
            <a:r>
              <a:rPr lang="fr-FR" sz="2200">
                <a:solidFill>
                  <a:schemeClr val="bg1"/>
                </a:solidFill>
              </a:rPr>
              <a:t>A Panel Discussion</a:t>
            </a:r>
            <a:br>
              <a:rPr lang="fr-FR" sz="2200"/>
            </a:br>
            <a:br>
              <a:rPr lang="fr-FR" sz="2200"/>
            </a:br>
            <a:br>
              <a:rPr lang="fr-FR" sz="2200"/>
            </a:br>
            <a:br>
              <a:rPr lang="fr-FR"/>
            </a:br>
            <a:br>
              <a:rPr lang="fr-FR"/>
            </a:br>
            <a:r>
              <a:rPr lang="fr-FR" sz="1800">
                <a:solidFill>
                  <a:schemeClr val="bg1"/>
                </a:solidFill>
              </a:rPr>
              <a:t>Joel </a:t>
            </a:r>
            <a:r>
              <a:rPr lang="fr-FR" sz="1800" err="1">
                <a:solidFill>
                  <a:schemeClr val="bg1"/>
                </a:solidFill>
              </a:rPr>
              <a:t>Hartsell</a:t>
            </a:r>
            <a:r>
              <a:rPr lang="fr-FR" sz="1800">
                <a:solidFill>
                  <a:schemeClr val="bg1"/>
                </a:solidFill>
              </a:rPr>
              <a:t>, Association of Public Health </a:t>
            </a:r>
            <a:r>
              <a:rPr lang="fr-FR" sz="1800" err="1">
                <a:solidFill>
                  <a:schemeClr val="bg1"/>
                </a:solidFill>
              </a:rPr>
              <a:t>Laboratories</a:t>
            </a:r>
            <a:br>
              <a:rPr lang="en-US" sz="1800"/>
            </a:br>
            <a:r>
              <a:rPr lang="en-US" sz="1800">
                <a:solidFill>
                  <a:schemeClr val="bg1"/>
                </a:solidFill>
              </a:rPr>
              <a:t>Melissa </a:t>
            </a:r>
            <a:r>
              <a:rPr lang="en-US" sz="1800" err="1">
                <a:solidFill>
                  <a:schemeClr val="bg1"/>
                </a:solidFill>
              </a:rPr>
              <a:t>Massardo</a:t>
            </a:r>
            <a:r>
              <a:rPr lang="en-US" sz="1800">
                <a:solidFill>
                  <a:schemeClr val="bg1"/>
                </a:solidFill>
              </a:rPr>
              <a:t>, athenahealth </a:t>
            </a:r>
            <a:br>
              <a:rPr lang="en-US" sz="1800"/>
            </a:br>
            <a:r>
              <a:rPr lang="en-US" sz="1800">
                <a:solidFill>
                  <a:schemeClr val="bg1"/>
                </a:solidFill>
              </a:rPr>
              <a:t>John Helvey, </a:t>
            </a:r>
            <a:r>
              <a:rPr lang="en-US" sz="1800" err="1">
                <a:solidFill>
                  <a:schemeClr val="bg1"/>
                </a:solidFill>
              </a:rPr>
              <a:t>SacValley</a:t>
            </a:r>
            <a:r>
              <a:rPr lang="en-US" sz="1800">
                <a:solidFill>
                  <a:schemeClr val="bg1"/>
                </a:solidFill>
              </a:rPr>
              <a:t> </a:t>
            </a:r>
            <a:r>
              <a:rPr lang="en-US" sz="1800" err="1">
                <a:solidFill>
                  <a:schemeClr val="bg1"/>
                </a:solidFill>
              </a:rPr>
              <a:t>MedShare</a:t>
            </a:r>
            <a:r>
              <a:rPr lang="en-US" sz="1800">
                <a:solidFill>
                  <a:schemeClr val="bg1"/>
                </a:solidFill>
              </a:rPr>
              <a:t> </a:t>
            </a:r>
            <a:br>
              <a:rPr lang="en-US" sz="1800"/>
            </a:br>
            <a:r>
              <a:rPr lang="en-US" sz="1800">
                <a:solidFill>
                  <a:schemeClr val="bg1"/>
                </a:solidFill>
              </a:rPr>
              <a:t>Amy Bagge-Smith, </a:t>
            </a:r>
            <a:r>
              <a:rPr lang="en-US" sz="1800" err="1">
                <a:solidFill>
                  <a:schemeClr val="bg1"/>
                </a:solidFill>
              </a:rPr>
              <a:t>Zus</a:t>
            </a:r>
            <a:r>
              <a:rPr lang="en-US" sz="1800">
                <a:solidFill>
                  <a:schemeClr val="bg1"/>
                </a:solidFill>
              </a:rPr>
              <a:t> Health</a:t>
            </a:r>
            <a:br>
              <a:rPr lang="en-US" sz="1800"/>
            </a:br>
            <a:r>
              <a:rPr lang="en-US" sz="1800">
                <a:solidFill>
                  <a:schemeClr val="bg1"/>
                </a:solidFill>
              </a:rPr>
              <a:t>Chantal Worzala, RCE (moderator)</a:t>
            </a:r>
            <a:br>
              <a:rPr lang="en-US" sz="1800"/>
            </a:br>
            <a:endParaRPr lang="en-US"/>
          </a:p>
        </p:txBody>
      </p:sp>
      <p:sp>
        <p:nvSpPr>
          <p:cNvPr id="3" name="Slide Number Placeholder 2">
            <a:extLst>
              <a:ext uri="{FF2B5EF4-FFF2-40B4-BE49-F238E27FC236}">
                <a16:creationId xmlns:a16="http://schemas.microsoft.com/office/drawing/2014/main" id="{A0938E15-B41F-04DD-6D49-540D8FAAB6D4}"/>
              </a:ext>
            </a:extLst>
          </p:cNvPr>
          <p:cNvSpPr>
            <a:spLocks noGrp="1"/>
          </p:cNvSpPr>
          <p:nvPr>
            <p:ph type="sldNum" sz="quarter" idx="4"/>
          </p:nvPr>
        </p:nvSpPr>
        <p:spPr/>
        <p:txBody>
          <a:bodyPr/>
          <a:lstStyle/>
          <a:p>
            <a:fld id="{58DCA3CF-F0FB-9844-9606-7F294DED69AB}" type="slidenum">
              <a:rPr lang="en-US" smtClean="0"/>
              <a:pPr/>
              <a:t>4</a:t>
            </a:fld>
            <a:endParaRPr lang="en-US"/>
          </a:p>
        </p:txBody>
      </p:sp>
    </p:spTree>
    <p:extLst>
      <p:ext uri="{BB962C8B-B14F-4D97-AF65-F5344CB8AC3E}">
        <p14:creationId xmlns:p14="http://schemas.microsoft.com/office/powerpoint/2010/main" val="94518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626"/>
            <a:ext cx="12192000" cy="6593305"/>
          </a:xfrm>
          <a:prstGeom prst="rect">
            <a:avLst/>
          </a:prstGeom>
          <a:solidFill>
            <a:srgbClr val="39444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865" y="1268731"/>
            <a:ext cx="4195849" cy="4195849"/>
          </a:xfrm>
          <a:prstGeom prst="rect">
            <a:avLst/>
          </a:prstGeom>
        </p:spPr>
      </p:pic>
      <p:sp>
        <p:nvSpPr>
          <p:cNvPr id="2" name="Title 1"/>
          <p:cNvSpPr>
            <a:spLocks noGrp="1"/>
          </p:cNvSpPr>
          <p:nvPr>
            <p:ph type="ctrTitle"/>
          </p:nvPr>
        </p:nvSpPr>
        <p:spPr>
          <a:xfrm>
            <a:off x="6620436" y="2085903"/>
            <a:ext cx="4502971" cy="2803448"/>
          </a:xfrm>
        </p:spPr>
        <p:txBody>
          <a:bodyPr>
            <a:normAutofit/>
          </a:bodyPr>
          <a:lstStyle/>
          <a:p>
            <a:r>
              <a:rPr lang="en-US">
                <a:solidFill>
                  <a:schemeClr val="bg1"/>
                </a:solidFill>
              </a:rPr>
              <a:t>Questions &amp; Answers</a:t>
            </a:r>
            <a:br>
              <a:rPr lang="en-US">
                <a:solidFill>
                  <a:schemeClr val="bg1"/>
                </a:solidFill>
              </a:rPr>
            </a:br>
            <a:br>
              <a:rPr lang="en-US" sz="2200">
                <a:solidFill>
                  <a:schemeClr val="bg1"/>
                </a:solidFill>
              </a:rPr>
            </a:br>
            <a:r>
              <a:rPr lang="en-US" sz="2200">
                <a:solidFill>
                  <a:schemeClr val="bg1"/>
                </a:solidFill>
              </a:rPr>
              <a:t>For more information:  rce.sequoiaproject.org</a:t>
            </a:r>
            <a:endParaRPr lang="en-US" sz="3975" b="1">
              <a:latin typeface="+mn-lt"/>
            </a:endParaRPr>
          </a:p>
        </p:txBody>
      </p:sp>
      <p:sp>
        <p:nvSpPr>
          <p:cNvPr id="8" name="Slide Number Placeholder 7"/>
          <p:cNvSpPr>
            <a:spLocks noGrp="1"/>
          </p:cNvSpPr>
          <p:nvPr>
            <p:ph type="sldNum" sz="quarter" idx="12"/>
          </p:nvPr>
        </p:nvSpPr>
        <p:spPr>
          <a:xfrm>
            <a:off x="9180235" y="6626067"/>
            <a:ext cx="2844800" cy="231933"/>
          </a:xfrm>
        </p:spPr>
        <p:txBody>
          <a:bodyPr/>
          <a:lstStyle/>
          <a:p>
            <a:fld id="{194D3A82-C102-42A2-945A-6648753EF8C7}" type="slidenum">
              <a:rPr lang="en-US" sz="1200" smtClean="0">
                <a:solidFill>
                  <a:schemeClr val="bg1"/>
                </a:solidFill>
              </a:rPr>
              <a:t>5</a:t>
            </a:fld>
            <a:endParaRPr lang="en-US" sz="1200">
              <a:solidFill>
                <a:schemeClr val="bg1"/>
              </a:solidFill>
            </a:endParaRPr>
          </a:p>
        </p:txBody>
      </p:sp>
    </p:spTree>
    <p:extLst>
      <p:ext uri="{BB962C8B-B14F-4D97-AF65-F5344CB8AC3E}">
        <p14:creationId xmlns:p14="http://schemas.microsoft.com/office/powerpoint/2010/main" val="2596068647"/>
      </p:ext>
    </p:extLst>
  </p:cSld>
  <p:clrMapOvr>
    <a:masterClrMapping/>
  </p:clrMapOvr>
</p:sld>
</file>

<file path=ppt/theme/theme1.xml><?xml version="1.0" encoding="utf-8"?>
<a:theme xmlns:a="http://schemas.openxmlformats.org/drawingml/2006/main" name="1_Office Theme">
  <a:themeElements>
    <a:clrScheme name="Custom 28">
      <a:dk1>
        <a:srgbClr val="36444A"/>
      </a:dk1>
      <a:lt1>
        <a:srgbClr val="FFFFFF"/>
      </a:lt1>
      <a:dk2>
        <a:srgbClr val="2A534D"/>
      </a:dk2>
      <a:lt2>
        <a:srgbClr val="75E0C7"/>
      </a:lt2>
      <a:accent1>
        <a:srgbClr val="61BEA9"/>
      </a:accent1>
      <a:accent2>
        <a:srgbClr val="64BFA9"/>
      </a:accent2>
      <a:accent3>
        <a:srgbClr val="26588C"/>
      </a:accent3>
      <a:accent4>
        <a:srgbClr val="EA9C1C"/>
      </a:accent4>
      <a:accent5>
        <a:srgbClr val="5A3E7E"/>
      </a:accent5>
      <a:accent6>
        <a:srgbClr val="16B0A5"/>
      </a:accent6>
      <a:hlink>
        <a:srgbClr val="3A7B78"/>
      </a:hlink>
      <a:folHlink>
        <a:srgbClr val="683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708F43A6D6340B609C9124B49300C" ma:contentTypeVersion="15" ma:contentTypeDescription="Create a new document." ma:contentTypeScope="" ma:versionID="782844e331dac2fa604272f36b1b2ac9">
  <xsd:schema xmlns:xsd="http://www.w3.org/2001/XMLSchema" xmlns:xs="http://www.w3.org/2001/XMLSchema" xmlns:p="http://schemas.microsoft.com/office/2006/metadata/properties" xmlns:ns2="c6735384-3950-4bf9-981f-c75fab4cf075" xmlns:ns3="f33532f3-57cf-400e-b149-b55dd7d60435" targetNamespace="http://schemas.microsoft.com/office/2006/metadata/properties" ma:root="true" ma:fieldsID="662af4ccff7dc88dd398f9e90e58c359" ns2:_="" ns3:_="">
    <xsd:import namespace="c6735384-3950-4bf9-981f-c75fab4cf075"/>
    <xsd:import namespace="f33532f3-57cf-400e-b149-b55dd7d604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35384-3950-4bf9-981f-c75fab4cf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532f3-57cf-400e-b149-b55dd7d604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d8e87bc-892f-4aa7-9772-fc808c04fbf5}" ma:internalName="TaxCatchAll" ma:showField="CatchAllData" ma:web="f33532f3-57cf-400e-b149-b55dd7d604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35384-3950-4bf9-981f-c75fab4cf075">
      <Terms xmlns="http://schemas.microsoft.com/office/infopath/2007/PartnerControls"/>
    </lcf76f155ced4ddcb4097134ff3c332f>
    <TaxCatchAll xmlns="f33532f3-57cf-400e-b149-b55dd7d604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EAEEDC-5E70-4DA3-ADA2-8C8651ED09C3}">
  <ds:schemaRefs>
    <ds:schemaRef ds:uri="c6735384-3950-4bf9-981f-c75fab4cf075"/>
    <ds:schemaRef ds:uri="f33532f3-57cf-400e-b149-b55dd7d604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469720-C9BA-45AB-9EA4-8EDD0599C41F}">
  <ds:schemaRefs>
    <ds:schemaRef ds:uri="c6735384-3950-4bf9-981f-c75fab4cf075"/>
    <ds:schemaRef ds:uri="f33532f3-57cf-400e-b149-b55dd7d604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00ED20-2230-45DA-8E68-6E10AA850257}">
  <ds:schemaRefs>
    <ds:schemaRef ds:uri="http://schemas.microsoft.com/sharepoint/v3/contenttype/forms"/>
  </ds:schemaRefs>
</ds:datastoreItem>
</file>

<file path=docMetadata/LabelInfo.xml><?xml version="1.0" encoding="utf-8"?>
<clbl:labelList xmlns:clbl="http://schemas.microsoft.com/office/2020/mipLabelMetadata">
  <clbl:label id="{671a1976-610c-4167-801a-44c392e0f63a}" enabled="0" method="" siteId="{671a1976-610c-4167-801a-44c392e0f63a}" removed="1"/>
</clbl:labelList>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Lucida Grande</vt:lpstr>
      <vt:lpstr>1_Office Theme</vt:lpstr>
      <vt:lpstr>TEFCA Implementation Deep Dive</vt:lpstr>
      <vt:lpstr>Thinking about joining TEFCA as a Participant or Subparticipant?  </vt:lpstr>
      <vt:lpstr>PowerPoint Presentation</vt:lpstr>
      <vt:lpstr>TEFCA Implementation Deep Dive A Panel Discussion     Joel Hartsell, Association of Public Health Laboratories Melissa Massardo, athenahealth  John Helvey, SacValley MedShare  Amy Bagge-Smith, Zus Health Chantal Worzala, RCE (moderator) </vt:lpstr>
      <vt:lpstr>Questions &amp; Answers  For more information:  rce.sequoiaproject.org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Chantal Worzala</cp:lastModifiedBy>
  <cp:revision>2</cp:revision>
  <dcterms:created xsi:type="dcterms:W3CDTF">2026-02-10T16:24:52Z</dcterms:created>
  <dcterms:modified xsi:type="dcterms:W3CDTF">2026-02-10T17:18:59Z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0x01010068C708F43A6D6340B609C9124B49300C</vt:lpwstr>
  </property>
</Properties>
</file>