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674" r:id="rId5"/>
  </p:sldMasterIdLst>
  <p:notesMasterIdLst>
    <p:notesMasterId r:id="rId26"/>
  </p:notesMasterIdLst>
  <p:handoutMasterIdLst>
    <p:handoutMasterId r:id="rId27"/>
  </p:handoutMasterIdLst>
  <p:sldIdLst>
    <p:sldId id="2147482265" r:id="rId6"/>
    <p:sldId id="2147482356" r:id="rId7"/>
    <p:sldId id="2147482222" r:id="rId8"/>
    <p:sldId id="2147482388" r:id="rId9"/>
    <p:sldId id="2147482404" r:id="rId10"/>
    <p:sldId id="2147482400" r:id="rId11"/>
    <p:sldId id="2147482397" r:id="rId12"/>
    <p:sldId id="2147482401" r:id="rId13"/>
    <p:sldId id="2147480167" r:id="rId14"/>
    <p:sldId id="2147482405" r:id="rId15"/>
    <p:sldId id="2147482406" r:id="rId16"/>
    <p:sldId id="2147482374" r:id="rId17"/>
    <p:sldId id="2147482399" r:id="rId18"/>
    <p:sldId id="2147482375" r:id="rId19"/>
    <p:sldId id="2147482373" r:id="rId20"/>
    <p:sldId id="2147482357" r:id="rId21"/>
    <p:sldId id="2147482407" r:id="rId22"/>
    <p:sldId id="2147482354" r:id="rId23"/>
    <p:sldId id="2147482353" r:id="rId24"/>
    <p:sldId id="32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378C1D-ADF6-DA43-EFD3-6F4A4AC5599A}" name="Quill, Elizabeth (OS/ONC)" initials="QE(" userId="S::Elizabeth.Quill@hhs.gov::1cd1dab2-d362-4638-8192-f0155ce911d4" providerId="AD"/>
  <p188:author id="{24C22F20-F0ED-5B91-CE64-451590F44AB5}" name="Quill, Elizabeth (OS/ONC)" initials="Q(" userId="S::elizabeth.quill@hhs.gov::1cd1dab2-d362-4638-8192-f0155ce911d4" providerId="AD"/>
  <p188:author id="{3B0B202E-132A-9C10-8E16-723F06DA9166}" name="James Gaughan" initials="JG" userId="0aae7cde553809cf" providerId="Windows Live"/>
  <p188:author id="{73F0474D-48EA-5455-A97F-81F4D81074A7}" name="ONC/OPOL - ARB" initials="ARB" userId="ONC/OPOL - ARB" providerId="None"/>
  <p188:author id="{4445E554-C0A7-6B63-F535-A4E10141B632}" name="Hovatter, Alesia (OS/ASTP)" initials="AH" userId="S::Alesia.Hovatter@hhs.gov::e30d5d60-5dc4-495e-9301-1b21b7d9b78c" providerId="AD"/>
  <p188:author id="{92A01F5D-81D9-9580-9499-DA12E40BDB6E}" name="Lipinski, Michael (OS/ASTP)" initials="ML" userId="S::Michael.Lipinski@HHS.GOV::402734b4-10a4-4077-b9b3-c93b1ac8fa44" providerId="AD"/>
  <p188:author id="{45E35063-9EA2-B918-3D06-62599C39192C}" name="Benjamin George" initials="BG" userId="S::bgeorge@spirecomm.com::64e22291-b8c6-452d-876e-691d264bd090" providerId="AD"/>
  <p188:author id="{D9512465-3C73-1B49-E4B6-60C67495891F}" name="Nelson, Rachel (OS/ONC)" initials="NR(" userId="S::Rachel.Nelson@hhs.gov::07739911-1560-4439-8b86-7813340259d1" providerId="AD"/>
  <p188:author id="{C9234567-1866-7D7A-D28B-06689B71D44B}" name="Song, Jenny (OS/ASTP) (CTR)" initials="S(" userId="S::jenny.song@hhs.gov::66bf6b7c-5ec6-49e4-89ed-7d718bd8993c" providerId="AD"/>
  <p188:author id="{25BDE26C-2C77-C9D7-CF68-038F86D5F79E}" name="Tipping, Kate (OS/ONC)" initials="T(" userId="S::kate.tipping@hhs.gov::e6b0c978-c49c-4c56-acd4-ca00bec88521" providerId="AD"/>
  <p188:author id="{B095DC7A-B46D-B564-9CFA-37AFDB14F979}" name="Stephanie Lee" initials="SL" userId="Stephanie Lee" providerId="None"/>
  <p188:author id="{EDFC4896-A209-6707-ADC1-6E4F8EDFC508}" name="Mcghee, Sara (OS/ASTP)" initials="SM" userId="S::Sara.Mcghee@hhs.gov::96b01b4e-8601-44ec-a63e-f979520cf4f4" providerId="AD"/>
  <p188:author id="{E35A24A3-528B-A5DC-7BE2-3055AB5F786A}" name="Song, Jenny (OS/ONC) (CTR)" initials="SJ((" userId="S::Jenny.Song@hhs.gov::66bf6b7c-5ec6-49e4-89ed-7d718bd8993c" providerId="AD"/>
  <p188:author id="{8ED91BC7-FEC5-5E30-F113-2E7929F9B6AA}" name="ASTP/ONC" initials="ASTP/ONC" userId="ASTP/ONC" providerId="None"/>
  <p188:author id="{F5F381C7-1AC1-5AF9-78B4-00F241B29D56}" name="ASTP/ONC - ARB" initials="ARB" userId="ASTP/ONC - ARB" providerId="None"/>
  <p188:author id="{C07EC2CC-34B6-954A-8397-660A368D232B}" name="Hovatter, Alesia (OS/ASTP)" initials="HA" userId="S::alesia.hovatter@hhs.gov::e30d5d60-5dc4-495e-9301-1b21b7d9b78c" providerId="AD"/>
  <p188:author id="{21494ADE-4B77-B8BB-3E49-DC7DE414ED22}" name="OPOL" initials="OPOL" userId="OPOL" providerId="None"/>
  <p188:author id="{039B84E1-F230-A2EB-8FC7-DD919F7FC2BE}" name="Nelson, Rachel (OS/ONC)" initials="N(" userId="S::rachel.nelson@hhs.gov::07739911-1560-4439-8b86-7813340259d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BB9"/>
    <a:srgbClr val="1B4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8B86E1-3BF7-47D9-8FE3-8CCFCDEA0951}" v="655" dt="2026-02-09T15:51:48.459"/>
    <p1510:client id="{57F99D19-8D43-4533-B084-9E6348A31722}" v="803" dt="2026-02-09T15:40:11.189"/>
    <p1510:client id="{DF8AE53E-1AA0-4239-8C41-5449928F3706}" v="1" dt="2026-02-09T14:18:55.4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3840"/>
        <p:guide orient="horz" pos="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ghes, Penelope (OS/ASTP)" userId="19906b71-4a16-4fcf-82a1-c4c0c3f02bd8" providerId="ADAL" clId="{379898AA-6ED6-45F4-8BF8-5F0DE2D9E340}"/>
    <pc:docChg chg="undo custSel addSld delSld modSld">
      <pc:chgData name="Hughes, Penelope (OS/ASTP)" userId="19906b71-4a16-4fcf-82a1-c4c0c3f02bd8" providerId="ADAL" clId="{379898AA-6ED6-45F4-8BF8-5F0DE2D9E340}" dt="2026-01-15T21:55:16.181" v="3543" actId="20577"/>
      <pc:docMkLst>
        <pc:docMk/>
      </pc:docMkLst>
      <pc:sldChg chg="modSp mod">
        <pc:chgData name="Hughes, Penelope (OS/ASTP)" userId="19906b71-4a16-4fcf-82a1-c4c0c3f02bd8" providerId="ADAL" clId="{379898AA-6ED6-45F4-8BF8-5F0DE2D9E340}" dt="2026-01-13T19:05:35.112" v="205" actId="20577"/>
        <pc:sldMkLst>
          <pc:docMk/>
          <pc:sldMk cId="1442766526" sldId="2147473933"/>
        </pc:sldMkLst>
        <pc:spChg chg="mod">
          <ac:chgData name="Hughes, Penelope (OS/ASTP)" userId="19906b71-4a16-4fcf-82a1-c4c0c3f02bd8" providerId="ADAL" clId="{379898AA-6ED6-45F4-8BF8-5F0DE2D9E340}" dt="2026-01-13T19:05:35.112" v="205" actId="20577"/>
          <ac:spMkLst>
            <pc:docMk/>
            <pc:sldMk cId="1442766526" sldId="2147473933"/>
            <ac:spMk id="7" creationId="{F132E28D-60B9-0C63-BA52-BD03063AD2C3}"/>
          </ac:spMkLst>
        </pc:spChg>
      </pc:sldChg>
      <pc:sldChg chg="modSp mod">
        <pc:chgData name="Hughes, Penelope (OS/ASTP)" userId="19906b71-4a16-4fcf-82a1-c4c0c3f02bd8" providerId="ADAL" clId="{379898AA-6ED6-45F4-8BF8-5F0DE2D9E340}" dt="2026-01-13T19:07:42.350" v="383" actId="20577"/>
        <pc:sldMkLst>
          <pc:docMk/>
          <pc:sldMk cId="2343788838" sldId="2147482118"/>
        </pc:sldMkLst>
        <pc:spChg chg="mod">
          <ac:chgData name="Hughes, Penelope (OS/ASTP)" userId="19906b71-4a16-4fcf-82a1-c4c0c3f02bd8" providerId="ADAL" clId="{379898AA-6ED6-45F4-8BF8-5F0DE2D9E340}" dt="2026-01-13T19:07:22.885" v="353" actId="20577"/>
          <ac:spMkLst>
            <pc:docMk/>
            <pc:sldMk cId="2343788838" sldId="2147482118"/>
            <ac:spMk id="2" creationId="{C0C6A353-BE63-2506-87D5-7D5F43F7975C}"/>
          </ac:spMkLst>
        </pc:spChg>
        <pc:spChg chg="mod">
          <ac:chgData name="Hughes, Penelope (OS/ASTP)" userId="19906b71-4a16-4fcf-82a1-c4c0c3f02bd8" providerId="ADAL" clId="{379898AA-6ED6-45F4-8BF8-5F0DE2D9E340}" dt="2026-01-13T19:07:42.350" v="383" actId="20577"/>
          <ac:spMkLst>
            <pc:docMk/>
            <pc:sldMk cId="2343788838" sldId="2147482118"/>
            <ac:spMk id="4" creationId="{8E37CB64-76D1-11AF-6646-B13752D6BB13}"/>
          </ac:spMkLst>
        </pc:spChg>
      </pc:sldChg>
      <pc:sldChg chg="modSp mod">
        <pc:chgData name="Hughes, Penelope (OS/ASTP)" userId="19906b71-4a16-4fcf-82a1-c4c0c3f02bd8" providerId="ADAL" clId="{379898AA-6ED6-45F4-8BF8-5F0DE2D9E340}" dt="2026-01-14T15:36:59.583" v="1571" actId="20577"/>
        <pc:sldMkLst>
          <pc:docMk/>
          <pc:sldMk cId="3602379288" sldId="2147482222"/>
        </pc:sldMkLst>
        <pc:spChg chg="mod">
          <ac:chgData name="Hughes, Penelope (OS/ASTP)" userId="19906b71-4a16-4fcf-82a1-c4c0c3f02bd8" providerId="ADAL" clId="{379898AA-6ED6-45F4-8BF8-5F0DE2D9E340}" dt="2026-01-14T15:36:59.583" v="1571" actId="20577"/>
          <ac:spMkLst>
            <pc:docMk/>
            <pc:sldMk cId="3602379288" sldId="2147482222"/>
            <ac:spMk id="2" creationId="{07A5A236-E8CD-C276-1A3E-B8DC31BAAD90}"/>
          </ac:spMkLst>
        </pc:spChg>
      </pc:sldChg>
      <pc:sldChg chg="modSp mod">
        <pc:chgData name="Hughes, Penelope (OS/ASTP)" userId="19906b71-4a16-4fcf-82a1-c4c0c3f02bd8" providerId="ADAL" clId="{379898AA-6ED6-45F4-8BF8-5F0DE2D9E340}" dt="2026-01-13T19:12:31.796" v="488" actId="20577"/>
        <pc:sldMkLst>
          <pc:docMk/>
          <pc:sldMk cId="493963977" sldId="2147482265"/>
        </pc:sldMkLst>
        <pc:spChg chg="mod">
          <ac:chgData name="Hughes, Penelope (OS/ASTP)" userId="19906b71-4a16-4fcf-82a1-c4c0c3f02bd8" providerId="ADAL" clId="{379898AA-6ED6-45F4-8BF8-5F0DE2D9E340}" dt="2026-01-13T19:12:24.443" v="487" actId="14100"/>
          <ac:spMkLst>
            <pc:docMk/>
            <pc:sldMk cId="493963977" sldId="2147482265"/>
            <ac:spMk id="4" creationId="{168AB2DA-9ED7-7668-E44B-AC0084404A14}"/>
          </ac:spMkLst>
        </pc:spChg>
        <pc:spChg chg="mod">
          <ac:chgData name="Hughes, Penelope (OS/ASTP)" userId="19906b71-4a16-4fcf-82a1-c4c0c3f02bd8" providerId="ADAL" clId="{379898AA-6ED6-45F4-8BF8-5F0DE2D9E340}" dt="2026-01-13T19:12:31.796" v="488" actId="20577"/>
          <ac:spMkLst>
            <pc:docMk/>
            <pc:sldMk cId="493963977" sldId="2147482265"/>
            <ac:spMk id="10" creationId="{B191536A-753C-3F2A-F056-9A0E8C3C59A9}"/>
          </ac:spMkLst>
        </pc:spChg>
      </pc:sldChg>
      <pc:sldChg chg="modSp mod">
        <pc:chgData name="Hughes, Penelope (OS/ASTP)" userId="19906b71-4a16-4fcf-82a1-c4c0c3f02bd8" providerId="ADAL" clId="{379898AA-6ED6-45F4-8BF8-5F0DE2D9E340}" dt="2026-01-14T15:33:34.547" v="1492" actId="20577"/>
        <pc:sldMkLst>
          <pc:docMk/>
          <pc:sldMk cId="1698129206" sldId="2147482397"/>
        </pc:sldMkLst>
        <pc:spChg chg="mod">
          <ac:chgData name="Hughes, Penelope (OS/ASTP)" userId="19906b71-4a16-4fcf-82a1-c4c0c3f02bd8" providerId="ADAL" clId="{379898AA-6ED6-45F4-8BF8-5F0DE2D9E340}" dt="2026-01-13T19:55:19.610" v="1246" actId="20577"/>
          <ac:spMkLst>
            <pc:docMk/>
            <pc:sldMk cId="1698129206" sldId="2147482397"/>
            <ac:spMk id="4" creationId="{7DBDC59B-0FDC-B2FE-3E07-8BD97D118FCB}"/>
          </ac:spMkLst>
        </pc:spChg>
        <pc:spChg chg="mod">
          <ac:chgData name="Hughes, Penelope (OS/ASTP)" userId="19906b71-4a16-4fcf-82a1-c4c0c3f02bd8" providerId="ADAL" clId="{379898AA-6ED6-45F4-8BF8-5F0DE2D9E340}" dt="2026-01-14T15:33:34.547" v="1492" actId="20577"/>
          <ac:spMkLst>
            <pc:docMk/>
            <pc:sldMk cId="1698129206" sldId="2147482397"/>
            <ac:spMk id="7" creationId="{33A57D82-455F-EB6E-C089-9B61B933BFB8}"/>
          </ac:spMkLst>
        </pc:spChg>
      </pc:sldChg>
      <pc:sldChg chg="modSp add mod">
        <pc:chgData name="Hughes, Penelope (OS/ASTP)" userId="19906b71-4a16-4fcf-82a1-c4c0c3f02bd8" providerId="ADAL" clId="{379898AA-6ED6-45F4-8BF8-5F0DE2D9E340}" dt="2026-01-15T21:55:16.181" v="3543" actId="20577"/>
        <pc:sldMkLst>
          <pc:docMk/>
          <pc:sldMk cId="3681698650" sldId="2147482398"/>
        </pc:sldMkLst>
        <pc:spChg chg="mod">
          <ac:chgData name="Hughes, Penelope (OS/ASTP)" userId="19906b71-4a16-4fcf-82a1-c4c0c3f02bd8" providerId="ADAL" clId="{379898AA-6ED6-45F4-8BF8-5F0DE2D9E340}" dt="2026-01-13T19:30:31.444" v="945" actId="20577"/>
          <ac:spMkLst>
            <pc:docMk/>
            <pc:sldMk cId="3681698650" sldId="2147482398"/>
            <ac:spMk id="4" creationId="{97AB5893-7437-27EE-D7E1-EE43576F6DED}"/>
          </ac:spMkLst>
        </pc:spChg>
        <pc:spChg chg="mod">
          <ac:chgData name="Hughes, Penelope (OS/ASTP)" userId="19906b71-4a16-4fcf-82a1-c4c0c3f02bd8" providerId="ADAL" clId="{379898AA-6ED6-45F4-8BF8-5F0DE2D9E340}" dt="2026-01-15T21:55:16.181" v="3543" actId="20577"/>
          <ac:spMkLst>
            <pc:docMk/>
            <pc:sldMk cId="3681698650" sldId="2147482398"/>
            <ac:spMk id="7" creationId="{94FA4ADB-2DB0-C9BD-F4D4-CE4C01A437B6}"/>
          </ac:spMkLst>
        </pc:spChg>
      </pc:sldChg>
      <pc:sldChg chg="modSp add mod">
        <pc:chgData name="Hughes, Penelope (OS/ASTP)" userId="19906b71-4a16-4fcf-82a1-c4c0c3f02bd8" providerId="ADAL" clId="{379898AA-6ED6-45F4-8BF8-5F0DE2D9E340}" dt="2026-01-15T21:34:39.419" v="3541" actId="20577"/>
        <pc:sldMkLst>
          <pc:docMk/>
          <pc:sldMk cId="3219010475" sldId="2147482399"/>
        </pc:sldMkLst>
        <pc:spChg chg="mod">
          <ac:chgData name="Hughes, Penelope (OS/ASTP)" userId="19906b71-4a16-4fcf-82a1-c4c0c3f02bd8" providerId="ADAL" clId="{379898AA-6ED6-45F4-8BF8-5F0DE2D9E340}" dt="2026-01-14T15:59:50.427" v="2714" actId="20577"/>
          <ac:spMkLst>
            <pc:docMk/>
            <pc:sldMk cId="3219010475" sldId="2147482399"/>
            <ac:spMk id="4" creationId="{9CF813AA-BE73-577C-CE78-1D914C281FD1}"/>
          </ac:spMkLst>
        </pc:spChg>
        <pc:spChg chg="mod">
          <ac:chgData name="Hughes, Penelope (OS/ASTP)" userId="19906b71-4a16-4fcf-82a1-c4c0c3f02bd8" providerId="ADAL" clId="{379898AA-6ED6-45F4-8BF8-5F0DE2D9E340}" dt="2026-01-15T21:34:39.419" v="3541" actId="20577"/>
          <ac:spMkLst>
            <pc:docMk/>
            <pc:sldMk cId="3219010475" sldId="2147482399"/>
            <ac:spMk id="7" creationId="{B04A8D62-A1F2-64BA-7BE9-FC0948E92230}"/>
          </ac:spMkLst>
        </pc:spChg>
      </pc:sldChg>
      <pc:sldChg chg="addSp delSp modSp add mod">
        <pc:chgData name="Hughes, Penelope (OS/ASTP)" userId="19906b71-4a16-4fcf-82a1-c4c0c3f02bd8" providerId="ADAL" clId="{379898AA-6ED6-45F4-8BF8-5F0DE2D9E340}" dt="2026-01-13T19:50:22.344" v="1232" actId="1076"/>
        <pc:sldMkLst>
          <pc:docMk/>
          <pc:sldMk cId="3724610778" sldId="2147482400"/>
        </pc:sldMkLst>
        <pc:spChg chg="mod">
          <ac:chgData name="Hughes, Penelope (OS/ASTP)" userId="19906b71-4a16-4fcf-82a1-c4c0c3f02bd8" providerId="ADAL" clId="{379898AA-6ED6-45F4-8BF8-5F0DE2D9E340}" dt="2026-01-13T19:35:07.637" v="1105" actId="20577"/>
          <ac:spMkLst>
            <pc:docMk/>
            <pc:sldMk cId="3724610778" sldId="2147482400"/>
            <ac:spMk id="4" creationId="{7DC3ED52-87B2-4262-2A3D-C1617770E20B}"/>
          </ac:spMkLst>
        </pc:spChg>
        <pc:spChg chg="add mod">
          <ac:chgData name="Hughes, Penelope (OS/ASTP)" userId="19906b71-4a16-4fcf-82a1-c4c0c3f02bd8" providerId="ADAL" clId="{379898AA-6ED6-45F4-8BF8-5F0DE2D9E340}" dt="2026-01-13T19:50:22.344" v="1232" actId="1076"/>
          <ac:spMkLst>
            <pc:docMk/>
            <pc:sldMk cId="3724610778" sldId="2147482400"/>
            <ac:spMk id="6" creationId="{4505E624-C80F-E1EB-87F3-C9582A757D2F}"/>
          </ac:spMkLst>
        </pc:spChg>
        <pc:spChg chg="mod">
          <ac:chgData name="Hughes, Penelope (OS/ASTP)" userId="19906b71-4a16-4fcf-82a1-c4c0c3f02bd8" providerId="ADAL" clId="{379898AA-6ED6-45F4-8BF8-5F0DE2D9E340}" dt="2026-01-13T19:39:34.717" v="1124" actId="1076"/>
          <ac:spMkLst>
            <pc:docMk/>
            <pc:sldMk cId="3724610778" sldId="2147482400"/>
            <ac:spMk id="7" creationId="{739B3306-C386-18D4-7600-AFBC0F416DCF}"/>
          </ac:spMkLst>
        </pc:spChg>
        <pc:graphicFrameChg chg="add mod modGraphic">
          <ac:chgData name="Hughes, Penelope (OS/ASTP)" userId="19906b71-4a16-4fcf-82a1-c4c0c3f02bd8" providerId="ADAL" clId="{379898AA-6ED6-45F4-8BF8-5F0DE2D9E340}" dt="2026-01-13T19:50:07.906" v="1231" actId="14100"/>
          <ac:graphicFrameMkLst>
            <pc:docMk/>
            <pc:sldMk cId="3724610778" sldId="2147482400"/>
            <ac:graphicFrameMk id="5" creationId="{8501013F-DBD0-5D70-C0D4-275311F4D2F7}"/>
          </ac:graphicFrameMkLst>
        </pc:graphicFrameChg>
      </pc:sldChg>
      <pc:sldChg chg="modSp add mod">
        <pc:chgData name="Hughes, Penelope (OS/ASTP)" userId="19906b71-4a16-4fcf-82a1-c4c0c3f02bd8" providerId="ADAL" clId="{379898AA-6ED6-45F4-8BF8-5F0DE2D9E340}" dt="2026-01-14T15:52:14.176" v="2684" actId="20577"/>
        <pc:sldMkLst>
          <pc:docMk/>
          <pc:sldMk cId="1552953882" sldId="2147482401"/>
        </pc:sldMkLst>
        <pc:spChg chg="mod">
          <ac:chgData name="Hughes, Penelope (OS/ASTP)" userId="19906b71-4a16-4fcf-82a1-c4c0c3f02bd8" providerId="ADAL" clId="{379898AA-6ED6-45F4-8BF8-5F0DE2D9E340}" dt="2026-01-14T15:52:14.176" v="2684" actId="20577"/>
          <ac:spMkLst>
            <pc:docMk/>
            <pc:sldMk cId="1552953882" sldId="2147482401"/>
            <ac:spMk id="7" creationId="{764E60A9-58C7-E03E-785E-B6BAF7DC3C3A}"/>
          </ac:spMkLst>
        </pc:spChg>
      </pc:sldChg>
      <pc:sldChg chg="modSp add mod">
        <pc:chgData name="Hughes, Penelope (OS/ASTP)" userId="19906b71-4a16-4fcf-82a1-c4c0c3f02bd8" providerId="ADAL" clId="{379898AA-6ED6-45F4-8BF8-5F0DE2D9E340}" dt="2026-01-14T20:09:13.835" v="3285" actId="20577"/>
        <pc:sldMkLst>
          <pc:docMk/>
          <pc:sldMk cId="4030297781" sldId="2147482402"/>
        </pc:sldMkLst>
        <pc:spChg chg="mod">
          <ac:chgData name="Hughes, Penelope (OS/ASTP)" userId="19906b71-4a16-4fcf-82a1-c4c0c3f02bd8" providerId="ADAL" clId="{379898AA-6ED6-45F4-8BF8-5F0DE2D9E340}" dt="2026-01-14T20:05:50.745" v="3186" actId="20577"/>
          <ac:spMkLst>
            <pc:docMk/>
            <pc:sldMk cId="4030297781" sldId="2147482402"/>
            <ac:spMk id="4" creationId="{2D319923-14D1-1669-39A3-13A794A0BBAF}"/>
          </ac:spMkLst>
        </pc:spChg>
        <pc:spChg chg="mod">
          <ac:chgData name="Hughes, Penelope (OS/ASTP)" userId="19906b71-4a16-4fcf-82a1-c4c0c3f02bd8" providerId="ADAL" clId="{379898AA-6ED6-45F4-8BF8-5F0DE2D9E340}" dt="2026-01-14T20:09:13.835" v="3285" actId="20577"/>
          <ac:spMkLst>
            <pc:docMk/>
            <pc:sldMk cId="4030297781" sldId="2147482402"/>
            <ac:spMk id="7" creationId="{35EFBCC7-CD2E-268F-244F-BCCE7C8FB62D}"/>
          </ac:spMkLst>
        </pc:spChg>
      </pc:sldChg>
      <pc:sldChg chg="addSp modSp add mod">
        <pc:chgData name="Hughes, Penelope (OS/ASTP)" userId="19906b71-4a16-4fcf-82a1-c4c0c3f02bd8" providerId="ADAL" clId="{379898AA-6ED6-45F4-8BF8-5F0DE2D9E340}" dt="2026-01-14T21:23:36.489" v="3532" actId="1076"/>
        <pc:sldMkLst>
          <pc:docMk/>
          <pc:sldMk cId="1031946803" sldId="2147482403"/>
        </pc:sldMkLst>
        <pc:spChg chg="add mod">
          <ac:chgData name="Hughes, Penelope (OS/ASTP)" userId="19906b71-4a16-4fcf-82a1-c4c0c3f02bd8" providerId="ADAL" clId="{379898AA-6ED6-45F4-8BF8-5F0DE2D9E340}" dt="2026-01-14T21:23:36.489" v="3532" actId="1076"/>
          <ac:spMkLst>
            <pc:docMk/>
            <pc:sldMk cId="1031946803" sldId="2147482403"/>
            <ac:spMk id="3" creationId="{C84746B5-0AA6-1E62-D055-FA3CCE2CB401}"/>
          </ac:spMkLst>
        </pc:spChg>
        <pc:spChg chg="mod">
          <ac:chgData name="Hughes, Penelope (OS/ASTP)" userId="19906b71-4a16-4fcf-82a1-c4c0c3f02bd8" providerId="ADAL" clId="{379898AA-6ED6-45F4-8BF8-5F0DE2D9E340}" dt="2026-01-14T21:19:52.892" v="3527" actId="20577"/>
          <ac:spMkLst>
            <pc:docMk/>
            <pc:sldMk cId="1031946803" sldId="2147482403"/>
            <ac:spMk id="4" creationId="{714F1234-1E57-E93B-2ACF-5906EB0B374D}"/>
          </ac:spMkLst>
        </pc:spChg>
        <pc:spChg chg="mod">
          <ac:chgData name="Hughes, Penelope (OS/ASTP)" userId="19906b71-4a16-4fcf-82a1-c4c0c3f02bd8" providerId="ADAL" clId="{379898AA-6ED6-45F4-8BF8-5F0DE2D9E340}" dt="2026-01-14T21:02:46.425" v="3292" actId="5793"/>
          <ac:spMkLst>
            <pc:docMk/>
            <pc:sldMk cId="1031946803" sldId="2147482403"/>
            <ac:spMk id="7" creationId="{9242CE0C-996C-1B5B-D5A2-5F02A6C2F930}"/>
          </ac:spMkLst>
        </pc:spChg>
        <pc:graphicFrameChg chg="add mod modGraphic">
          <ac:chgData name="Hughes, Penelope (OS/ASTP)" userId="19906b71-4a16-4fcf-82a1-c4c0c3f02bd8" providerId="ADAL" clId="{379898AA-6ED6-45F4-8BF8-5F0DE2D9E340}" dt="2026-01-14T21:05:50.824" v="3384" actId="12"/>
          <ac:graphicFrameMkLst>
            <pc:docMk/>
            <pc:sldMk cId="1031946803" sldId="2147482403"/>
            <ac:graphicFrameMk id="2" creationId="{CB2EB85A-4810-6157-DD7D-59F76A687C58}"/>
          </ac:graphicFrameMkLst>
        </pc:graphicFrameChg>
      </pc:sldChg>
      <pc:sldMasterChg chg="delSldLayout">
        <pc:chgData name="Hughes, Penelope (OS/ASTP)" userId="19906b71-4a16-4fcf-82a1-c4c0c3f02bd8" providerId="ADAL" clId="{379898AA-6ED6-45F4-8BF8-5F0DE2D9E340}" dt="2026-01-13T19:09:35.013" v="446" actId="47"/>
        <pc:sldMasterMkLst>
          <pc:docMk/>
          <pc:sldMasterMk cId="3254364684" sldId="2147483660"/>
        </pc:sldMasterMkLst>
      </pc:sldMasterChg>
    </pc:docChg>
  </pc:docChgLst>
  <pc:docChgLst>
    <pc:chgData name="Healy, Daniel (OS/ASTP)" userId="df556850-0671-4f1d-9e97-545cb5782576" providerId="ADAL" clId="{D7D6889A-E1B3-4C42-8FF7-33B2F7A3C187}"/>
    <pc:docChg chg="undo custSel addSld delSld modSld">
      <pc:chgData name="Healy, Daniel (OS/ASTP)" userId="df556850-0671-4f1d-9e97-545cb5782576" providerId="ADAL" clId="{D7D6889A-E1B3-4C42-8FF7-33B2F7A3C187}" dt="2026-02-09T15:40:11.189" v="1415" actId="1035"/>
      <pc:docMkLst>
        <pc:docMk/>
      </pc:docMkLst>
      <pc:sldChg chg="add">
        <pc:chgData name="Healy, Daniel (OS/ASTP)" userId="df556850-0671-4f1d-9e97-545cb5782576" providerId="ADAL" clId="{D7D6889A-E1B3-4C42-8FF7-33B2F7A3C187}" dt="2026-02-05T14:26:11.853" v="217"/>
        <pc:sldMkLst>
          <pc:docMk/>
          <pc:sldMk cId="2273652409" sldId="2147482353"/>
        </pc:sldMkLst>
      </pc:sldChg>
      <pc:sldChg chg="add">
        <pc:chgData name="Healy, Daniel (OS/ASTP)" userId="df556850-0671-4f1d-9e97-545cb5782576" providerId="ADAL" clId="{D7D6889A-E1B3-4C42-8FF7-33B2F7A3C187}" dt="2026-02-05T14:25:44.951" v="215"/>
        <pc:sldMkLst>
          <pc:docMk/>
          <pc:sldMk cId="3104403847" sldId="2147482354"/>
        </pc:sldMkLst>
      </pc:sldChg>
      <pc:sldChg chg="add">
        <pc:chgData name="Healy, Daniel (OS/ASTP)" userId="df556850-0671-4f1d-9e97-545cb5782576" providerId="ADAL" clId="{D7D6889A-E1B3-4C42-8FF7-33B2F7A3C187}" dt="2026-02-05T14:08:22.649" v="113"/>
        <pc:sldMkLst>
          <pc:docMk/>
          <pc:sldMk cId="1256872054" sldId="2147482356"/>
        </pc:sldMkLst>
      </pc:sldChg>
      <pc:sldChg chg="addSp delSp modSp add mod">
        <pc:chgData name="Healy, Daniel (OS/ASTP)" userId="df556850-0671-4f1d-9e97-545cb5782576" providerId="ADAL" clId="{D7D6889A-E1B3-4C42-8FF7-33B2F7A3C187}" dt="2026-02-05T15:02:18.486" v="619" actId="478"/>
        <pc:sldMkLst>
          <pc:docMk/>
          <pc:sldMk cId="2394819176" sldId="2147482357"/>
        </pc:sldMkLst>
        <pc:spChg chg="add mod">
          <ac:chgData name="Healy, Daniel (OS/ASTP)" userId="df556850-0671-4f1d-9e97-545cb5782576" providerId="ADAL" clId="{D7D6889A-E1B3-4C42-8FF7-33B2F7A3C187}" dt="2026-02-05T14:45:21.788" v="229" actId="5793"/>
          <ac:spMkLst>
            <pc:docMk/>
            <pc:sldMk cId="2394819176" sldId="2147482357"/>
            <ac:spMk id="2" creationId="{AD38CEB3-E97C-E020-FF14-AF7A2B984CF3}"/>
          </ac:spMkLst>
        </pc:spChg>
        <pc:spChg chg="mod">
          <ac:chgData name="Healy, Daniel (OS/ASTP)" userId="df556850-0671-4f1d-9e97-545cb5782576" providerId="ADAL" clId="{D7D6889A-E1B3-4C42-8FF7-33B2F7A3C187}" dt="2026-02-05T14:46:01.198" v="243" actId="20577"/>
          <ac:spMkLst>
            <pc:docMk/>
            <pc:sldMk cId="2394819176" sldId="2147482357"/>
            <ac:spMk id="7" creationId="{3BB3BAA6-B140-2C38-B1A9-0F80157CC31F}"/>
          </ac:spMkLst>
        </pc:spChg>
        <pc:spChg chg="add mod">
          <ac:chgData name="Healy, Daniel (OS/ASTP)" userId="df556850-0671-4f1d-9e97-545cb5782576" providerId="ADAL" clId="{D7D6889A-E1B3-4C42-8FF7-33B2F7A3C187}" dt="2026-02-05T15:02:13.801" v="618" actId="1582"/>
          <ac:spMkLst>
            <pc:docMk/>
            <pc:sldMk cId="2394819176" sldId="2147482357"/>
            <ac:spMk id="9" creationId="{FC84242D-266D-DA63-B3D4-613BC77679FC}"/>
          </ac:spMkLst>
        </pc:spChg>
        <pc:spChg chg="add mod">
          <ac:chgData name="Healy, Daniel (OS/ASTP)" userId="df556850-0671-4f1d-9e97-545cb5782576" providerId="ADAL" clId="{D7D6889A-E1B3-4C42-8FF7-33B2F7A3C187}" dt="2026-02-05T15:01:59.704" v="615" actId="1076"/>
          <ac:spMkLst>
            <pc:docMk/>
            <pc:sldMk cId="2394819176" sldId="2147482357"/>
            <ac:spMk id="11" creationId="{79CE160B-43C1-1154-87F8-AE9F3CEB2CC5}"/>
          </ac:spMkLst>
        </pc:spChg>
        <pc:picChg chg="mod">
          <ac:chgData name="Healy, Daniel (OS/ASTP)" userId="df556850-0671-4f1d-9e97-545cb5782576" providerId="ADAL" clId="{D7D6889A-E1B3-4C42-8FF7-33B2F7A3C187}" dt="2026-02-05T14:45:37.843" v="234" actId="1076"/>
          <ac:picMkLst>
            <pc:docMk/>
            <pc:sldMk cId="2394819176" sldId="2147482357"/>
            <ac:picMk id="8" creationId="{365C3B08-311A-DFDE-8A9D-AA1602D27B83}"/>
          </ac:picMkLst>
        </pc:picChg>
      </pc:sldChg>
      <pc:sldChg chg="add">
        <pc:chgData name="Healy, Daniel (OS/ASTP)" userId="df556850-0671-4f1d-9e97-545cb5782576" providerId="ADAL" clId="{D7D6889A-E1B3-4C42-8FF7-33B2F7A3C187}" dt="2026-02-05T14:12:10.321" v="115"/>
        <pc:sldMkLst>
          <pc:docMk/>
          <pc:sldMk cId="1758258971" sldId="2147482374"/>
        </pc:sldMkLst>
      </pc:sldChg>
      <pc:sldChg chg="add">
        <pc:chgData name="Healy, Daniel (OS/ASTP)" userId="df556850-0671-4f1d-9e97-545cb5782576" providerId="ADAL" clId="{D7D6889A-E1B3-4C42-8FF7-33B2F7A3C187}" dt="2026-02-05T14:07:40.764" v="101"/>
        <pc:sldMkLst>
          <pc:docMk/>
          <pc:sldMk cId="3262315756" sldId="2147482375"/>
        </pc:sldMkLst>
      </pc:sldChg>
      <pc:sldChg chg="addSp modSp mod">
        <pc:chgData name="Healy, Daniel (OS/ASTP)" userId="df556850-0671-4f1d-9e97-545cb5782576" providerId="ADAL" clId="{D7D6889A-E1B3-4C42-8FF7-33B2F7A3C187}" dt="2026-02-05T14:18:40.166" v="213" actId="1076"/>
        <pc:sldMkLst>
          <pc:docMk/>
          <pc:sldMk cId="3219010475" sldId="2147482399"/>
        </pc:sldMkLst>
        <pc:spChg chg="add mod">
          <ac:chgData name="Healy, Daniel (OS/ASTP)" userId="df556850-0671-4f1d-9e97-545cb5782576" providerId="ADAL" clId="{D7D6889A-E1B3-4C42-8FF7-33B2F7A3C187}" dt="2026-02-05T14:18:40.166" v="213" actId="1076"/>
          <ac:spMkLst>
            <pc:docMk/>
            <pc:sldMk cId="3219010475" sldId="2147482399"/>
            <ac:spMk id="3" creationId="{DAE0A7EA-C684-D044-6C0D-356394B88852}"/>
          </ac:spMkLst>
        </pc:spChg>
        <pc:spChg chg="mod">
          <ac:chgData name="Healy, Daniel (OS/ASTP)" userId="df556850-0671-4f1d-9e97-545cb5782576" providerId="ADAL" clId="{D7D6889A-E1B3-4C42-8FF7-33B2F7A3C187}" dt="2026-02-05T14:16:58.768" v="117" actId="14100"/>
          <ac:spMkLst>
            <pc:docMk/>
            <pc:sldMk cId="3219010475" sldId="2147482399"/>
            <ac:spMk id="7" creationId="{B04A8D62-A1F2-64BA-7BE9-FC0948E92230}"/>
          </ac:spMkLst>
        </pc:spChg>
      </pc:sldChg>
      <pc:sldChg chg="addSp delSp modSp add mod">
        <pc:chgData name="Healy, Daniel (OS/ASTP)" userId="df556850-0671-4f1d-9e97-545cb5782576" providerId="ADAL" clId="{D7D6889A-E1B3-4C42-8FF7-33B2F7A3C187}" dt="2026-02-09T15:40:11.189" v="1415" actId="1035"/>
        <pc:sldMkLst>
          <pc:docMk/>
          <pc:sldMk cId="2573800308" sldId="2147482407"/>
        </pc:sldMkLst>
        <pc:spChg chg="add mod">
          <ac:chgData name="Healy, Daniel (OS/ASTP)" userId="df556850-0671-4f1d-9e97-545cb5782576" providerId="ADAL" clId="{D7D6889A-E1B3-4C42-8FF7-33B2F7A3C187}" dt="2026-02-09T15:17:37.627" v="1395" actId="1036"/>
          <ac:spMkLst>
            <pc:docMk/>
            <pc:sldMk cId="2573800308" sldId="2147482407"/>
            <ac:spMk id="4" creationId="{507C4DB1-4853-75A0-E79F-55F5E4E03CF1}"/>
          </ac:spMkLst>
        </pc:spChg>
        <pc:spChg chg="add mod">
          <ac:chgData name="Healy, Daniel (OS/ASTP)" userId="df556850-0671-4f1d-9e97-545cb5782576" providerId="ADAL" clId="{D7D6889A-E1B3-4C42-8FF7-33B2F7A3C187}" dt="2026-02-09T15:40:11.189" v="1415" actId="1035"/>
          <ac:spMkLst>
            <pc:docMk/>
            <pc:sldMk cId="2573800308" sldId="2147482407"/>
            <ac:spMk id="5" creationId="{959A4F08-AB05-1BF7-4D5D-4A8E70A622A3}"/>
          </ac:spMkLst>
        </pc:spChg>
        <pc:spChg chg="mod">
          <ac:chgData name="Healy, Daniel (OS/ASTP)" userId="df556850-0671-4f1d-9e97-545cb5782576" providerId="ADAL" clId="{D7D6889A-E1B3-4C42-8FF7-33B2F7A3C187}" dt="2026-02-09T15:16:56.909" v="1351" actId="1076"/>
          <ac:spMkLst>
            <pc:docMk/>
            <pc:sldMk cId="2573800308" sldId="2147482407"/>
            <ac:spMk id="6" creationId="{7714476A-2F5E-F83B-6C81-43DEA04E51F2}"/>
          </ac:spMkLst>
        </pc:spChg>
        <pc:spChg chg="del">
          <ac:chgData name="Healy, Daniel (OS/ASTP)" userId="df556850-0671-4f1d-9e97-545cb5782576" providerId="ADAL" clId="{D7D6889A-E1B3-4C42-8FF7-33B2F7A3C187}" dt="2026-02-09T14:53:29.698" v="622" actId="478"/>
          <ac:spMkLst>
            <pc:docMk/>
            <pc:sldMk cId="2573800308" sldId="2147482407"/>
            <ac:spMk id="7" creationId="{460CB341-F69D-B8F2-E52C-C27274B29276}"/>
          </ac:spMkLst>
        </pc:spChg>
        <pc:spChg chg="del">
          <ac:chgData name="Healy, Daniel (OS/ASTP)" userId="df556850-0671-4f1d-9e97-545cb5782576" providerId="ADAL" clId="{D7D6889A-E1B3-4C42-8FF7-33B2F7A3C187}" dt="2026-02-09T14:53:31.996" v="624" actId="478"/>
          <ac:spMkLst>
            <pc:docMk/>
            <pc:sldMk cId="2573800308" sldId="2147482407"/>
            <ac:spMk id="9" creationId="{BD59DEAE-59B8-9846-2F5F-419FE00F0F5B}"/>
          </ac:spMkLst>
        </pc:spChg>
        <pc:spChg chg="del">
          <ac:chgData name="Healy, Daniel (OS/ASTP)" userId="df556850-0671-4f1d-9e97-545cb5782576" providerId="ADAL" clId="{D7D6889A-E1B3-4C42-8FF7-33B2F7A3C187}" dt="2026-02-09T14:54:03.223" v="748" actId="478"/>
          <ac:spMkLst>
            <pc:docMk/>
            <pc:sldMk cId="2573800308" sldId="2147482407"/>
            <ac:spMk id="11" creationId="{6C32FD30-9160-C54B-BACA-562CFDA9294C}"/>
          </ac:spMkLst>
        </pc:spChg>
        <pc:picChg chg="del">
          <ac:chgData name="Healy, Daniel (OS/ASTP)" userId="df556850-0671-4f1d-9e97-545cb5782576" providerId="ADAL" clId="{D7D6889A-E1B3-4C42-8FF7-33B2F7A3C187}" dt="2026-02-09T14:53:30.621" v="623" actId="478"/>
          <ac:picMkLst>
            <pc:docMk/>
            <pc:sldMk cId="2573800308" sldId="2147482407"/>
            <ac:picMk id="8" creationId="{B8EB140C-E497-164B-8E21-4583BC557817}"/>
          </ac:picMkLst>
        </pc:picChg>
      </pc:sldChg>
      <pc:sldMasterChg chg="delSldLayout">
        <pc:chgData name="Healy, Daniel (OS/ASTP)" userId="df556850-0671-4f1d-9e97-545cb5782576" providerId="ADAL" clId="{D7D6889A-E1B3-4C42-8FF7-33B2F7A3C187}" dt="2026-02-05T14:08:25.381" v="114" actId="47"/>
        <pc:sldMasterMkLst>
          <pc:docMk/>
          <pc:sldMasterMk cId="3254364684" sldId="2147483660"/>
        </pc:sldMasterMkLst>
      </pc:sldMasterChg>
    </pc:docChg>
  </pc:docChgLst>
  <pc:docChgLst>
    <pc:chgData name="Posnack, Steven (OS/ASTP)" userId="f2959db2-ecce-4b8e-9855-359253be6f9e" providerId="ADAL" clId="{390E4D1B-B4A8-4B95-A5C8-07A817E2DD25}"/>
    <pc:docChg chg="addSld modSld">
      <pc:chgData name="Posnack, Steven (OS/ASTP)" userId="f2959db2-ecce-4b8e-9855-359253be6f9e" providerId="ADAL" clId="{390E4D1B-B4A8-4B95-A5C8-07A817E2DD25}" dt="2026-02-09T14:18:55.413" v="0"/>
      <pc:docMkLst>
        <pc:docMk/>
      </pc:docMkLst>
      <pc:sldChg chg="add">
        <pc:chgData name="Posnack, Steven (OS/ASTP)" userId="f2959db2-ecce-4b8e-9855-359253be6f9e" providerId="ADAL" clId="{390E4D1B-B4A8-4B95-A5C8-07A817E2DD25}" dt="2026-02-09T14:18:55.413" v="0"/>
        <pc:sldMkLst>
          <pc:docMk/>
          <pc:sldMk cId="234985683" sldId="2147480167"/>
        </pc:sldMkLst>
      </pc:sldChg>
    </pc:docChg>
  </pc:docChgLst>
  <pc:docChgLst>
    <pc:chgData name="Lee, Stephanie (OS/ASTP)" userId="b5b50d4a-4e64-4756-8133-cea57f0d2a00" providerId="ADAL" clId="{889D38CF-D4CD-4D7A-B7D5-6EC12CEE2BDA}"/>
    <pc:docChg chg="undo custSel addSld delSld modSld sldOrd">
      <pc:chgData name="Lee, Stephanie (OS/ASTP)" userId="b5b50d4a-4e64-4756-8133-cea57f0d2a00" providerId="ADAL" clId="{889D38CF-D4CD-4D7A-B7D5-6EC12CEE2BDA}" dt="2026-02-06T14:59:04.642" v="696" actId="1076"/>
      <pc:docMkLst>
        <pc:docMk/>
      </pc:docMkLst>
      <pc:sldChg chg="del">
        <pc:chgData name="Lee, Stephanie (OS/ASTP)" userId="b5b50d4a-4e64-4756-8133-cea57f0d2a00" providerId="ADAL" clId="{889D38CF-D4CD-4D7A-B7D5-6EC12CEE2BDA}" dt="2026-02-05T14:11:57.930" v="33" actId="2696"/>
        <pc:sldMkLst>
          <pc:docMk/>
          <pc:sldMk cId="2343788838" sldId="2147482118"/>
        </pc:sldMkLst>
      </pc:sldChg>
      <pc:sldChg chg="modSp mod">
        <pc:chgData name="Lee, Stephanie (OS/ASTP)" userId="b5b50d4a-4e64-4756-8133-cea57f0d2a00" providerId="ADAL" clId="{889D38CF-D4CD-4D7A-B7D5-6EC12CEE2BDA}" dt="2026-02-05T14:11:00.991" v="32" actId="20577"/>
        <pc:sldMkLst>
          <pc:docMk/>
          <pc:sldMk cId="3602379288" sldId="2147482222"/>
        </pc:sldMkLst>
        <pc:spChg chg="mod">
          <ac:chgData name="Lee, Stephanie (OS/ASTP)" userId="b5b50d4a-4e64-4756-8133-cea57f0d2a00" providerId="ADAL" clId="{889D38CF-D4CD-4D7A-B7D5-6EC12CEE2BDA}" dt="2026-02-05T14:11:00.991" v="32" actId="20577"/>
          <ac:spMkLst>
            <pc:docMk/>
            <pc:sldMk cId="3602379288" sldId="2147482222"/>
            <ac:spMk id="2" creationId="{07A5A236-E8CD-C276-1A3E-B8DC31BAAD90}"/>
          </ac:spMkLst>
        </pc:spChg>
      </pc:sldChg>
      <pc:sldChg chg="ord">
        <pc:chgData name="Lee, Stephanie (OS/ASTP)" userId="b5b50d4a-4e64-4756-8133-cea57f0d2a00" providerId="ADAL" clId="{889D38CF-D4CD-4D7A-B7D5-6EC12CEE2BDA}" dt="2026-02-05T14:17:36.923" v="35"/>
        <pc:sldMkLst>
          <pc:docMk/>
          <pc:sldMk cId="3262315756" sldId="2147482375"/>
        </pc:sldMkLst>
      </pc:sldChg>
      <pc:sldChg chg="ord">
        <pc:chgData name="Lee, Stephanie (OS/ASTP)" userId="b5b50d4a-4e64-4756-8133-cea57f0d2a00" providerId="ADAL" clId="{889D38CF-D4CD-4D7A-B7D5-6EC12CEE2BDA}" dt="2026-02-05T14:18:26.944" v="37"/>
        <pc:sldMkLst>
          <pc:docMk/>
          <pc:sldMk cId="4257651755" sldId="2147482377"/>
        </pc:sldMkLst>
      </pc:sldChg>
      <pc:sldChg chg="ord">
        <pc:chgData name="Lee, Stephanie (OS/ASTP)" userId="b5b50d4a-4e64-4756-8133-cea57f0d2a00" providerId="ADAL" clId="{889D38CF-D4CD-4D7A-B7D5-6EC12CEE2BDA}" dt="2026-02-05T14:18:29.366" v="39"/>
        <pc:sldMkLst>
          <pc:docMk/>
          <pc:sldMk cId="349660889" sldId="2147482378"/>
        </pc:sldMkLst>
      </pc:sldChg>
      <pc:sldChg chg="ord">
        <pc:chgData name="Lee, Stephanie (OS/ASTP)" userId="b5b50d4a-4e64-4756-8133-cea57f0d2a00" providerId="ADAL" clId="{889D38CF-D4CD-4D7A-B7D5-6EC12CEE2BDA}" dt="2026-02-05T14:18:33.416" v="41"/>
        <pc:sldMkLst>
          <pc:docMk/>
          <pc:sldMk cId="2088314121" sldId="2147482379"/>
        </pc:sldMkLst>
      </pc:sldChg>
      <pc:sldChg chg="del">
        <pc:chgData name="Lee, Stephanie (OS/ASTP)" userId="b5b50d4a-4e64-4756-8133-cea57f0d2a00" providerId="ADAL" clId="{889D38CF-D4CD-4D7A-B7D5-6EC12CEE2BDA}" dt="2026-02-05T15:48:52.316" v="50" actId="2696"/>
        <pc:sldMkLst>
          <pc:docMk/>
          <pc:sldMk cId="3681698650" sldId="2147482398"/>
        </pc:sldMkLst>
      </pc:sldChg>
      <pc:sldChg chg="addSp delSp modSp mod">
        <pc:chgData name="Lee, Stephanie (OS/ASTP)" userId="b5b50d4a-4e64-4756-8133-cea57f0d2a00" providerId="ADAL" clId="{889D38CF-D4CD-4D7A-B7D5-6EC12CEE2BDA}" dt="2026-02-05T14:39:26.252" v="49" actId="478"/>
        <pc:sldMkLst>
          <pc:docMk/>
          <pc:sldMk cId="3724610778" sldId="2147482400"/>
        </pc:sldMkLst>
        <pc:spChg chg="add del mod">
          <ac:chgData name="Lee, Stephanie (OS/ASTP)" userId="b5b50d4a-4e64-4756-8133-cea57f0d2a00" providerId="ADAL" clId="{889D38CF-D4CD-4D7A-B7D5-6EC12CEE2BDA}" dt="2026-02-05T14:39:26.252" v="49" actId="478"/>
          <ac:spMkLst>
            <pc:docMk/>
            <pc:sldMk cId="3724610778" sldId="2147482400"/>
            <ac:spMk id="2" creationId="{7D9B7315-37EB-C36E-BF50-603DACBC0875}"/>
          </ac:spMkLst>
        </pc:spChg>
        <pc:spChg chg="mod">
          <ac:chgData name="Lee, Stephanie (OS/ASTP)" userId="b5b50d4a-4e64-4756-8133-cea57f0d2a00" providerId="ADAL" clId="{889D38CF-D4CD-4D7A-B7D5-6EC12CEE2BDA}" dt="2026-02-05T14:38:42.205" v="43" actId="14100"/>
          <ac:spMkLst>
            <pc:docMk/>
            <pc:sldMk cId="3724610778" sldId="2147482400"/>
            <ac:spMk id="7" creationId="{739B3306-C386-18D4-7600-AFBC0F416DCF}"/>
          </ac:spMkLst>
        </pc:spChg>
        <pc:graphicFrameChg chg="mod">
          <ac:chgData name="Lee, Stephanie (OS/ASTP)" userId="b5b50d4a-4e64-4756-8133-cea57f0d2a00" providerId="ADAL" clId="{889D38CF-D4CD-4D7A-B7D5-6EC12CEE2BDA}" dt="2026-02-05T14:38:38.724" v="42" actId="1076"/>
          <ac:graphicFrameMkLst>
            <pc:docMk/>
            <pc:sldMk cId="3724610778" sldId="2147482400"/>
            <ac:graphicFrameMk id="5" creationId="{8501013F-DBD0-5D70-C0D4-275311F4D2F7}"/>
          </ac:graphicFrameMkLst>
        </pc:graphicFrameChg>
      </pc:sldChg>
      <pc:sldChg chg="addSp delSp modSp new mod ord">
        <pc:chgData name="Lee, Stephanie (OS/ASTP)" userId="b5b50d4a-4e64-4756-8133-cea57f0d2a00" providerId="ADAL" clId="{889D38CF-D4CD-4D7A-B7D5-6EC12CEE2BDA}" dt="2026-02-05T20:43:08.454" v="236" actId="20577"/>
        <pc:sldMkLst>
          <pc:docMk/>
          <pc:sldMk cId="3423490788" sldId="2147482404"/>
        </pc:sldMkLst>
        <pc:spChg chg="mod">
          <ac:chgData name="Lee, Stephanie (OS/ASTP)" userId="b5b50d4a-4e64-4756-8133-cea57f0d2a00" providerId="ADAL" clId="{889D38CF-D4CD-4D7A-B7D5-6EC12CEE2BDA}" dt="2026-02-05T20:30:11.211" v="75" actId="20577"/>
          <ac:spMkLst>
            <pc:docMk/>
            <pc:sldMk cId="3423490788" sldId="2147482404"/>
            <ac:spMk id="2" creationId="{D47BA858-3D62-BE28-9FE8-0C0AAFC9C426}"/>
          </ac:spMkLst>
        </pc:spChg>
        <pc:spChg chg="del">
          <ac:chgData name="Lee, Stephanie (OS/ASTP)" userId="b5b50d4a-4e64-4756-8133-cea57f0d2a00" providerId="ADAL" clId="{889D38CF-D4CD-4D7A-B7D5-6EC12CEE2BDA}" dt="2026-02-05T20:30:16.867" v="76" actId="478"/>
          <ac:spMkLst>
            <pc:docMk/>
            <pc:sldMk cId="3423490788" sldId="2147482404"/>
            <ac:spMk id="3" creationId="{FB643112-12C5-614D-262A-4A060BA66234}"/>
          </ac:spMkLst>
        </pc:spChg>
        <pc:spChg chg="add mod">
          <ac:chgData name="Lee, Stephanie (OS/ASTP)" userId="b5b50d4a-4e64-4756-8133-cea57f0d2a00" providerId="ADAL" clId="{889D38CF-D4CD-4D7A-B7D5-6EC12CEE2BDA}" dt="2026-02-05T20:38:11.918" v="217" actId="1076"/>
          <ac:spMkLst>
            <pc:docMk/>
            <pc:sldMk cId="3423490788" sldId="2147482404"/>
            <ac:spMk id="5" creationId="{8F1E3770-FD1D-DA62-6593-6E0A4D7445FA}"/>
          </ac:spMkLst>
        </pc:spChg>
        <pc:spChg chg="add mod">
          <ac:chgData name="Lee, Stephanie (OS/ASTP)" userId="b5b50d4a-4e64-4756-8133-cea57f0d2a00" providerId="ADAL" clId="{889D38CF-D4CD-4D7A-B7D5-6EC12CEE2BDA}" dt="2026-02-05T20:38:15.805" v="218" actId="1076"/>
          <ac:spMkLst>
            <pc:docMk/>
            <pc:sldMk cId="3423490788" sldId="2147482404"/>
            <ac:spMk id="6" creationId="{62E291D0-3A90-14D8-5AC2-B09604A8B87B}"/>
          </ac:spMkLst>
        </pc:spChg>
        <pc:spChg chg="add mod">
          <ac:chgData name="Lee, Stephanie (OS/ASTP)" userId="b5b50d4a-4e64-4756-8133-cea57f0d2a00" providerId="ADAL" clId="{889D38CF-D4CD-4D7A-B7D5-6EC12CEE2BDA}" dt="2026-02-05T20:38:08.970" v="216" actId="1076"/>
          <ac:spMkLst>
            <pc:docMk/>
            <pc:sldMk cId="3423490788" sldId="2147482404"/>
            <ac:spMk id="7" creationId="{46F5DE47-BB94-0F8F-1D09-D7EBB34FF7F8}"/>
          </ac:spMkLst>
        </pc:spChg>
        <pc:spChg chg="add mod">
          <ac:chgData name="Lee, Stephanie (OS/ASTP)" userId="b5b50d4a-4e64-4756-8133-cea57f0d2a00" providerId="ADAL" clId="{889D38CF-D4CD-4D7A-B7D5-6EC12CEE2BDA}" dt="2026-02-05T20:43:08.454" v="236" actId="20577"/>
          <ac:spMkLst>
            <pc:docMk/>
            <pc:sldMk cId="3423490788" sldId="2147482404"/>
            <ac:spMk id="8" creationId="{125A1224-34C5-F97E-6ED3-45C113121A8D}"/>
          </ac:spMkLst>
        </pc:spChg>
        <pc:graphicFrameChg chg="add mod modGraphic">
          <ac:chgData name="Lee, Stephanie (OS/ASTP)" userId="b5b50d4a-4e64-4756-8133-cea57f0d2a00" providerId="ADAL" clId="{889D38CF-D4CD-4D7A-B7D5-6EC12CEE2BDA}" dt="2026-02-05T20:39:31.061" v="219" actId="20577"/>
          <ac:graphicFrameMkLst>
            <pc:docMk/>
            <pc:sldMk cId="3423490788" sldId="2147482404"/>
            <ac:graphicFrameMk id="4" creationId="{A6383643-A768-A47B-BE5C-BFF02A61D04A}"/>
          </ac:graphicFrameMkLst>
        </pc:graphicFrameChg>
      </pc:sldChg>
      <pc:sldChg chg="addSp delSp modSp new mod ord modClrScheme chgLayout">
        <pc:chgData name="Lee, Stephanie (OS/ASTP)" userId="b5b50d4a-4e64-4756-8133-cea57f0d2a00" providerId="ADAL" clId="{889D38CF-D4CD-4D7A-B7D5-6EC12CEE2BDA}" dt="2026-02-06T13:26:33.986" v="339" actId="14100"/>
        <pc:sldMkLst>
          <pc:docMk/>
          <pc:sldMk cId="202857883" sldId="2147482405"/>
        </pc:sldMkLst>
        <pc:spChg chg="del">
          <ac:chgData name="Lee, Stephanie (OS/ASTP)" userId="b5b50d4a-4e64-4756-8133-cea57f0d2a00" providerId="ADAL" clId="{889D38CF-D4CD-4D7A-B7D5-6EC12CEE2BDA}" dt="2026-02-06T13:17:14.771" v="242" actId="478"/>
          <ac:spMkLst>
            <pc:docMk/>
            <pc:sldMk cId="202857883" sldId="2147482405"/>
            <ac:spMk id="2" creationId="{5490B68F-9E21-3F1F-5F05-72D3FC09D522}"/>
          </ac:spMkLst>
        </pc:spChg>
        <pc:spChg chg="del">
          <ac:chgData name="Lee, Stephanie (OS/ASTP)" userId="b5b50d4a-4e64-4756-8133-cea57f0d2a00" providerId="ADAL" clId="{889D38CF-D4CD-4D7A-B7D5-6EC12CEE2BDA}" dt="2026-02-06T13:17:09.772" v="241" actId="478"/>
          <ac:spMkLst>
            <pc:docMk/>
            <pc:sldMk cId="202857883" sldId="2147482405"/>
            <ac:spMk id="3" creationId="{758B568C-A142-406B-41C3-3FFF2496106C}"/>
          </ac:spMkLst>
        </pc:spChg>
        <pc:spChg chg="add mod">
          <ac:chgData name="Lee, Stephanie (OS/ASTP)" userId="b5b50d4a-4e64-4756-8133-cea57f0d2a00" providerId="ADAL" clId="{889D38CF-D4CD-4D7A-B7D5-6EC12CEE2BDA}" dt="2026-02-06T13:26:28.405" v="338" actId="404"/>
          <ac:spMkLst>
            <pc:docMk/>
            <pc:sldMk cId="202857883" sldId="2147482405"/>
            <ac:spMk id="6" creationId="{604EC290-63DC-8D09-65B4-435E0890D9EB}"/>
          </ac:spMkLst>
        </pc:spChg>
        <pc:spChg chg="add mod">
          <ac:chgData name="Lee, Stephanie (OS/ASTP)" userId="b5b50d4a-4e64-4756-8133-cea57f0d2a00" providerId="ADAL" clId="{889D38CF-D4CD-4D7A-B7D5-6EC12CEE2BDA}" dt="2026-02-06T13:26:23.814" v="335" actId="1076"/>
          <ac:spMkLst>
            <pc:docMk/>
            <pc:sldMk cId="202857883" sldId="2147482405"/>
            <ac:spMk id="9" creationId="{57738096-C807-65FF-5EFD-0C483B8EFE25}"/>
          </ac:spMkLst>
        </pc:spChg>
        <pc:spChg chg="add mod">
          <ac:chgData name="Lee, Stephanie (OS/ASTP)" userId="b5b50d4a-4e64-4756-8133-cea57f0d2a00" providerId="ADAL" clId="{889D38CF-D4CD-4D7A-B7D5-6EC12CEE2BDA}" dt="2026-02-06T13:18:06.471" v="275" actId="20577"/>
          <ac:spMkLst>
            <pc:docMk/>
            <pc:sldMk cId="202857883" sldId="2147482405"/>
            <ac:spMk id="10" creationId="{5CF1C774-C95E-0953-9487-FE31A0D60779}"/>
          </ac:spMkLst>
        </pc:spChg>
        <pc:spChg chg="add del mod">
          <ac:chgData name="Lee, Stephanie (OS/ASTP)" userId="b5b50d4a-4e64-4756-8133-cea57f0d2a00" providerId="ADAL" clId="{889D38CF-D4CD-4D7A-B7D5-6EC12CEE2BDA}" dt="2026-02-06T13:17:41.986" v="248" actId="478"/>
          <ac:spMkLst>
            <pc:docMk/>
            <pc:sldMk cId="202857883" sldId="2147482405"/>
            <ac:spMk id="12" creationId="{6B3F02B8-996B-8276-B343-B86287BB8C1E}"/>
          </ac:spMkLst>
        </pc:spChg>
        <pc:spChg chg="add mod">
          <ac:chgData name="Lee, Stephanie (OS/ASTP)" userId="b5b50d4a-4e64-4756-8133-cea57f0d2a00" providerId="ADAL" clId="{889D38CF-D4CD-4D7A-B7D5-6EC12CEE2BDA}" dt="2026-02-06T13:26:15.829" v="333" actId="404"/>
          <ac:spMkLst>
            <pc:docMk/>
            <pc:sldMk cId="202857883" sldId="2147482405"/>
            <ac:spMk id="14" creationId="{D56E2D06-2912-9662-1986-C88A0E6008C8}"/>
          </ac:spMkLst>
        </pc:spChg>
        <pc:picChg chg="add mod">
          <ac:chgData name="Lee, Stephanie (OS/ASTP)" userId="b5b50d4a-4e64-4756-8133-cea57f0d2a00" providerId="ADAL" clId="{889D38CF-D4CD-4D7A-B7D5-6EC12CEE2BDA}" dt="2026-02-06T13:26:33.986" v="339" actId="14100"/>
          <ac:picMkLst>
            <pc:docMk/>
            <pc:sldMk cId="202857883" sldId="2147482405"/>
            <ac:picMk id="5" creationId="{60AABC6E-DCBB-BCBD-85E5-C6041663BBD7}"/>
          </ac:picMkLst>
        </pc:picChg>
        <pc:picChg chg="add mod">
          <ac:chgData name="Lee, Stephanie (OS/ASTP)" userId="b5b50d4a-4e64-4756-8133-cea57f0d2a00" providerId="ADAL" clId="{889D38CF-D4CD-4D7A-B7D5-6EC12CEE2BDA}" dt="2026-02-06T13:23:24.366" v="311" actId="14100"/>
          <ac:picMkLst>
            <pc:docMk/>
            <pc:sldMk cId="202857883" sldId="2147482405"/>
            <ac:picMk id="8" creationId="{2895AACD-191A-3789-1040-EB24EF9D0BB2}"/>
          </ac:picMkLst>
        </pc:picChg>
        <pc:picChg chg="add mod">
          <ac:chgData name="Lee, Stephanie (OS/ASTP)" userId="b5b50d4a-4e64-4756-8133-cea57f0d2a00" providerId="ADAL" clId="{889D38CF-D4CD-4D7A-B7D5-6EC12CEE2BDA}" dt="2026-02-06T13:23:26.556" v="312" actId="1076"/>
          <ac:picMkLst>
            <pc:docMk/>
            <pc:sldMk cId="202857883" sldId="2147482405"/>
            <ac:picMk id="13" creationId="{19A87576-B66E-134B-D8B1-75600CE00949}"/>
          </ac:picMkLst>
        </pc:picChg>
      </pc:sldChg>
      <pc:sldChg chg="addSp delSp modSp new mod">
        <pc:chgData name="Lee, Stephanie (OS/ASTP)" userId="b5b50d4a-4e64-4756-8133-cea57f0d2a00" providerId="ADAL" clId="{889D38CF-D4CD-4D7A-B7D5-6EC12CEE2BDA}" dt="2026-02-06T14:59:04.642" v="696" actId="1076"/>
        <pc:sldMkLst>
          <pc:docMk/>
          <pc:sldMk cId="1236196258" sldId="2147482406"/>
        </pc:sldMkLst>
        <pc:spChg chg="mod">
          <ac:chgData name="Lee, Stephanie (OS/ASTP)" userId="b5b50d4a-4e64-4756-8133-cea57f0d2a00" providerId="ADAL" clId="{889D38CF-D4CD-4D7A-B7D5-6EC12CEE2BDA}" dt="2026-02-06T14:02:07.086" v="628" actId="1076"/>
          <ac:spMkLst>
            <pc:docMk/>
            <pc:sldMk cId="1236196258" sldId="2147482406"/>
            <ac:spMk id="2" creationId="{563E4925-DB7B-1EA8-48AD-3A539DC902D1}"/>
          </ac:spMkLst>
        </pc:spChg>
        <pc:spChg chg="del mod">
          <ac:chgData name="Lee, Stephanie (OS/ASTP)" userId="b5b50d4a-4e64-4756-8133-cea57f0d2a00" providerId="ADAL" clId="{889D38CF-D4CD-4D7A-B7D5-6EC12CEE2BDA}" dt="2026-02-06T13:31:34.654" v="388" actId="478"/>
          <ac:spMkLst>
            <pc:docMk/>
            <pc:sldMk cId="1236196258" sldId="2147482406"/>
            <ac:spMk id="3" creationId="{7C74EE6A-EAD2-B883-266C-C7333033A06D}"/>
          </ac:spMkLst>
        </pc:spChg>
        <pc:spChg chg="add del mod">
          <ac:chgData name="Lee, Stephanie (OS/ASTP)" userId="b5b50d4a-4e64-4756-8133-cea57f0d2a00" providerId="ADAL" clId="{889D38CF-D4CD-4D7A-B7D5-6EC12CEE2BDA}" dt="2026-02-06T13:32:08.839" v="391"/>
          <ac:spMkLst>
            <pc:docMk/>
            <pc:sldMk cId="1236196258" sldId="2147482406"/>
            <ac:spMk id="4" creationId="{3E6408E4-D6DF-B9C0-C5A1-531742B4DF8B}"/>
          </ac:spMkLst>
        </pc:spChg>
        <pc:spChg chg="add mod">
          <ac:chgData name="Lee, Stephanie (OS/ASTP)" userId="b5b50d4a-4e64-4756-8133-cea57f0d2a00" providerId="ADAL" clId="{889D38CF-D4CD-4D7A-B7D5-6EC12CEE2BDA}" dt="2026-02-06T14:51:29.617" v="668" actId="1076"/>
          <ac:spMkLst>
            <pc:docMk/>
            <pc:sldMk cId="1236196258" sldId="2147482406"/>
            <ac:spMk id="5" creationId="{1AB9F62E-9B86-E5FF-D37C-604275195BEC}"/>
          </ac:spMkLst>
        </pc:spChg>
        <pc:spChg chg="add del mod">
          <ac:chgData name="Lee, Stephanie (OS/ASTP)" userId="b5b50d4a-4e64-4756-8133-cea57f0d2a00" providerId="ADAL" clId="{889D38CF-D4CD-4D7A-B7D5-6EC12CEE2BDA}" dt="2026-02-06T13:56:32.284" v="531" actId="478"/>
          <ac:spMkLst>
            <pc:docMk/>
            <pc:sldMk cId="1236196258" sldId="2147482406"/>
            <ac:spMk id="16" creationId="{0787B0EA-E025-BC66-688C-DE8FC855F483}"/>
          </ac:spMkLst>
        </pc:spChg>
        <pc:spChg chg="add mod">
          <ac:chgData name="Lee, Stephanie (OS/ASTP)" userId="b5b50d4a-4e64-4756-8133-cea57f0d2a00" providerId="ADAL" clId="{889D38CF-D4CD-4D7A-B7D5-6EC12CEE2BDA}" dt="2026-02-06T14:50:52.853" v="648"/>
          <ac:spMkLst>
            <pc:docMk/>
            <pc:sldMk cId="1236196258" sldId="2147482406"/>
            <ac:spMk id="21" creationId="{10719E92-4E6E-DC19-3B24-CAAC996BA831}"/>
          </ac:spMkLst>
        </pc:spChg>
        <pc:spChg chg="add mod">
          <ac:chgData name="Lee, Stephanie (OS/ASTP)" userId="b5b50d4a-4e64-4756-8133-cea57f0d2a00" providerId="ADAL" clId="{889D38CF-D4CD-4D7A-B7D5-6EC12CEE2BDA}" dt="2026-02-06T14:00:30.604" v="595" actId="1076"/>
          <ac:spMkLst>
            <pc:docMk/>
            <pc:sldMk cId="1236196258" sldId="2147482406"/>
            <ac:spMk id="22" creationId="{9B7431DA-1A04-2F89-6584-6DAB8C3DF714}"/>
          </ac:spMkLst>
        </pc:spChg>
        <pc:picChg chg="add del mod">
          <ac:chgData name="Lee, Stephanie (OS/ASTP)" userId="b5b50d4a-4e64-4756-8133-cea57f0d2a00" providerId="ADAL" clId="{889D38CF-D4CD-4D7A-B7D5-6EC12CEE2BDA}" dt="2026-02-06T14:50:42.453" v="644" actId="478"/>
          <ac:picMkLst>
            <pc:docMk/>
            <pc:sldMk cId="1236196258" sldId="2147482406"/>
            <ac:picMk id="7" creationId="{B40371FD-D0A1-56F6-5B52-11B184BA7624}"/>
          </ac:picMkLst>
        </pc:picChg>
        <pc:picChg chg="add del mod">
          <ac:chgData name="Lee, Stephanie (OS/ASTP)" userId="b5b50d4a-4e64-4756-8133-cea57f0d2a00" providerId="ADAL" clId="{889D38CF-D4CD-4D7A-B7D5-6EC12CEE2BDA}" dt="2026-02-06T14:50:43.117" v="645" actId="478"/>
          <ac:picMkLst>
            <pc:docMk/>
            <pc:sldMk cId="1236196258" sldId="2147482406"/>
            <ac:picMk id="9" creationId="{5356AF4E-52FA-C1DC-5B5A-664731C0D032}"/>
          </ac:picMkLst>
        </pc:picChg>
        <pc:picChg chg="add del mod">
          <ac:chgData name="Lee, Stephanie (OS/ASTP)" userId="b5b50d4a-4e64-4756-8133-cea57f0d2a00" providerId="ADAL" clId="{889D38CF-D4CD-4D7A-B7D5-6EC12CEE2BDA}" dt="2026-02-06T13:45:37.355" v="498" actId="22"/>
          <ac:picMkLst>
            <pc:docMk/>
            <pc:sldMk cId="1236196258" sldId="2147482406"/>
            <ac:picMk id="11" creationId="{294C00D1-B2F1-48FC-6560-34E255F26D0F}"/>
          </ac:picMkLst>
        </pc:picChg>
        <pc:picChg chg="add del mod">
          <ac:chgData name="Lee, Stephanie (OS/ASTP)" userId="b5b50d4a-4e64-4756-8133-cea57f0d2a00" providerId="ADAL" clId="{889D38CF-D4CD-4D7A-B7D5-6EC12CEE2BDA}" dt="2026-02-06T14:50:44.263" v="647" actId="478"/>
          <ac:picMkLst>
            <pc:docMk/>
            <pc:sldMk cId="1236196258" sldId="2147482406"/>
            <ac:picMk id="13" creationId="{876A98BE-B48C-2F5E-272E-45A125CFB26F}"/>
          </ac:picMkLst>
        </pc:picChg>
        <pc:picChg chg="add del mod">
          <ac:chgData name="Lee, Stephanie (OS/ASTP)" userId="b5b50d4a-4e64-4756-8133-cea57f0d2a00" providerId="ADAL" clId="{889D38CF-D4CD-4D7A-B7D5-6EC12CEE2BDA}" dt="2026-02-06T14:50:43.652" v="646" actId="478"/>
          <ac:picMkLst>
            <pc:docMk/>
            <pc:sldMk cId="1236196258" sldId="2147482406"/>
            <ac:picMk id="15" creationId="{442CAFE9-D364-E907-0B0D-591BD5DD026C}"/>
          </ac:picMkLst>
        </pc:picChg>
        <pc:picChg chg="add mod">
          <ac:chgData name="Lee, Stephanie (OS/ASTP)" userId="b5b50d4a-4e64-4756-8133-cea57f0d2a00" providerId="ADAL" clId="{889D38CF-D4CD-4D7A-B7D5-6EC12CEE2BDA}" dt="2026-02-06T13:56:54.788" v="534" actId="1076"/>
          <ac:picMkLst>
            <pc:docMk/>
            <pc:sldMk cId="1236196258" sldId="2147482406"/>
            <ac:picMk id="18" creationId="{0B723CD6-F8FB-A842-EC8C-A47AD0D9FCF3}"/>
          </ac:picMkLst>
        </pc:picChg>
        <pc:picChg chg="add mod">
          <ac:chgData name="Lee, Stephanie (OS/ASTP)" userId="b5b50d4a-4e64-4756-8133-cea57f0d2a00" providerId="ADAL" clId="{889D38CF-D4CD-4D7A-B7D5-6EC12CEE2BDA}" dt="2026-02-06T13:59:24.025" v="575" actId="1076"/>
          <ac:picMkLst>
            <pc:docMk/>
            <pc:sldMk cId="1236196258" sldId="2147482406"/>
            <ac:picMk id="20" creationId="{CC0791E9-5522-27A0-0B23-2FEDB6E4B105}"/>
          </ac:picMkLst>
        </pc:picChg>
        <pc:picChg chg="add mod">
          <ac:chgData name="Lee, Stephanie (OS/ASTP)" userId="b5b50d4a-4e64-4756-8133-cea57f0d2a00" providerId="ADAL" clId="{889D38CF-D4CD-4D7A-B7D5-6EC12CEE2BDA}" dt="2026-02-06T14:02:14.789" v="629" actId="1076"/>
          <ac:picMkLst>
            <pc:docMk/>
            <pc:sldMk cId="1236196258" sldId="2147482406"/>
            <ac:picMk id="24" creationId="{357C2911-FE13-C569-61EA-7B9E0BFB2BF6}"/>
          </ac:picMkLst>
        </pc:picChg>
        <pc:picChg chg="add del mod">
          <ac:chgData name="Lee, Stephanie (OS/ASTP)" userId="b5b50d4a-4e64-4756-8133-cea57f0d2a00" providerId="ADAL" clId="{889D38CF-D4CD-4D7A-B7D5-6EC12CEE2BDA}" dt="2026-02-06T14:12:51.894" v="641" actId="478"/>
          <ac:picMkLst>
            <pc:docMk/>
            <pc:sldMk cId="1236196258" sldId="2147482406"/>
            <ac:picMk id="26" creationId="{504AF5BC-C849-F379-79F0-38D44E7BDEC2}"/>
          </ac:picMkLst>
        </pc:picChg>
        <pc:picChg chg="add mod">
          <ac:chgData name="Lee, Stephanie (OS/ASTP)" userId="b5b50d4a-4e64-4756-8133-cea57f0d2a00" providerId="ADAL" clId="{889D38CF-D4CD-4D7A-B7D5-6EC12CEE2BDA}" dt="2026-02-06T14:54:21.955" v="675" actId="14100"/>
          <ac:picMkLst>
            <pc:docMk/>
            <pc:sldMk cId="1236196258" sldId="2147482406"/>
            <ac:picMk id="28" creationId="{775EDE0B-1E5C-0D3B-765A-8C9DCECB203B}"/>
          </ac:picMkLst>
        </pc:picChg>
        <pc:picChg chg="add mod">
          <ac:chgData name="Lee, Stephanie (OS/ASTP)" userId="b5b50d4a-4e64-4756-8133-cea57f0d2a00" providerId="ADAL" clId="{889D38CF-D4CD-4D7A-B7D5-6EC12CEE2BDA}" dt="2026-02-06T14:59:01.710" v="695" actId="1076"/>
          <ac:picMkLst>
            <pc:docMk/>
            <pc:sldMk cId="1236196258" sldId="2147482406"/>
            <ac:picMk id="30" creationId="{A9249642-0967-1EFC-305E-AFE93732DB4A}"/>
          </ac:picMkLst>
        </pc:picChg>
        <pc:picChg chg="add mod">
          <ac:chgData name="Lee, Stephanie (OS/ASTP)" userId="b5b50d4a-4e64-4756-8133-cea57f0d2a00" providerId="ADAL" clId="{889D38CF-D4CD-4D7A-B7D5-6EC12CEE2BDA}" dt="2026-02-06T14:59:04.642" v="696" actId="1076"/>
          <ac:picMkLst>
            <pc:docMk/>
            <pc:sldMk cId="1236196258" sldId="2147482406"/>
            <ac:picMk id="32" creationId="{17DA8056-6835-BC63-646B-EE8E1FE3B28E}"/>
          </ac:picMkLst>
        </pc:picChg>
        <pc:picChg chg="add mod">
          <ac:chgData name="Lee, Stephanie (OS/ASTP)" userId="b5b50d4a-4e64-4756-8133-cea57f0d2a00" providerId="ADAL" clId="{889D38CF-D4CD-4D7A-B7D5-6EC12CEE2BDA}" dt="2026-02-06T14:58:54.105" v="693" actId="14100"/>
          <ac:picMkLst>
            <pc:docMk/>
            <pc:sldMk cId="1236196258" sldId="2147482406"/>
            <ac:picMk id="34" creationId="{0E6D9BB6-8971-7463-1744-8198FA940041}"/>
          </ac:picMkLst>
        </pc:picChg>
      </pc:sldChg>
      <pc:sldMasterChg chg="delSldLayout">
        <pc:chgData name="Lee, Stephanie (OS/ASTP)" userId="b5b50d4a-4e64-4756-8133-cea57f0d2a00" providerId="ADAL" clId="{889D38CF-D4CD-4D7A-B7D5-6EC12CEE2BDA}" dt="2026-02-05T14:11:57.930" v="33" actId="2696"/>
        <pc:sldMasterMkLst>
          <pc:docMk/>
          <pc:sldMasterMk cId="3254364684" sldId="2147483660"/>
        </pc:sldMasterMkLst>
        <pc:sldLayoutChg chg="del">
          <pc:chgData name="Lee, Stephanie (OS/ASTP)" userId="b5b50d4a-4e64-4756-8133-cea57f0d2a00" providerId="ADAL" clId="{889D38CF-D4CD-4D7A-B7D5-6EC12CEE2BDA}" dt="2026-02-05T14:11:57.930" v="33" actId="2696"/>
          <pc:sldLayoutMkLst>
            <pc:docMk/>
            <pc:sldMasterMk cId="3254364684" sldId="2147483660"/>
            <pc:sldLayoutMk cId="4238794264" sldId="2147483670"/>
          </pc:sldLayoutMkLst>
        </pc:sldLayoutChg>
      </pc:sldMasterChg>
    </pc:docChg>
  </pc:docChgLst>
  <pc:docChgLst>
    <pc:chgData name="Lipinski, Michael (OS/ASTP)" userId="S::michael.lipinski@hhs.gov::402734b4-10a4-4077-b9b3-c93b1ac8fa44" providerId="AD" clId="Web-{FA2C034D-BF5B-1E7D-F132-F35867BBAA08}"/>
    <pc:docChg chg="modSld">
      <pc:chgData name="Lipinski, Michael (OS/ASTP)" userId="S::michael.lipinski@hhs.gov::402734b4-10a4-4077-b9b3-c93b1ac8fa44" providerId="AD" clId="Web-{FA2C034D-BF5B-1E7D-F132-F35867BBAA08}" dt="2026-02-06T18:46:06.663" v="16" actId="20577"/>
      <pc:docMkLst>
        <pc:docMk/>
      </pc:docMkLst>
      <pc:sldChg chg="modSp">
        <pc:chgData name="Lipinski, Michael (OS/ASTP)" userId="S::michael.lipinski@hhs.gov::402734b4-10a4-4077-b9b3-c93b1ac8fa44" providerId="AD" clId="Web-{FA2C034D-BF5B-1E7D-F132-F35867BBAA08}" dt="2026-02-06T18:46:06.663" v="16" actId="20577"/>
        <pc:sldMkLst>
          <pc:docMk/>
          <pc:sldMk cId="493963977" sldId="2147482265"/>
        </pc:sldMkLst>
        <pc:spChg chg="mod">
          <ac:chgData name="Lipinski, Michael (OS/ASTP)" userId="S::michael.lipinski@hhs.gov::402734b4-10a4-4077-b9b3-c93b1ac8fa44" providerId="AD" clId="Web-{FA2C034D-BF5B-1E7D-F132-F35867BBAA08}" dt="2026-02-06T18:46:06.663" v="16" actId="20577"/>
          <ac:spMkLst>
            <pc:docMk/>
            <pc:sldMk cId="493963977" sldId="2147482265"/>
            <ac:spMk id="10" creationId="{B191536A-753C-3F2A-F056-9A0E8C3C59A9}"/>
          </ac:spMkLst>
        </pc:spChg>
      </pc:sldChg>
    </pc:docChg>
  </pc:docChgLst>
  <pc:docChgLst>
    <pc:chgData name="Lipinski, Michael (OS/ASTP)" userId="402734b4-10a4-4077-b9b3-c93b1ac8fa44" providerId="ADAL" clId="{3DF9B814-5419-4205-A7A5-0E1BEB1CAE9F}"/>
    <pc:docChg chg="undo custSel addSld delSld modSld sldOrd">
      <pc:chgData name="Lipinski, Michael (OS/ASTP)" userId="402734b4-10a4-4077-b9b3-c93b1ac8fa44" providerId="ADAL" clId="{3DF9B814-5419-4205-A7A5-0E1BEB1CAE9F}" dt="2026-02-09T15:51:48.459" v="667" actId="6549"/>
      <pc:docMkLst>
        <pc:docMk/>
      </pc:docMkLst>
      <pc:sldChg chg="modSp mod">
        <pc:chgData name="Lipinski, Michael (OS/ASTP)" userId="402734b4-10a4-4077-b9b3-c93b1ac8fa44" providerId="ADAL" clId="{3DF9B814-5419-4205-A7A5-0E1BEB1CAE9F}" dt="2026-02-09T15:51:48.459" v="667" actId="6549"/>
        <pc:sldMkLst>
          <pc:docMk/>
          <pc:sldMk cId="3602379288" sldId="2147482222"/>
        </pc:sldMkLst>
        <pc:spChg chg="mod">
          <ac:chgData name="Lipinski, Michael (OS/ASTP)" userId="402734b4-10a4-4077-b9b3-c93b1ac8fa44" providerId="ADAL" clId="{3DF9B814-5419-4205-A7A5-0E1BEB1CAE9F}" dt="2026-02-09T15:51:48.459" v="667" actId="6549"/>
          <ac:spMkLst>
            <pc:docMk/>
            <pc:sldMk cId="3602379288" sldId="2147482222"/>
            <ac:spMk id="2" creationId="{07A5A236-E8CD-C276-1A3E-B8DC31BAAD90}"/>
          </ac:spMkLst>
        </pc:spChg>
        <pc:spChg chg="mod">
          <ac:chgData name="Lipinski, Michael (OS/ASTP)" userId="402734b4-10a4-4077-b9b3-c93b1ac8fa44" providerId="ADAL" clId="{3DF9B814-5419-4205-A7A5-0E1BEB1CAE9F}" dt="2026-02-06T13:19:20.683" v="335" actId="14100"/>
          <ac:spMkLst>
            <pc:docMk/>
            <pc:sldMk cId="3602379288" sldId="2147482222"/>
            <ac:spMk id="6" creationId="{742E9D9F-9AE6-FD2A-CB9C-C2A8E02964D9}"/>
          </ac:spMkLst>
        </pc:spChg>
      </pc:sldChg>
      <pc:sldChg chg="modSp mod">
        <pc:chgData name="Lipinski, Michael (OS/ASTP)" userId="402734b4-10a4-4077-b9b3-c93b1ac8fa44" providerId="ADAL" clId="{3DF9B814-5419-4205-A7A5-0E1BEB1CAE9F}" dt="2026-02-09T15:39:01.286" v="557" actId="27636"/>
        <pc:sldMkLst>
          <pc:docMk/>
          <pc:sldMk cId="493963977" sldId="2147482265"/>
        </pc:sldMkLst>
        <pc:spChg chg="mod">
          <ac:chgData name="Lipinski, Michael (OS/ASTP)" userId="402734b4-10a4-4077-b9b3-c93b1ac8fa44" providerId="ADAL" clId="{3DF9B814-5419-4205-A7A5-0E1BEB1CAE9F}" dt="2026-02-09T15:39:01.286" v="557" actId="27636"/>
          <ac:spMkLst>
            <pc:docMk/>
            <pc:sldMk cId="493963977" sldId="2147482265"/>
            <ac:spMk id="4" creationId="{168AB2DA-9ED7-7668-E44B-AC0084404A14}"/>
          </ac:spMkLst>
        </pc:spChg>
        <pc:spChg chg="mod">
          <ac:chgData name="Lipinski, Michael (OS/ASTP)" userId="402734b4-10a4-4077-b9b3-c93b1ac8fa44" providerId="ADAL" clId="{3DF9B814-5419-4205-A7A5-0E1BEB1CAE9F}" dt="2026-02-09T15:38:57.125" v="555" actId="1076"/>
          <ac:spMkLst>
            <pc:docMk/>
            <pc:sldMk cId="493963977" sldId="2147482265"/>
            <ac:spMk id="10" creationId="{B191536A-753C-3F2A-F056-9A0E8C3C59A9}"/>
          </ac:spMkLst>
        </pc:spChg>
      </pc:sldChg>
      <pc:sldChg chg="ord">
        <pc:chgData name="Lipinski, Michael (OS/ASTP)" userId="402734b4-10a4-4077-b9b3-c93b1ac8fa44" providerId="ADAL" clId="{3DF9B814-5419-4205-A7A5-0E1BEB1CAE9F}" dt="2026-02-06T13:09:24.232" v="3"/>
        <pc:sldMkLst>
          <pc:docMk/>
          <pc:sldMk cId="2273652409" sldId="2147482353"/>
        </pc:sldMkLst>
      </pc:sldChg>
      <pc:sldChg chg="ord">
        <pc:chgData name="Lipinski, Michael (OS/ASTP)" userId="402734b4-10a4-4077-b9b3-c93b1ac8fa44" providerId="ADAL" clId="{3DF9B814-5419-4205-A7A5-0E1BEB1CAE9F}" dt="2026-02-06T13:09:04.423" v="1"/>
        <pc:sldMkLst>
          <pc:docMk/>
          <pc:sldMk cId="3104403847" sldId="2147482354"/>
        </pc:sldMkLst>
      </pc:sldChg>
      <pc:sldChg chg="ord">
        <pc:chgData name="Lipinski, Michael (OS/ASTP)" userId="402734b4-10a4-4077-b9b3-c93b1ac8fa44" providerId="ADAL" clId="{3DF9B814-5419-4205-A7A5-0E1BEB1CAE9F}" dt="2026-02-06T13:10:53.117" v="16"/>
        <pc:sldMkLst>
          <pc:docMk/>
          <pc:sldMk cId="2394819176" sldId="2147482357"/>
        </pc:sldMkLst>
      </pc:sldChg>
      <pc:sldChg chg="add">
        <pc:chgData name="Lipinski, Michael (OS/ASTP)" userId="402734b4-10a4-4077-b9b3-c93b1ac8fa44" providerId="ADAL" clId="{3DF9B814-5419-4205-A7A5-0E1BEB1CAE9F}" dt="2026-02-06T13:17:21.640" v="311"/>
        <pc:sldMkLst>
          <pc:docMk/>
          <pc:sldMk cId="401310798" sldId="2147482373"/>
        </pc:sldMkLst>
      </pc:sldChg>
      <pc:sldChg chg="add">
        <pc:chgData name="Lipinski, Michael (OS/ASTP)" userId="402734b4-10a4-4077-b9b3-c93b1ac8fa44" providerId="ADAL" clId="{3DF9B814-5419-4205-A7A5-0E1BEB1CAE9F}" dt="2026-02-06T13:16:58.683" v="310"/>
        <pc:sldMkLst>
          <pc:docMk/>
          <pc:sldMk cId="147927747" sldId="2147482388"/>
        </pc:sldMkLst>
      </pc:sldChg>
      <pc:sldChg chg="ord">
        <pc:chgData name="Lipinski, Michael (OS/ASTP)" userId="402734b4-10a4-4077-b9b3-c93b1ac8fa44" providerId="ADAL" clId="{3DF9B814-5419-4205-A7A5-0E1BEB1CAE9F}" dt="2026-02-06T13:09:30.928" v="5"/>
        <pc:sldMkLst>
          <pc:docMk/>
          <pc:sldMk cId="1698129206" sldId="2147482397"/>
        </pc:sldMkLst>
      </pc:sldChg>
      <pc:sldChg chg="ord">
        <pc:chgData name="Lipinski, Michael (OS/ASTP)" userId="402734b4-10a4-4077-b9b3-c93b1ac8fa44" providerId="ADAL" clId="{3DF9B814-5419-4205-A7A5-0E1BEB1CAE9F}" dt="2026-02-06T13:10:32.043" v="12"/>
        <pc:sldMkLst>
          <pc:docMk/>
          <pc:sldMk cId="3219010475" sldId="2147482399"/>
        </pc:sldMkLst>
      </pc:sldChg>
      <pc:sldChg chg="modSp mod ord">
        <pc:chgData name="Lipinski, Michael (OS/ASTP)" userId="402734b4-10a4-4077-b9b3-c93b1ac8fa44" providerId="ADAL" clId="{3DF9B814-5419-4205-A7A5-0E1BEB1CAE9F}" dt="2026-02-09T15:50:06.073" v="656" actId="313"/>
        <pc:sldMkLst>
          <pc:docMk/>
          <pc:sldMk cId="3724610778" sldId="2147482400"/>
        </pc:sldMkLst>
        <pc:spChg chg="mod">
          <ac:chgData name="Lipinski, Michael (OS/ASTP)" userId="402734b4-10a4-4077-b9b3-c93b1ac8fa44" providerId="ADAL" clId="{3DF9B814-5419-4205-A7A5-0E1BEB1CAE9F}" dt="2026-02-09T15:50:06.073" v="656" actId="313"/>
          <ac:spMkLst>
            <pc:docMk/>
            <pc:sldMk cId="3724610778" sldId="2147482400"/>
            <ac:spMk id="4" creationId="{7DC3ED52-87B2-4262-2A3D-C1617770E20B}"/>
          </ac:spMkLst>
        </pc:spChg>
      </pc:sldChg>
      <pc:sldChg chg="ord">
        <pc:chgData name="Lipinski, Michael (OS/ASTP)" userId="402734b4-10a4-4077-b9b3-c93b1ac8fa44" providerId="ADAL" clId="{3DF9B814-5419-4205-A7A5-0E1BEB1CAE9F}" dt="2026-02-06T13:09:33.966" v="7"/>
        <pc:sldMkLst>
          <pc:docMk/>
          <pc:sldMk cId="1552953882" sldId="2147482401"/>
        </pc:sldMkLst>
      </pc:sldChg>
      <pc:sldChg chg="del ord">
        <pc:chgData name="Lipinski, Michael (OS/ASTP)" userId="402734b4-10a4-4077-b9b3-c93b1ac8fa44" providerId="ADAL" clId="{3DF9B814-5419-4205-A7A5-0E1BEB1CAE9F}" dt="2026-02-09T15:40:11.860" v="559" actId="2696"/>
        <pc:sldMkLst>
          <pc:docMk/>
          <pc:sldMk cId="1031946803" sldId="2147482403"/>
        </pc:sldMkLst>
      </pc:sldChg>
      <pc:sldChg chg="modSp mod ord">
        <pc:chgData name="Lipinski, Michael (OS/ASTP)" userId="402734b4-10a4-4077-b9b3-c93b1ac8fa44" providerId="ADAL" clId="{3DF9B814-5419-4205-A7A5-0E1BEB1CAE9F}" dt="2026-02-09T15:51:06.435" v="662" actId="6549"/>
        <pc:sldMkLst>
          <pc:docMk/>
          <pc:sldMk cId="3423490788" sldId="2147482404"/>
        </pc:sldMkLst>
        <pc:spChg chg="mod">
          <ac:chgData name="Lipinski, Michael (OS/ASTP)" userId="402734b4-10a4-4077-b9b3-c93b1ac8fa44" providerId="ADAL" clId="{3DF9B814-5419-4205-A7A5-0E1BEB1CAE9F}" dt="2026-02-09T15:51:03.283" v="660" actId="6549"/>
          <ac:spMkLst>
            <pc:docMk/>
            <pc:sldMk cId="3423490788" sldId="2147482404"/>
            <ac:spMk id="5" creationId="{8F1E3770-FD1D-DA62-6593-6E0A4D7445FA}"/>
          </ac:spMkLst>
        </pc:spChg>
        <pc:spChg chg="mod">
          <ac:chgData name="Lipinski, Michael (OS/ASTP)" userId="402734b4-10a4-4077-b9b3-c93b1ac8fa44" providerId="ADAL" clId="{3DF9B814-5419-4205-A7A5-0E1BEB1CAE9F}" dt="2026-02-09T15:51:06.435" v="662" actId="6549"/>
          <ac:spMkLst>
            <pc:docMk/>
            <pc:sldMk cId="3423490788" sldId="2147482404"/>
            <ac:spMk id="6" creationId="{62E291D0-3A90-14D8-5AC2-B09604A8B87B}"/>
          </ac:spMkLst>
        </pc:spChg>
        <pc:spChg chg="mod">
          <ac:chgData name="Lipinski, Michael (OS/ASTP)" userId="402734b4-10a4-4077-b9b3-c93b1ac8fa44" providerId="ADAL" clId="{3DF9B814-5419-4205-A7A5-0E1BEB1CAE9F}" dt="2026-02-09T15:50:59.820" v="658" actId="6549"/>
          <ac:spMkLst>
            <pc:docMk/>
            <pc:sldMk cId="3423490788" sldId="2147482404"/>
            <ac:spMk id="7" creationId="{46F5DE47-BB94-0F8F-1D09-D7EBB34FF7F8}"/>
          </ac:spMkLst>
        </pc:spChg>
      </pc:sldChg>
      <pc:sldChg chg="ord">
        <pc:chgData name="Lipinski, Michael (OS/ASTP)" userId="402734b4-10a4-4077-b9b3-c93b1ac8fa44" providerId="ADAL" clId="{3DF9B814-5419-4205-A7A5-0E1BEB1CAE9F}" dt="2026-02-06T13:13:08.294" v="28"/>
        <pc:sldMkLst>
          <pc:docMk/>
          <pc:sldMk cId="202857883" sldId="2147482405"/>
        </pc:sldMkLst>
      </pc:sldChg>
      <pc:sldChg chg="ord">
        <pc:chgData name="Lipinski, Michael (OS/ASTP)" userId="402734b4-10a4-4077-b9b3-c93b1ac8fa44" providerId="ADAL" clId="{3DF9B814-5419-4205-A7A5-0E1BEB1CAE9F}" dt="2026-02-06T13:13:04.118" v="26"/>
        <pc:sldMkLst>
          <pc:docMk/>
          <pc:sldMk cId="1236196258" sldId="2147482406"/>
        </pc:sldMkLst>
      </pc:sldChg>
      <pc:sldChg chg="modSp mod">
        <pc:chgData name="Lipinski, Michael (OS/ASTP)" userId="402734b4-10a4-4077-b9b3-c93b1ac8fa44" providerId="ADAL" clId="{3DF9B814-5419-4205-A7A5-0E1BEB1CAE9F}" dt="2026-02-09T15:45:38.085" v="574" actId="6549"/>
        <pc:sldMkLst>
          <pc:docMk/>
          <pc:sldMk cId="2573800308" sldId="2147482407"/>
        </pc:sldMkLst>
        <pc:spChg chg="mod">
          <ac:chgData name="Lipinski, Michael (OS/ASTP)" userId="402734b4-10a4-4077-b9b3-c93b1ac8fa44" providerId="ADAL" clId="{3DF9B814-5419-4205-A7A5-0E1BEB1CAE9F}" dt="2026-02-09T15:45:38.085" v="574" actId="6549"/>
          <ac:spMkLst>
            <pc:docMk/>
            <pc:sldMk cId="2573800308" sldId="2147482407"/>
            <ac:spMk id="4" creationId="{507C4DB1-4853-75A0-E79F-55F5E4E03CF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10F7EE-462D-4E5E-9968-96F006015944}" type="doc">
      <dgm:prSet loTypeId="urn:microsoft.com/office/officeart/2011/layout/TabList" loCatId="list" qsTypeId="urn:microsoft.com/office/officeart/2005/8/quickstyle/simple1" qsCatId="simple" csTypeId="urn:microsoft.com/office/officeart/2005/8/colors/colorful2" csCatId="colorful" phldr="1"/>
      <dgm:spPr/>
      <dgm:t>
        <a:bodyPr/>
        <a:lstStyle/>
        <a:p>
          <a:endParaRPr lang="en-US"/>
        </a:p>
      </dgm:t>
    </dgm:pt>
    <dgm:pt modelId="{F98D0BC8-0EAF-4AC5-8AE6-FD1516F93468}">
      <dgm:prSet phldrT="[Text]" phldr="0"/>
      <dgm:spPr/>
      <dgm:t>
        <a:bodyPr/>
        <a:lstStyle/>
        <a:p>
          <a:r>
            <a:rPr lang="en-US"/>
            <a:t>Standard</a:t>
          </a:r>
        </a:p>
      </dgm:t>
    </dgm:pt>
    <dgm:pt modelId="{80427CB9-23E4-423F-88AA-DDE8FA6708C3}" type="parTrans" cxnId="{4A76F592-2196-44A1-93A7-7B5B64514F43}">
      <dgm:prSet/>
      <dgm:spPr/>
      <dgm:t>
        <a:bodyPr/>
        <a:lstStyle/>
        <a:p>
          <a:endParaRPr lang="en-US"/>
        </a:p>
      </dgm:t>
    </dgm:pt>
    <dgm:pt modelId="{768B058D-5927-495A-AED0-3DC39E6AA72A}" type="sibTrans" cxnId="{4A76F592-2196-44A1-93A7-7B5B64514F43}">
      <dgm:prSet/>
      <dgm:spPr/>
      <dgm:t>
        <a:bodyPr/>
        <a:lstStyle/>
        <a:p>
          <a:endParaRPr lang="en-US"/>
        </a:p>
      </dgm:t>
    </dgm:pt>
    <dgm:pt modelId="{2FD073EE-8CD2-486F-B679-48153981C58B}">
      <dgm:prSet phldrT="[Text]" phldr="0"/>
      <dgm:spPr/>
      <dgm:t>
        <a:bodyPr/>
        <a:lstStyle/>
        <a:p>
          <a:r>
            <a:rPr lang="en-US"/>
            <a:t>Implementation Specification</a:t>
          </a:r>
        </a:p>
      </dgm:t>
    </dgm:pt>
    <dgm:pt modelId="{F2E397D0-A3D9-4B0E-BDB5-019C7230B052}" type="parTrans" cxnId="{147257E1-CB03-4DEF-8FD3-76BB308A60E6}">
      <dgm:prSet/>
      <dgm:spPr/>
      <dgm:t>
        <a:bodyPr/>
        <a:lstStyle/>
        <a:p>
          <a:endParaRPr lang="en-US"/>
        </a:p>
      </dgm:t>
    </dgm:pt>
    <dgm:pt modelId="{EACC8EB9-BF24-486A-B564-67748A68F3E0}" type="sibTrans" cxnId="{147257E1-CB03-4DEF-8FD3-76BB308A60E6}">
      <dgm:prSet/>
      <dgm:spPr/>
      <dgm:t>
        <a:bodyPr/>
        <a:lstStyle/>
        <a:p>
          <a:endParaRPr lang="en-US"/>
        </a:p>
      </dgm:t>
    </dgm:pt>
    <dgm:pt modelId="{555E061B-7183-4DDA-850D-40BB12F31A57}">
      <dgm:prSet phldrT="[Text]" phldr="0"/>
      <dgm:spPr/>
      <dgm:t>
        <a:bodyPr/>
        <a:lstStyle/>
        <a:p>
          <a:r>
            <a:rPr lang="en-US"/>
            <a:t>Certification Criteria</a:t>
          </a:r>
        </a:p>
      </dgm:t>
    </dgm:pt>
    <dgm:pt modelId="{1261F11A-BF92-43FC-8863-FDA1B187C1AC}" type="parTrans" cxnId="{C4B5CE1C-BF4F-472C-8D41-97B2C5DF3A26}">
      <dgm:prSet/>
      <dgm:spPr/>
      <dgm:t>
        <a:bodyPr/>
        <a:lstStyle/>
        <a:p>
          <a:endParaRPr lang="en-US"/>
        </a:p>
      </dgm:t>
    </dgm:pt>
    <dgm:pt modelId="{2E6A9378-35C5-41DD-889C-D70355702A0B}" type="sibTrans" cxnId="{C4B5CE1C-BF4F-472C-8D41-97B2C5DF3A26}">
      <dgm:prSet/>
      <dgm:spPr/>
      <dgm:t>
        <a:bodyPr/>
        <a:lstStyle/>
        <a:p>
          <a:endParaRPr lang="en-US"/>
        </a:p>
      </dgm:t>
    </dgm:pt>
    <dgm:pt modelId="{B52B4BF5-F98C-4E03-81F4-DDB072063E17}" type="pres">
      <dgm:prSet presAssocID="{BD10F7EE-462D-4E5E-9968-96F006015944}" presName="Name0" presStyleCnt="0">
        <dgm:presLayoutVars>
          <dgm:chMax/>
          <dgm:chPref val="3"/>
          <dgm:dir/>
          <dgm:animOne val="branch"/>
          <dgm:animLvl val="lvl"/>
        </dgm:presLayoutVars>
      </dgm:prSet>
      <dgm:spPr/>
    </dgm:pt>
    <dgm:pt modelId="{FB8DB446-AEF4-4F74-BA9B-D66B154C759D}" type="pres">
      <dgm:prSet presAssocID="{F98D0BC8-0EAF-4AC5-8AE6-FD1516F93468}" presName="composite" presStyleCnt="0"/>
      <dgm:spPr/>
    </dgm:pt>
    <dgm:pt modelId="{EE94D742-1C47-41E0-B1EA-F4EF0C2B7432}" type="pres">
      <dgm:prSet presAssocID="{F98D0BC8-0EAF-4AC5-8AE6-FD1516F93468}" presName="FirstChild" presStyleLbl="revTx" presStyleIdx="0" presStyleCnt="3">
        <dgm:presLayoutVars>
          <dgm:chMax val="0"/>
          <dgm:chPref val="0"/>
          <dgm:bulletEnabled val="1"/>
        </dgm:presLayoutVars>
      </dgm:prSet>
      <dgm:spPr/>
    </dgm:pt>
    <dgm:pt modelId="{58B3B30F-BB63-4C20-8516-DB455C936887}" type="pres">
      <dgm:prSet presAssocID="{F98D0BC8-0EAF-4AC5-8AE6-FD1516F93468}" presName="Parent" presStyleLbl="alignNode1" presStyleIdx="0" presStyleCnt="3">
        <dgm:presLayoutVars>
          <dgm:chMax val="3"/>
          <dgm:chPref val="3"/>
          <dgm:bulletEnabled val="1"/>
        </dgm:presLayoutVars>
      </dgm:prSet>
      <dgm:spPr/>
    </dgm:pt>
    <dgm:pt modelId="{21E7935C-B2F9-4D29-B0C6-7CE25D4B1B69}" type="pres">
      <dgm:prSet presAssocID="{F98D0BC8-0EAF-4AC5-8AE6-FD1516F93468}" presName="Accent" presStyleLbl="parChTrans1D1" presStyleIdx="0" presStyleCnt="3"/>
      <dgm:spPr/>
    </dgm:pt>
    <dgm:pt modelId="{4902E191-FFC1-413E-B371-ECF604C18745}" type="pres">
      <dgm:prSet presAssocID="{768B058D-5927-495A-AED0-3DC39E6AA72A}" presName="sibTrans" presStyleCnt="0"/>
      <dgm:spPr/>
    </dgm:pt>
    <dgm:pt modelId="{55D6D747-AAD6-4076-97D5-F7349825DE58}" type="pres">
      <dgm:prSet presAssocID="{2FD073EE-8CD2-486F-B679-48153981C58B}" presName="composite" presStyleCnt="0"/>
      <dgm:spPr/>
    </dgm:pt>
    <dgm:pt modelId="{15387CE2-DC00-4BCD-8325-25C70AFC657E}" type="pres">
      <dgm:prSet presAssocID="{2FD073EE-8CD2-486F-B679-48153981C58B}" presName="FirstChild" presStyleLbl="revTx" presStyleIdx="1" presStyleCnt="3">
        <dgm:presLayoutVars>
          <dgm:chMax val="0"/>
          <dgm:chPref val="0"/>
          <dgm:bulletEnabled val="1"/>
        </dgm:presLayoutVars>
      </dgm:prSet>
      <dgm:spPr/>
    </dgm:pt>
    <dgm:pt modelId="{D919C127-94C2-40A2-9DD1-F5C49C91B926}" type="pres">
      <dgm:prSet presAssocID="{2FD073EE-8CD2-486F-B679-48153981C58B}" presName="Parent" presStyleLbl="alignNode1" presStyleIdx="1" presStyleCnt="3">
        <dgm:presLayoutVars>
          <dgm:chMax val="3"/>
          <dgm:chPref val="3"/>
          <dgm:bulletEnabled val="1"/>
        </dgm:presLayoutVars>
      </dgm:prSet>
      <dgm:spPr/>
    </dgm:pt>
    <dgm:pt modelId="{47597C86-87AD-4B9B-986D-9D25BEAE3F05}" type="pres">
      <dgm:prSet presAssocID="{2FD073EE-8CD2-486F-B679-48153981C58B}" presName="Accent" presStyleLbl="parChTrans1D1" presStyleIdx="1" presStyleCnt="3"/>
      <dgm:spPr/>
    </dgm:pt>
    <dgm:pt modelId="{3B57A340-DDD0-41E3-BE96-26A7E109A15C}" type="pres">
      <dgm:prSet presAssocID="{EACC8EB9-BF24-486A-B564-67748A68F3E0}" presName="sibTrans" presStyleCnt="0"/>
      <dgm:spPr/>
    </dgm:pt>
    <dgm:pt modelId="{508E5C8C-B1EF-450A-958D-7C55860F59BA}" type="pres">
      <dgm:prSet presAssocID="{555E061B-7183-4DDA-850D-40BB12F31A57}" presName="composite" presStyleCnt="0"/>
      <dgm:spPr/>
    </dgm:pt>
    <dgm:pt modelId="{AA6858AC-39E2-4007-AE85-14CB4627B978}" type="pres">
      <dgm:prSet presAssocID="{555E061B-7183-4DDA-850D-40BB12F31A57}" presName="FirstChild" presStyleLbl="revTx" presStyleIdx="2" presStyleCnt="3">
        <dgm:presLayoutVars>
          <dgm:chMax val="0"/>
          <dgm:chPref val="0"/>
          <dgm:bulletEnabled val="1"/>
        </dgm:presLayoutVars>
      </dgm:prSet>
      <dgm:spPr/>
    </dgm:pt>
    <dgm:pt modelId="{8359934E-2316-4330-A011-BA153E431FA0}" type="pres">
      <dgm:prSet presAssocID="{555E061B-7183-4DDA-850D-40BB12F31A57}" presName="Parent" presStyleLbl="alignNode1" presStyleIdx="2" presStyleCnt="3">
        <dgm:presLayoutVars>
          <dgm:chMax val="3"/>
          <dgm:chPref val="3"/>
          <dgm:bulletEnabled val="1"/>
        </dgm:presLayoutVars>
      </dgm:prSet>
      <dgm:spPr/>
    </dgm:pt>
    <dgm:pt modelId="{599ACB9F-0B8B-4AA4-9378-25819D7399D9}" type="pres">
      <dgm:prSet presAssocID="{555E061B-7183-4DDA-850D-40BB12F31A57}" presName="Accent" presStyleLbl="parChTrans1D1" presStyleIdx="2" presStyleCnt="3"/>
      <dgm:spPr/>
    </dgm:pt>
  </dgm:ptLst>
  <dgm:cxnLst>
    <dgm:cxn modelId="{6A00FF05-B05F-4EEC-8375-899322194A6A}" type="presOf" srcId="{F98D0BC8-0EAF-4AC5-8AE6-FD1516F93468}" destId="{58B3B30F-BB63-4C20-8516-DB455C936887}" srcOrd="0" destOrd="0" presId="urn:microsoft.com/office/officeart/2011/layout/TabList"/>
    <dgm:cxn modelId="{C4B5CE1C-BF4F-472C-8D41-97B2C5DF3A26}" srcId="{BD10F7EE-462D-4E5E-9968-96F006015944}" destId="{555E061B-7183-4DDA-850D-40BB12F31A57}" srcOrd="2" destOrd="0" parTransId="{1261F11A-BF92-43FC-8863-FDA1B187C1AC}" sibTransId="{2E6A9378-35C5-41DD-889C-D70355702A0B}"/>
    <dgm:cxn modelId="{9A2D1E63-AB06-4401-8339-539DB9EACDF9}" type="presOf" srcId="{2FD073EE-8CD2-486F-B679-48153981C58B}" destId="{D919C127-94C2-40A2-9DD1-F5C49C91B926}" srcOrd="0" destOrd="0" presId="urn:microsoft.com/office/officeart/2011/layout/TabList"/>
    <dgm:cxn modelId="{87F73F8B-7289-4356-8345-6D449E9A3C3F}" type="presOf" srcId="{555E061B-7183-4DDA-850D-40BB12F31A57}" destId="{8359934E-2316-4330-A011-BA153E431FA0}" srcOrd="0" destOrd="0" presId="urn:microsoft.com/office/officeart/2011/layout/TabList"/>
    <dgm:cxn modelId="{A92B4E91-1312-49A7-856C-BB1B8B39C0AF}" type="presOf" srcId="{BD10F7EE-462D-4E5E-9968-96F006015944}" destId="{B52B4BF5-F98C-4E03-81F4-DDB072063E17}" srcOrd="0" destOrd="0" presId="urn:microsoft.com/office/officeart/2011/layout/TabList"/>
    <dgm:cxn modelId="{4A76F592-2196-44A1-93A7-7B5B64514F43}" srcId="{BD10F7EE-462D-4E5E-9968-96F006015944}" destId="{F98D0BC8-0EAF-4AC5-8AE6-FD1516F93468}" srcOrd="0" destOrd="0" parTransId="{80427CB9-23E4-423F-88AA-DDE8FA6708C3}" sibTransId="{768B058D-5927-495A-AED0-3DC39E6AA72A}"/>
    <dgm:cxn modelId="{147257E1-CB03-4DEF-8FD3-76BB308A60E6}" srcId="{BD10F7EE-462D-4E5E-9968-96F006015944}" destId="{2FD073EE-8CD2-486F-B679-48153981C58B}" srcOrd="1" destOrd="0" parTransId="{F2E397D0-A3D9-4B0E-BDB5-019C7230B052}" sibTransId="{EACC8EB9-BF24-486A-B564-67748A68F3E0}"/>
    <dgm:cxn modelId="{FC27F190-C8EB-47AC-8105-2D66ABAACB81}" type="presParOf" srcId="{B52B4BF5-F98C-4E03-81F4-DDB072063E17}" destId="{FB8DB446-AEF4-4F74-BA9B-D66B154C759D}" srcOrd="0" destOrd="0" presId="urn:microsoft.com/office/officeart/2011/layout/TabList"/>
    <dgm:cxn modelId="{964817B5-B4D8-4227-8306-C9825016B4D5}" type="presParOf" srcId="{FB8DB446-AEF4-4F74-BA9B-D66B154C759D}" destId="{EE94D742-1C47-41E0-B1EA-F4EF0C2B7432}" srcOrd="0" destOrd="0" presId="urn:microsoft.com/office/officeart/2011/layout/TabList"/>
    <dgm:cxn modelId="{8FE67CEB-FC19-4652-9984-0DF063CE5E21}" type="presParOf" srcId="{FB8DB446-AEF4-4F74-BA9B-D66B154C759D}" destId="{58B3B30F-BB63-4C20-8516-DB455C936887}" srcOrd="1" destOrd="0" presId="urn:microsoft.com/office/officeart/2011/layout/TabList"/>
    <dgm:cxn modelId="{BEC52127-1918-4D98-B44E-93B127330463}" type="presParOf" srcId="{FB8DB446-AEF4-4F74-BA9B-D66B154C759D}" destId="{21E7935C-B2F9-4D29-B0C6-7CE25D4B1B69}" srcOrd="2" destOrd="0" presId="urn:microsoft.com/office/officeart/2011/layout/TabList"/>
    <dgm:cxn modelId="{B440D6C3-3C80-49D5-9A29-B9F3C7E4D273}" type="presParOf" srcId="{B52B4BF5-F98C-4E03-81F4-DDB072063E17}" destId="{4902E191-FFC1-413E-B371-ECF604C18745}" srcOrd="1" destOrd="0" presId="urn:microsoft.com/office/officeart/2011/layout/TabList"/>
    <dgm:cxn modelId="{891FAC68-7DC0-4888-9A48-9038A86A2236}" type="presParOf" srcId="{B52B4BF5-F98C-4E03-81F4-DDB072063E17}" destId="{55D6D747-AAD6-4076-97D5-F7349825DE58}" srcOrd="2" destOrd="0" presId="urn:microsoft.com/office/officeart/2011/layout/TabList"/>
    <dgm:cxn modelId="{5BA0BFA3-14F7-4960-8AB3-AC268DFBAE72}" type="presParOf" srcId="{55D6D747-AAD6-4076-97D5-F7349825DE58}" destId="{15387CE2-DC00-4BCD-8325-25C70AFC657E}" srcOrd="0" destOrd="0" presId="urn:microsoft.com/office/officeart/2011/layout/TabList"/>
    <dgm:cxn modelId="{42C9DD05-A10F-4DFE-A900-1BA307FBF5AB}" type="presParOf" srcId="{55D6D747-AAD6-4076-97D5-F7349825DE58}" destId="{D919C127-94C2-40A2-9DD1-F5C49C91B926}" srcOrd="1" destOrd="0" presId="urn:microsoft.com/office/officeart/2011/layout/TabList"/>
    <dgm:cxn modelId="{8B56255F-8196-42C4-9E86-0CF1F7FBD00C}" type="presParOf" srcId="{55D6D747-AAD6-4076-97D5-F7349825DE58}" destId="{47597C86-87AD-4B9B-986D-9D25BEAE3F05}" srcOrd="2" destOrd="0" presId="urn:microsoft.com/office/officeart/2011/layout/TabList"/>
    <dgm:cxn modelId="{70DB4171-4F54-452C-96B6-8D1FC12AFEE7}" type="presParOf" srcId="{B52B4BF5-F98C-4E03-81F4-DDB072063E17}" destId="{3B57A340-DDD0-41E3-BE96-26A7E109A15C}" srcOrd="3" destOrd="0" presId="urn:microsoft.com/office/officeart/2011/layout/TabList"/>
    <dgm:cxn modelId="{569A95B9-4BE7-4570-94B2-40811D6DB641}" type="presParOf" srcId="{B52B4BF5-F98C-4E03-81F4-DDB072063E17}" destId="{508E5C8C-B1EF-450A-958D-7C55860F59BA}" srcOrd="4" destOrd="0" presId="urn:microsoft.com/office/officeart/2011/layout/TabList"/>
    <dgm:cxn modelId="{2AEC4A05-F012-4A56-BF5C-8CE4E28B2578}" type="presParOf" srcId="{508E5C8C-B1EF-450A-958D-7C55860F59BA}" destId="{AA6858AC-39E2-4007-AE85-14CB4627B978}" srcOrd="0" destOrd="0" presId="urn:microsoft.com/office/officeart/2011/layout/TabList"/>
    <dgm:cxn modelId="{6C6F0068-7CD8-4425-98BD-E5204369753A}" type="presParOf" srcId="{508E5C8C-B1EF-450A-958D-7C55860F59BA}" destId="{8359934E-2316-4330-A011-BA153E431FA0}" srcOrd="1" destOrd="0" presId="urn:microsoft.com/office/officeart/2011/layout/TabList"/>
    <dgm:cxn modelId="{43D091F0-46F6-43A2-B7CA-26593C45610E}" type="presParOf" srcId="{508E5C8C-B1EF-450A-958D-7C55860F59BA}" destId="{599ACB9F-0B8B-4AA4-9378-25819D7399D9}"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ACB9F-0B8B-4AA4-9378-25819D7399D9}">
      <dsp:nvSpPr>
        <dsp:cNvPr id="0" name=""/>
        <dsp:cNvSpPr/>
      </dsp:nvSpPr>
      <dsp:spPr>
        <a:xfrm>
          <a:off x="0" y="4540075"/>
          <a:ext cx="10482044"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597C86-87AD-4B9B-986D-9D25BEAE3F05}">
      <dsp:nvSpPr>
        <dsp:cNvPr id="0" name=""/>
        <dsp:cNvSpPr/>
      </dsp:nvSpPr>
      <dsp:spPr>
        <a:xfrm>
          <a:off x="0" y="3002360"/>
          <a:ext cx="10482044"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E7935C-B2F9-4D29-B0C6-7CE25D4B1B69}">
      <dsp:nvSpPr>
        <dsp:cNvPr id="0" name=""/>
        <dsp:cNvSpPr/>
      </dsp:nvSpPr>
      <dsp:spPr>
        <a:xfrm>
          <a:off x="0" y="1464644"/>
          <a:ext cx="10482044"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94D742-1C47-41E0-B1EA-F4EF0C2B7432}">
      <dsp:nvSpPr>
        <dsp:cNvPr id="0" name=""/>
        <dsp:cNvSpPr/>
      </dsp:nvSpPr>
      <dsp:spPr>
        <a:xfrm>
          <a:off x="2725331" y="153"/>
          <a:ext cx="7756712" cy="1464491"/>
        </a:xfrm>
        <a:prstGeom prst="rect">
          <a:avLst/>
        </a:prstGeom>
        <a:noFill/>
        <a:ln>
          <a:noFill/>
        </a:ln>
        <a:effectLst/>
      </dsp:spPr>
      <dsp:style>
        <a:lnRef idx="0">
          <a:scrgbClr r="0" g="0" b="0"/>
        </a:lnRef>
        <a:fillRef idx="0">
          <a:scrgbClr r="0" g="0" b="0"/>
        </a:fillRef>
        <a:effectRef idx="0">
          <a:scrgbClr r="0" g="0" b="0"/>
        </a:effectRef>
        <a:fontRef idx="minor"/>
      </dsp:style>
    </dsp:sp>
    <dsp:sp modelId="{58B3B30F-BB63-4C20-8516-DB455C936887}">
      <dsp:nvSpPr>
        <dsp:cNvPr id="0" name=""/>
        <dsp:cNvSpPr/>
      </dsp:nvSpPr>
      <dsp:spPr>
        <a:xfrm>
          <a:off x="0" y="153"/>
          <a:ext cx="2725331" cy="1464491"/>
        </a:xfrm>
        <a:prstGeom prst="round2SameRect">
          <a:avLst>
            <a:gd name="adj1" fmla="val 16670"/>
            <a:gd name="adj2" fmla="val 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kern="1200"/>
            <a:t>Standard</a:t>
          </a:r>
        </a:p>
      </dsp:txBody>
      <dsp:txXfrm>
        <a:off x="71503" y="71656"/>
        <a:ext cx="2582325" cy="1392988"/>
      </dsp:txXfrm>
    </dsp:sp>
    <dsp:sp modelId="{15387CE2-DC00-4BCD-8325-25C70AFC657E}">
      <dsp:nvSpPr>
        <dsp:cNvPr id="0" name=""/>
        <dsp:cNvSpPr/>
      </dsp:nvSpPr>
      <dsp:spPr>
        <a:xfrm>
          <a:off x="2725331" y="1537868"/>
          <a:ext cx="7756712" cy="1464491"/>
        </a:xfrm>
        <a:prstGeom prst="rect">
          <a:avLst/>
        </a:prstGeom>
        <a:noFill/>
        <a:ln>
          <a:noFill/>
        </a:ln>
        <a:effectLst/>
      </dsp:spPr>
      <dsp:style>
        <a:lnRef idx="0">
          <a:scrgbClr r="0" g="0" b="0"/>
        </a:lnRef>
        <a:fillRef idx="0">
          <a:scrgbClr r="0" g="0" b="0"/>
        </a:fillRef>
        <a:effectRef idx="0">
          <a:scrgbClr r="0" g="0" b="0"/>
        </a:effectRef>
        <a:fontRef idx="minor"/>
      </dsp:style>
    </dsp:sp>
    <dsp:sp modelId="{D919C127-94C2-40A2-9DD1-F5C49C91B926}">
      <dsp:nvSpPr>
        <dsp:cNvPr id="0" name=""/>
        <dsp:cNvSpPr/>
      </dsp:nvSpPr>
      <dsp:spPr>
        <a:xfrm>
          <a:off x="0" y="1537868"/>
          <a:ext cx="2725331" cy="1464491"/>
        </a:xfrm>
        <a:prstGeom prst="round2SameRect">
          <a:avLst>
            <a:gd name="adj1" fmla="val 16670"/>
            <a:gd name="adj2" fmla="val 0"/>
          </a:avLst>
        </a:prstGeom>
        <a:solidFill>
          <a:schemeClr val="accent2">
            <a:hueOff val="-353751"/>
            <a:satOff val="6206"/>
            <a:lumOff val="12352"/>
            <a:alphaOff val="0"/>
          </a:schemeClr>
        </a:solidFill>
        <a:ln w="12700" cap="flat" cmpd="sng" algn="ctr">
          <a:solidFill>
            <a:schemeClr val="accent2">
              <a:hueOff val="-353751"/>
              <a:satOff val="6206"/>
              <a:lumOff val="123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kern="1200"/>
            <a:t>Implementation Specification</a:t>
          </a:r>
        </a:p>
      </dsp:txBody>
      <dsp:txXfrm>
        <a:off x="71503" y="1609371"/>
        <a:ext cx="2582325" cy="1392988"/>
      </dsp:txXfrm>
    </dsp:sp>
    <dsp:sp modelId="{AA6858AC-39E2-4007-AE85-14CB4627B978}">
      <dsp:nvSpPr>
        <dsp:cNvPr id="0" name=""/>
        <dsp:cNvSpPr/>
      </dsp:nvSpPr>
      <dsp:spPr>
        <a:xfrm>
          <a:off x="2725331" y="3075584"/>
          <a:ext cx="7756712" cy="1464491"/>
        </a:xfrm>
        <a:prstGeom prst="rect">
          <a:avLst/>
        </a:prstGeom>
        <a:noFill/>
        <a:ln>
          <a:noFill/>
        </a:ln>
        <a:effectLst/>
      </dsp:spPr>
      <dsp:style>
        <a:lnRef idx="0">
          <a:scrgbClr r="0" g="0" b="0"/>
        </a:lnRef>
        <a:fillRef idx="0">
          <a:scrgbClr r="0" g="0" b="0"/>
        </a:fillRef>
        <a:effectRef idx="0">
          <a:scrgbClr r="0" g="0" b="0"/>
        </a:effectRef>
        <a:fontRef idx="minor"/>
      </dsp:style>
    </dsp:sp>
    <dsp:sp modelId="{8359934E-2316-4330-A011-BA153E431FA0}">
      <dsp:nvSpPr>
        <dsp:cNvPr id="0" name=""/>
        <dsp:cNvSpPr/>
      </dsp:nvSpPr>
      <dsp:spPr>
        <a:xfrm>
          <a:off x="0" y="3075584"/>
          <a:ext cx="2725331" cy="1464491"/>
        </a:xfrm>
        <a:prstGeom prst="round2SameRect">
          <a:avLst>
            <a:gd name="adj1" fmla="val 16670"/>
            <a:gd name="adj2" fmla="val 0"/>
          </a:avLst>
        </a:prstGeom>
        <a:solidFill>
          <a:schemeClr val="accent2">
            <a:hueOff val="-707502"/>
            <a:satOff val="12412"/>
            <a:lumOff val="24705"/>
            <a:alphaOff val="0"/>
          </a:schemeClr>
        </a:solidFill>
        <a:ln w="12700" cap="flat" cmpd="sng" algn="ctr">
          <a:solidFill>
            <a:schemeClr val="accent2">
              <a:hueOff val="-707502"/>
              <a:satOff val="12412"/>
              <a:lumOff val="247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kern="1200"/>
            <a:t>Certification Criteria</a:t>
          </a:r>
        </a:p>
      </dsp:txBody>
      <dsp:txXfrm>
        <a:off x="71503" y="3147087"/>
        <a:ext cx="2582325" cy="1392988"/>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D702EC-2533-8CFE-E699-2BBF05EDAC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345EC8F-E8E3-97E9-A254-3D42086B18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8/8/2024</a:t>
            </a:r>
          </a:p>
        </p:txBody>
      </p:sp>
      <p:sp>
        <p:nvSpPr>
          <p:cNvPr id="4" name="Footer Placeholder 3">
            <a:extLst>
              <a:ext uri="{FF2B5EF4-FFF2-40B4-BE49-F238E27FC236}">
                <a16:creationId xmlns:a16="http://schemas.microsoft.com/office/drawing/2014/main" id="{44F9732E-2253-ECF1-517F-81FA32F500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9430323-5103-C7BA-DB75-4BA18440A1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416F0A-0E8E-4EBD-9CDA-E99AA97D9964}" type="slidenum">
              <a:rPr lang="en-US" smtClean="0"/>
              <a:t>‹#›</a:t>
            </a:fld>
            <a:endParaRPr lang="en-US"/>
          </a:p>
        </p:txBody>
      </p:sp>
    </p:spTree>
    <p:extLst>
      <p:ext uri="{BB962C8B-B14F-4D97-AF65-F5344CB8AC3E}">
        <p14:creationId xmlns:p14="http://schemas.microsoft.com/office/powerpoint/2010/main" val="316502042"/>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US"/>
              <a:t>8/8/2024</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53CA51-D92B-4C6E-9518-012FF0A62BBD}" type="slidenum">
              <a:rPr lang="en-US" smtClean="0"/>
              <a:t>‹#›</a:t>
            </a:fld>
            <a:endParaRPr lang="en-US"/>
          </a:p>
        </p:txBody>
      </p:sp>
    </p:spTree>
    <p:extLst>
      <p:ext uri="{BB962C8B-B14F-4D97-AF65-F5344CB8AC3E}">
        <p14:creationId xmlns:p14="http://schemas.microsoft.com/office/powerpoint/2010/main" val="2731695538"/>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294E5-E26C-CCBD-8327-7CF8ED4DC4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18AA0F-5751-1F58-600B-2A2E9B81BD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4DF2FD-279B-B699-4F6E-93CFFA5CE8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DEAC478-7940-352C-32F1-E00BC944E607}"/>
              </a:ext>
            </a:extLst>
          </p:cNvPr>
          <p:cNvSpPr>
            <a:spLocks noGrp="1"/>
          </p:cNvSpPr>
          <p:nvPr>
            <p:ph type="sldNum" sz="quarter" idx="5"/>
          </p:nvPr>
        </p:nvSpPr>
        <p:spPr/>
        <p:txBody>
          <a:bodyPr/>
          <a:lstStyle/>
          <a:p>
            <a:fld id="{156EC431-FBBA-458F-9F13-CF5EA3C46CC2}" type="slidenum">
              <a:rPr lang="en-US" smtClean="0"/>
              <a:t>4</a:t>
            </a:fld>
            <a:endParaRPr lang="en-US"/>
          </a:p>
        </p:txBody>
      </p:sp>
    </p:spTree>
    <p:extLst>
      <p:ext uri="{BB962C8B-B14F-4D97-AF65-F5344CB8AC3E}">
        <p14:creationId xmlns:p14="http://schemas.microsoft.com/office/powerpoint/2010/main" val="1531168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EB222-E17E-8356-C261-0E1596CDF8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7BF118-CBA3-079C-7BDA-B5F82BFACC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E597A7-51D7-805E-1016-4B3CE3C75816}"/>
              </a:ext>
            </a:extLst>
          </p:cNvPr>
          <p:cNvSpPr>
            <a:spLocks noGrp="1"/>
          </p:cNvSpPr>
          <p:nvPr>
            <p:ph type="body" idx="1"/>
          </p:nvPr>
        </p:nvSpPr>
        <p:spPr/>
        <p:txBody>
          <a:bodyPr/>
          <a:lstStyle/>
          <a:p>
            <a:r>
              <a:rPr lang="en-US" sz="1200" kern="1200">
                <a:solidFill>
                  <a:schemeClr val="tx1"/>
                </a:solidFill>
                <a:effectLst/>
                <a:latin typeface="+mn-lt"/>
                <a:ea typeface="+mn-ea"/>
                <a:cs typeface="+mn-cs"/>
              </a:rPr>
              <a:t> </a:t>
            </a:r>
            <a:endParaRPr lang="en-US"/>
          </a:p>
        </p:txBody>
      </p:sp>
      <p:sp>
        <p:nvSpPr>
          <p:cNvPr id="4" name="Date Placeholder 3">
            <a:extLst>
              <a:ext uri="{FF2B5EF4-FFF2-40B4-BE49-F238E27FC236}">
                <a16:creationId xmlns:a16="http://schemas.microsoft.com/office/drawing/2014/main" id="{287D0F6A-D694-DE10-B1FA-D2113DEBCFF0}"/>
              </a:ext>
            </a:extLst>
          </p:cNvPr>
          <p:cNvSpPr>
            <a:spLocks noGrp="1"/>
          </p:cNvSpPr>
          <p:nvPr>
            <p:ph type="dt" idx="1"/>
          </p:nvPr>
        </p:nvSpPr>
        <p:spPr/>
        <p:txBody>
          <a:bodyPr/>
          <a:lstStyle/>
          <a:p>
            <a:r>
              <a:rPr lang="en-US"/>
              <a:t>8/8/2024</a:t>
            </a:r>
          </a:p>
        </p:txBody>
      </p:sp>
    </p:spTree>
    <p:extLst>
      <p:ext uri="{BB962C8B-B14F-4D97-AF65-F5344CB8AC3E}">
        <p14:creationId xmlns:p14="http://schemas.microsoft.com/office/powerpoint/2010/main" val="1592965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6B66B-4402-2792-1E2F-157C61BF65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70E7DB-3293-1DA8-9AC3-B55A665A45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334FED-B041-1CB1-2DCE-38E5AEBAEC29}"/>
              </a:ext>
            </a:extLst>
          </p:cNvPr>
          <p:cNvSpPr>
            <a:spLocks noGrp="1"/>
          </p:cNvSpPr>
          <p:nvPr>
            <p:ph type="body" idx="1"/>
          </p:nvPr>
        </p:nvSpPr>
        <p:spPr/>
        <p:txBody>
          <a:bodyPr/>
          <a:lstStyle/>
          <a:p>
            <a:r>
              <a:rPr lang="en-US" sz="1200" kern="1200">
                <a:solidFill>
                  <a:schemeClr val="tx1"/>
                </a:solidFill>
                <a:effectLst/>
                <a:latin typeface="+mn-lt"/>
                <a:ea typeface="+mn-ea"/>
                <a:cs typeface="+mn-cs"/>
              </a:rPr>
              <a:t> </a:t>
            </a:r>
            <a:endParaRPr lang="en-US"/>
          </a:p>
        </p:txBody>
      </p:sp>
      <p:sp>
        <p:nvSpPr>
          <p:cNvPr id="4" name="Date Placeholder 3">
            <a:extLst>
              <a:ext uri="{FF2B5EF4-FFF2-40B4-BE49-F238E27FC236}">
                <a16:creationId xmlns:a16="http://schemas.microsoft.com/office/drawing/2014/main" id="{3E117F96-8174-0074-524B-E4BF228759CD}"/>
              </a:ext>
            </a:extLst>
          </p:cNvPr>
          <p:cNvSpPr>
            <a:spLocks noGrp="1"/>
          </p:cNvSpPr>
          <p:nvPr>
            <p:ph type="dt" idx="1"/>
          </p:nvPr>
        </p:nvSpPr>
        <p:spPr/>
        <p:txBody>
          <a:bodyPr/>
          <a:lstStyle/>
          <a:p>
            <a:r>
              <a:rPr lang="en-US"/>
              <a:t>8/8/2024</a:t>
            </a:r>
          </a:p>
        </p:txBody>
      </p:sp>
    </p:spTree>
    <p:extLst>
      <p:ext uri="{BB962C8B-B14F-4D97-AF65-F5344CB8AC3E}">
        <p14:creationId xmlns:p14="http://schemas.microsoft.com/office/powerpoint/2010/main" val="2176817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DAE30-AE97-359A-63FA-97C500BBA3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617F12-AE5E-E9FD-5ABD-F8464AA56C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71E333-51B5-2DF4-6AAB-55A11021E6A6}"/>
              </a:ext>
            </a:extLst>
          </p:cNvPr>
          <p:cNvSpPr>
            <a:spLocks noGrp="1"/>
          </p:cNvSpPr>
          <p:nvPr>
            <p:ph type="body" idx="1"/>
          </p:nvPr>
        </p:nvSpPr>
        <p:spPr/>
        <p:txBody>
          <a:bodyPr/>
          <a:lstStyle/>
          <a:p>
            <a:r>
              <a:rPr lang="en-US" sz="1200" kern="1200">
                <a:solidFill>
                  <a:schemeClr val="tx1"/>
                </a:solidFill>
                <a:effectLst/>
                <a:latin typeface="+mn-lt"/>
                <a:ea typeface="+mn-ea"/>
                <a:cs typeface="+mn-cs"/>
              </a:rPr>
              <a:t> </a:t>
            </a:r>
            <a:endParaRPr lang="en-US"/>
          </a:p>
        </p:txBody>
      </p:sp>
      <p:sp>
        <p:nvSpPr>
          <p:cNvPr id="4" name="Date Placeholder 3">
            <a:extLst>
              <a:ext uri="{FF2B5EF4-FFF2-40B4-BE49-F238E27FC236}">
                <a16:creationId xmlns:a16="http://schemas.microsoft.com/office/drawing/2014/main" id="{936939B0-109A-652F-208C-CE5BC4106AB3}"/>
              </a:ext>
            </a:extLst>
          </p:cNvPr>
          <p:cNvSpPr>
            <a:spLocks noGrp="1"/>
          </p:cNvSpPr>
          <p:nvPr>
            <p:ph type="dt" idx="1"/>
          </p:nvPr>
        </p:nvSpPr>
        <p:spPr/>
        <p:txBody>
          <a:bodyPr/>
          <a:lstStyle/>
          <a:p>
            <a:r>
              <a:rPr lang="en-US"/>
              <a:t>8/8/2024</a:t>
            </a:r>
          </a:p>
        </p:txBody>
      </p:sp>
    </p:spTree>
    <p:extLst>
      <p:ext uri="{BB962C8B-B14F-4D97-AF65-F5344CB8AC3E}">
        <p14:creationId xmlns:p14="http://schemas.microsoft.com/office/powerpoint/2010/main" val="3797950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F326C-65E6-41EF-8AFE-8689CFB6C1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966D1A-BF8E-166A-C704-60C97FD75A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795089-D048-6AE7-C117-2B496B8A75F2}"/>
              </a:ext>
            </a:extLst>
          </p:cNvPr>
          <p:cNvSpPr>
            <a:spLocks noGrp="1"/>
          </p:cNvSpPr>
          <p:nvPr>
            <p:ph type="body" idx="1"/>
          </p:nvPr>
        </p:nvSpPr>
        <p:spPr/>
        <p:txBody>
          <a:bodyPr/>
          <a:lstStyle/>
          <a:p>
            <a:r>
              <a:rPr lang="en-US" sz="1200" kern="1200">
                <a:solidFill>
                  <a:schemeClr val="tx1"/>
                </a:solidFill>
                <a:effectLst/>
                <a:latin typeface="+mn-lt"/>
                <a:ea typeface="+mn-ea"/>
                <a:cs typeface="+mn-cs"/>
              </a:rPr>
              <a:t> </a:t>
            </a:r>
            <a:endParaRPr lang="en-US"/>
          </a:p>
        </p:txBody>
      </p:sp>
      <p:sp>
        <p:nvSpPr>
          <p:cNvPr id="4" name="Date Placeholder 3">
            <a:extLst>
              <a:ext uri="{FF2B5EF4-FFF2-40B4-BE49-F238E27FC236}">
                <a16:creationId xmlns:a16="http://schemas.microsoft.com/office/drawing/2014/main" id="{31053E3D-EC81-4EAF-DD61-862A216E82AD}"/>
              </a:ext>
            </a:extLst>
          </p:cNvPr>
          <p:cNvSpPr>
            <a:spLocks noGrp="1"/>
          </p:cNvSpPr>
          <p:nvPr>
            <p:ph type="dt" idx="1"/>
          </p:nvPr>
        </p:nvSpPr>
        <p:spPr/>
        <p:txBody>
          <a:bodyPr/>
          <a:lstStyle/>
          <a:p>
            <a:r>
              <a:rPr lang="en-US"/>
              <a:t>8/8/2024</a:t>
            </a:r>
          </a:p>
        </p:txBody>
      </p:sp>
    </p:spTree>
    <p:extLst>
      <p:ext uri="{BB962C8B-B14F-4D97-AF65-F5344CB8AC3E}">
        <p14:creationId xmlns:p14="http://schemas.microsoft.com/office/powerpoint/2010/main" val="3449837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68546-8250-AE42-AFD1-57304D229E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3D3ACF-81D5-FCFA-AEED-F9BFEC88A7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CE7222-57B4-749D-FF06-3C479FFACDC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976CAE-ABB2-5045-E364-D3A16DE08350}"/>
              </a:ext>
            </a:extLst>
          </p:cNvPr>
          <p:cNvSpPr>
            <a:spLocks noGrp="1"/>
          </p:cNvSpPr>
          <p:nvPr>
            <p:ph type="sldNum" sz="quarter" idx="5"/>
          </p:nvPr>
        </p:nvSpPr>
        <p:spPr/>
        <p:txBody>
          <a:bodyPr/>
          <a:lstStyle/>
          <a:p>
            <a:fld id="{156EC431-FBBA-458F-9F13-CF5EA3C46CC2}" type="slidenum">
              <a:rPr lang="en-US" smtClean="0"/>
              <a:t>15</a:t>
            </a:fld>
            <a:endParaRPr lang="en-US"/>
          </a:p>
        </p:txBody>
      </p:sp>
    </p:spTree>
    <p:extLst>
      <p:ext uri="{BB962C8B-B14F-4D97-AF65-F5344CB8AC3E}">
        <p14:creationId xmlns:p14="http://schemas.microsoft.com/office/powerpoint/2010/main" val="1247428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F8523C-8729-40F0-9536-D6C4CA3AD238}" type="slidenum">
              <a:rPr lang="en-US" smtClean="0"/>
              <a:pPr/>
              <a:t>20</a:t>
            </a:fld>
            <a:endParaRPr lang="en-US"/>
          </a:p>
        </p:txBody>
      </p:sp>
    </p:spTree>
    <p:extLst>
      <p:ext uri="{BB962C8B-B14F-4D97-AF65-F5344CB8AC3E}">
        <p14:creationId xmlns:p14="http://schemas.microsoft.com/office/powerpoint/2010/main" val="3062097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2.xml"/><Relationship Id="rId1" Type="http://schemas.openxmlformats.org/officeDocument/2006/relationships/tags" Target="../tags/tag4.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22.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10.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0.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10.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10.svg"/></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oposal and Benefit">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653939" y="221360"/>
            <a:ext cx="8229210" cy="348027"/>
          </a:xfrm>
          <a:prstGeom prst="rect">
            <a:avLst/>
          </a:prstGeom>
        </p:spPr>
        <p:txBody>
          <a:bodyPr/>
          <a:lstStyle>
            <a:lvl1pPr algn="l">
              <a:defRPr sz="900">
                <a:solidFill>
                  <a:schemeClr val="tx1">
                    <a:lumMod val="50000"/>
                    <a:lumOff val="50000"/>
                  </a:schemeClr>
                </a:solidFill>
                <a:latin typeface="Arial" panose="020B0604020202020204" pitchFamily="34" charset="0"/>
                <a:cs typeface="Arial" panose="020B0604020202020204" pitchFamily="34" charset="0"/>
              </a:defRPr>
            </a:lvl1pPr>
          </a:lstStyle>
          <a:p>
            <a:endParaRPr lang="en-US"/>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0" y="6492875"/>
            <a:ext cx="41656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900" b="0" smtClean="0">
                <a:solidFill>
                  <a:schemeClr val="bg1">
                    <a:lumMod val="50000"/>
                  </a:schemeClr>
                </a:solidFill>
                <a:latin typeface="Arial" panose="020B0604020202020204" pitchFamily="34" charset="0"/>
                <a:cs typeface="Arial" panose="020B0604020202020204" pitchFamily="34" charset="0"/>
              </a:rPr>
              <a:pPr algn="r"/>
              <a:t>‹#›</a:t>
            </a:fld>
            <a:endParaRPr lang="en-US" sz="1100" b="0">
              <a:solidFill>
                <a:schemeClr val="bg1">
                  <a:lumMod val="50000"/>
                </a:schemeClr>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DFACBFE0-E057-FCA7-AD34-8427375AFAD4}"/>
              </a:ext>
            </a:extLst>
          </p:cNvPr>
          <p:cNvSpPr>
            <a:spLocks noGrp="1"/>
          </p:cNvSpPr>
          <p:nvPr>
            <p:ph type="body" sz="quarter" idx="14" hasCustomPrompt="1"/>
          </p:nvPr>
        </p:nvSpPr>
        <p:spPr>
          <a:xfrm>
            <a:off x="653940" y="1768343"/>
            <a:ext cx="1242873" cy="272123"/>
          </a:xfrm>
          <a:prstGeom prst="roundRect">
            <a:avLst>
              <a:gd name="adj" fmla="val 14630"/>
            </a:avLst>
          </a:prstGeom>
          <a:solidFill>
            <a:schemeClr val="accent6">
              <a:lumMod val="60000"/>
              <a:lumOff val="40000"/>
              <a:alpha val="9804"/>
            </a:schemeClr>
          </a:solidFill>
        </p:spPr>
        <p:txBody>
          <a:bodyPr anchor="ctr"/>
          <a:lstStyle>
            <a:lvl1pPr marL="0" indent="0" algn="ctr">
              <a:buNone/>
              <a:defRPr sz="1200" b="1" spc="158">
                <a:solidFill>
                  <a:schemeClr val="accent6"/>
                </a:solidFill>
              </a:defRPr>
            </a:lvl1pPr>
            <a:lvl4pPr marL="1371566" indent="0">
              <a:buNone/>
              <a:defRPr/>
            </a:lvl4pPr>
          </a:lstStyle>
          <a:p>
            <a:pPr lvl="0"/>
            <a:r>
              <a:rPr lang="en-US"/>
              <a:t>PROPOSAL</a:t>
            </a:r>
          </a:p>
        </p:txBody>
      </p:sp>
      <p:sp>
        <p:nvSpPr>
          <p:cNvPr id="12" name="Text Placeholder 9">
            <a:extLst>
              <a:ext uri="{FF2B5EF4-FFF2-40B4-BE49-F238E27FC236}">
                <a16:creationId xmlns:a16="http://schemas.microsoft.com/office/drawing/2014/main" id="{C78EEECE-CC70-9799-217E-DF0ED89F46F2}"/>
              </a:ext>
            </a:extLst>
          </p:cNvPr>
          <p:cNvSpPr>
            <a:spLocks noGrp="1"/>
          </p:cNvSpPr>
          <p:nvPr>
            <p:ph type="body" sz="quarter" idx="15" hasCustomPrompt="1"/>
          </p:nvPr>
        </p:nvSpPr>
        <p:spPr>
          <a:xfrm>
            <a:off x="653940" y="3302614"/>
            <a:ext cx="1242873" cy="272123"/>
          </a:xfrm>
          <a:prstGeom prst="roundRect">
            <a:avLst>
              <a:gd name="adj" fmla="val 14630"/>
            </a:avLst>
          </a:prstGeom>
          <a:solidFill>
            <a:schemeClr val="bg2">
              <a:lumMod val="50000"/>
              <a:alpha val="9804"/>
            </a:schemeClr>
          </a:solidFill>
        </p:spPr>
        <p:txBody>
          <a:bodyPr anchor="ctr"/>
          <a:lstStyle>
            <a:lvl1pPr marL="0" indent="0" algn="ctr">
              <a:buNone/>
              <a:defRPr sz="1200" b="1" spc="158">
                <a:solidFill>
                  <a:schemeClr val="accent3"/>
                </a:solidFill>
              </a:defRPr>
            </a:lvl1pPr>
            <a:lvl4pPr marL="1371566" indent="0">
              <a:buNone/>
              <a:defRPr/>
            </a:lvl4pPr>
          </a:lstStyle>
          <a:p>
            <a:pPr lvl="0"/>
            <a:r>
              <a:rPr lang="en-US"/>
              <a:t>BENEFITS</a:t>
            </a:r>
          </a:p>
        </p:txBody>
      </p:sp>
      <p:sp>
        <p:nvSpPr>
          <p:cNvPr id="4" name="Title 1">
            <a:extLst>
              <a:ext uri="{FF2B5EF4-FFF2-40B4-BE49-F238E27FC236}">
                <a16:creationId xmlns:a16="http://schemas.microsoft.com/office/drawing/2014/main" id="{5260BF09-CE25-8F8F-C3B6-B5A3342074F5}"/>
              </a:ext>
            </a:extLst>
          </p:cNvPr>
          <p:cNvSpPr>
            <a:spLocks noGrp="1"/>
          </p:cNvSpPr>
          <p:nvPr>
            <p:ph type="title" hasCustomPrompt="1"/>
          </p:nvPr>
        </p:nvSpPr>
        <p:spPr>
          <a:xfrm>
            <a:off x="639763" y="595889"/>
            <a:ext cx="10896710" cy="831811"/>
          </a:xfrm>
          <a:prstGeom prst="rect">
            <a:avLst/>
          </a:prstGeom>
        </p:spPr>
        <p:txBody>
          <a:bodyPr anchor="t">
            <a:noAutofit/>
          </a:bodyPr>
          <a:lstStyle>
            <a:lvl1pPr>
              <a:defRPr sz="2600" b="0">
                <a:solidFill>
                  <a:schemeClr val="accent2"/>
                </a:solidFill>
                <a:latin typeface="+mj-lt"/>
                <a:cs typeface="Arial" panose="020B0604020202020204" pitchFamily="34" charset="0"/>
              </a:defRPr>
            </a:lvl1pPr>
          </a:lstStyle>
          <a:p>
            <a:r>
              <a:rPr lang="en-US"/>
              <a:t>Click to edit Master title style. Limit titles to 2 lines. Longer descriptions should be placed in text below</a:t>
            </a:r>
          </a:p>
        </p:txBody>
      </p:sp>
      <p:sp>
        <p:nvSpPr>
          <p:cNvPr id="5" name="Content Placeholder 2">
            <a:extLst>
              <a:ext uri="{FF2B5EF4-FFF2-40B4-BE49-F238E27FC236}">
                <a16:creationId xmlns:a16="http://schemas.microsoft.com/office/drawing/2014/main" id="{77B0DCBB-97D7-D0E6-A57B-6F7CE144CA61}"/>
              </a:ext>
            </a:extLst>
          </p:cNvPr>
          <p:cNvSpPr>
            <a:spLocks noGrp="1"/>
          </p:cNvSpPr>
          <p:nvPr>
            <p:ph idx="16"/>
          </p:nvPr>
        </p:nvSpPr>
        <p:spPr>
          <a:xfrm>
            <a:off x="653939" y="3778512"/>
            <a:ext cx="10896711" cy="2701802"/>
          </a:xfrm>
          <a:prstGeom prst="rect">
            <a:avLst/>
          </a:prstGeom>
        </p:spPr>
        <p:txBody>
          <a:bodyPr>
            <a:noAutofit/>
          </a:bodyPr>
          <a:lstStyle>
            <a:lvl1pPr marL="171450" indent="-171450">
              <a:lnSpc>
                <a:spcPct val="120000"/>
              </a:lnSpc>
              <a:spcBef>
                <a:spcPts val="600"/>
              </a:spcBef>
              <a:spcAft>
                <a:spcPts val="0"/>
              </a:spcAft>
              <a:buClr>
                <a:schemeClr val="accent3"/>
              </a:buClr>
              <a:buFont typeface="Arial" panose="020B0604020202020204" pitchFamily="34" charset="0"/>
              <a:buChar char="•"/>
              <a:tabLst/>
              <a:defRPr sz="1400">
                <a:solidFill>
                  <a:schemeClr val="tx1">
                    <a:lumMod val="75000"/>
                    <a:lumOff val="25000"/>
                  </a:schemeClr>
                </a:solidFill>
                <a:latin typeface="Arial" panose="020B0604020202020204" pitchFamily="34" charset="0"/>
                <a:cs typeface="Arial" panose="020B0604020202020204" pitchFamily="34" charset="0"/>
              </a:defRPr>
            </a:lvl1pPr>
            <a:lvl2pPr marL="457200" indent="-231775">
              <a:lnSpc>
                <a:spcPct val="100000"/>
              </a:lnSpc>
              <a:spcBef>
                <a:spcPts val="600"/>
              </a:spcBef>
              <a:spcAft>
                <a:spcPts val="600"/>
              </a:spcAft>
              <a:buClr>
                <a:schemeClr val="tx2">
                  <a:lumMod val="25000"/>
                </a:schemeClr>
              </a:buClr>
              <a:tabLst/>
              <a:defRPr sz="1200">
                <a:solidFill>
                  <a:schemeClr val="tx1">
                    <a:lumMod val="75000"/>
                    <a:lumOff val="25000"/>
                  </a:schemeClr>
                </a:solidFill>
                <a:latin typeface="Arial" panose="020B0604020202020204" pitchFamily="34" charset="0"/>
                <a:cs typeface="Arial" panose="020B0604020202020204" pitchFamily="34" charset="0"/>
              </a:defRPr>
            </a:lvl2pPr>
            <a:lvl3pPr marL="742950" indent="-225425">
              <a:lnSpc>
                <a:spcPct val="100000"/>
              </a:lnSpc>
              <a:spcBef>
                <a:spcPts val="300"/>
              </a:spcBef>
              <a:spcAft>
                <a:spcPts val="600"/>
              </a:spcAft>
              <a:buClr>
                <a:schemeClr val="tx2">
                  <a:lumMod val="25000"/>
                </a:schemeClr>
              </a:buClr>
              <a:tabLst/>
              <a:defRPr sz="1200">
                <a:solidFill>
                  <a:schemeClr val="tx1">
                    <a:lumMod val="75000"/>
                    <a:lumOff val="25000"/>
                  </a:schemeClr>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7" name="Content Placeholder 2">
            <a:extLst>
              <a:ext uri="{FF2B5EF4-FFF2-40B4-BE49-F238E27FC236}">
                <a16:creationId xmlns:a16="http://schemas.microsoft.com/office/drawing/2014/main" id="{6C33178C-BBDB-D3DB-B7C1-F2226879EE23}"/>
              </a:ext>
            </a:extLst>
          </p:cNvPr>
          <p:cNvSpPr>
            <a:spLocks noGrp="1"/>
          </p:cNvSpPr>
          <p:nvPr>
            <p:ph idx="1"/>
          </p:nvPr>
        </p:nvSpPr>
        <p:spPr>
          <a:xfrm>
            <a:off x="653939" y="2146195"/>
            <a:ext cx="10882534" cy="933293"/>
          </a:xfrm>
          <a:prstGeom prst="rect">
            <a:avLst/>
          </a:prstGeom>
        </p:spPr>
        <p:txBody>
          <a:bodyPr>
            <a:noAutofit/>
          </a:bodyPr>
          <a:lstStyle>
            <a:lvl1pPr marL="171450" indent="-171450">
              <a:lnSpc>
                <a:spcPct val="120000"/>
              </a:lnSpc>
              <a:spcBef>
                <a:spcPts val="600"/>
              </a:spcBef>
              <a:spcAft>
                <a:spcPts val="600"/>
              </a:spcAft>
              <a:buClr>
                <a:schemeClr val="accent6"/>
              </a:buClr>
              <a:buFont typeface="Arial" panose="020B0604020202020204" pitchFamily="34" charset="0"/>
              <a:buChar char="•"/>
              <a:tabLst/>
              <a:defRPr sz="1400">
                <a:solidFill>
                  <a:schemeClr val="tx1">
                    <a:lumMod val="75000"/>
                    <a:lumOff val="25000"/>
                  </a:schemeClr>
                </a:solidFill>
                <a:latin typeface="Arial" panose="020B0604020202020204" pitchFamily="34" charset="0"/>
                <a:cs typeface="Arial" panose="020B0604020202020204" pitchFamily="34" charset="0"/>
              </a:defRPr>
            </a:lvl1pPr>
            <a:lvl2pPr marL="457200" indent="-231775">
              <a:lnSpc>
                <a:spcPct val="100000"/>
              </a:lnSpc>
              <a:spcBef>
                <a:spcPts val="600"/>
              </a:spcBef>
              <a:spcAft>
                <a:spcPts val="600"/>
              </a:spcAft>
              <a:buClr>
                <a:schemeClr val="tx2">
                  <a:lumMod val="25000"/>
                </a:schemeClr>
              </a:buClr>
              <a:tabLst/>
              <a:defRPr sz="1200">
                <a:solidFill>
                  <a:schemeClr val="tx1">
                    <a:lumMod val="75000"/>
                    <a:lumOff val="25000"/>
                  </a:schemeClr>
                </a:solidFill>
                <a:latin typeface="Arial" panose="020B0604020202020204" pitchFamily="34" charset="0"/>
                <a:cs typeface="Arial" panose="020B0604020202020204" pitchFamily="34" charset="0"/>
              </a:defRPr>
            </a:lvl2pPr>
            <a:lvl3pPr marL="742950" indent="-225425">
              <a:lnSpc>
                <a:spcPct val="100000"/>
              </a:lnSpc>
              <a:spcBef>
                <a:spcPts val="300"/>
              </a:spcBef>
              <a:spcAft>
                <a:spcPts val="600"/>
              </a:spcAft>
              <a:buClr>
                <a:schemeClr val="tx2">
                  <a:lumMod val="25000"/>
                </a:schemeClr>
              </a:buClr>
              <a:tabLst/>
              <a:defRPr sz="1200">
                <a:solidFill>
                  <a:schemeClr val="tx1">
                    <a:lumMod val="75000"/>
                    <a:lumOff val="25000"/>
                  </a:schemeClr>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737732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5" name="Content Placeholder 4">
            <a:extLst>
              <a:ext uri="{FF2B5EF4-FFF2-40B4-BE49-F238E27FC236}">
                <a16:creationId xmlns:a16="http://schemas.microsoft.com/office/drawing/2014/main" id="{55053DFD-DD4D-697F-1139-609687C4E80B}"/>
              </a:ext>
            </a:extLst>
          </p:cNvPr>
          <p:cNvSpPr>
            <a:spLocks noGrp="1"/>
          </p:cNvSpPr>
          <p:nvPr>
            <p:ph sz="quarter" idx="10"/>
          </p:nvPr>
        </p:nvSpPr>
        <p:spPr>
          <a:xfrm>
            <a:off x="457320" y="1690688"/>
            <a:ext cx="11277362" cy="4595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126051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Light">
    <p:bg bwMode="gray">
      <p:bgPr>
        <a:solidFill>
          <a:srgbClr val="0A2999"/>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15F220E-1442-823D-C0CB-123C0505D7CD}"/>
              </a:ext>
              <a:ext uri="{C183D7F6-B498-43B3-948B-1728B52AA6E4}">
                <adec:decorative xmlns:adec="http://schemas.microsoft.com/office/drawing/2017/decorative" val="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1208" t="-6667" b="6667"/>
          <a:stretch/>
        </p:blipFill>
        <p:spPr>
          <a:xfrm>
            <a:off x="7473012" y="0"/>
            <a:ext cx="4718990" cy="6858000"/>
          </a:xfrm>
          <a:prstGeom prst="rect">
            <a:avLst/>
          </a:prstGeom>
        </p:spPr>
      </p:pic>
      <p:sp>
        <p:nvSpPr>
          <p:cNvPr id="2" name="Rectangle 1">
            <a:extLst>
              <a:ext uri="{FF2B5EF4-FFF2-40B4-BE49-F238E27FC236}">
                <a16:creationId xmlns:a16="http://schemas.microsoft.com/office/drawing/2014/main" id="{0E3F32BF-68C5-9040-2D9D-D2B58ECB6E1B}"/>
              </a:ext>
              <a:ext uri="{C183D7F6-B498-43B3-948B-1728B52AA6E4}">
                <adec:decorative xmlns:adec="http://schemas.microsoft.com/office/drawing/2017/decorative" val="1"/>
              </a:ext>
            </a:extLst>
          </p:cNvPr>
          <p:cNvSpPr/>
          <p:nvPr userDrawn="1"/>
        </p:nvSpPr>
        <p:spPr bwMode="gray">
          <a:xfrm>
            <a:off x="2" y="0"/>
            <a:ext cx="7473009" cy="6858000"/>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799" b="1">
              <a:solidFill>
                <a:schemeClr val="accent1"/>
              </a:solidFill>
              <a:latin typeface="+mj-lt"/>
            </a:endParaRPr>
          </a:p>
        </p:txBody>
      </p:sp>
      <p:sp>
        <p:nvSpPr>
          <p:cNvPr id="49" name="Title 1"/>
          <p:cNvSpPr>
            <a:spLocks noGrp="1"/>
          </p:cNvSpPr>
          <p:nvPr userDrawn="1">
            <p:ph type="ctrTitle"/>
          </p:nvPr>
        </p:nvSpPr>
        <p:spPr bwMode="gray">
          <a:xfrm>
            <a:off x="457318" y="2193926"/>
            <a:ext cx="6553320" cy="1235074"/>
          </a:xfrm>
        </p:spPr>
        <p:txBody>
          <a:bodyPr vert="horz" lIns="0" tIns="0" rIns="0" bIns="0" rtlCol="0" anchor="b" anchorCtr="0">
            <a:noAutofit/>
          </a:bodyPr>
          <a:lstStyle>
            <a:lvl1pPr>
              <a:spcBef>
                <a:spcPts val="0"/>
              </a:spcBef>
              <a:defRPr lang="en-US" sz="3399" b="1" dirty="0">
                <a:solidFill>
                  <a:schemeClr val="accent2"/>
                </a:solidFill>
                <a:latin typeface="+mj-lt"/>
              </a:defRPr>
            </a:lvl1pPr>
          </a:lstStyle>
          <a:p>
            <a:pPr lvl="0"/>
            <a:r>
              <a:rPr lang="en-US"/>
              <a:t>Click to edit Master title style</a:t>
            </a:r>
          </a:p>
        </p:txBody>
      </p:sp>
      <p:sp>
        <p:nvSpPr>
          <p:cNvPr id="6" name="Text Placeholder 5"/>
          <p:cNvSpPr>
            <a:spLocks noGrp="1"/>
          </p:cNvSpPr>
          <p:nvPr userDrawn="1">
            <p:ph type="body" sz="quarter" idx="10"/>
          </p:nvPr>
        </p:nvSpPr>
        <p:spPr bwMode="gray">
          <a:xfrm>
            <a:off x="484216" y="3585674"/>
            <a:ext cx="4234775" cy="876363"/>
          </a:xfrm>
        </p:spPr>
        <p:txBody>
          <a:bodyPr lIns="0" tIns="0" rIns="0" bIns="0" anchor="t" anchorCtr="0"/>
          <a:lstStyle>
            <a:lvl1pPr marL="0" indent="0">
              <a:spcBef>
                <a:spcPts val="600"/>
              </a:spcBef>
              <a:buNone/>
              <a:defRPr sz="1799">
                <a:solidFill>
                  <a:schemeClr val="accent2"/>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a:t>Click to edit Master text styles</a:t>
            </a:r>
          </a:p>
        </p:txBody>
      </p:sp>
      <p:sp>
        <p:nvSpPr>
          <p:cNvPr id="3" name="Text Placeholder 2"/>
          <p:cNvSpPr>
            <a:spLocks noGrp="1"/>
          </p:cNvSpPr>
          <p:nvPr userDrawn="1">
            <p:ph type="body" sz="quarter" idx="11"/>
          </p:nvPr>
        </p:nvSpPr>
        <p:spPr bwMode="gray">
          <a:xfrm>
            <a:off x="484216" y="5865446"/>
            <a:ext cx="6526422" cy="438150"/>
          </a:xfrm>
        </p:spPr>
        <p:txBody>
          <a:bodyPr lIns="0" tIns="0" rIns="0" bIns="0" anchor="b" anchorCtr="0"/>
          <a:lstStyle>
            <a:lvl1pPr marL="0" indent="0">
              <a:spcBef>
                <a:spcPts val="300"/>
              </a:spcBef>
              <a:buNone/>
              <a:defRPr sz="1200">
                <a:solidFill>
                  <a:schemeClr val="bg1">
                    <a:lumMod val="50000"/>
                  </a:schemeClr>
                </a:solidFill>
              </a:defRPr>
            </a:lvl1pPr>
          </a:lstStyle>
          <a:p>
            <a:pPr lvl="0"/>
            <a:r>
              <a:rPr lang="en-US"/>
              <a:t>Click to edit Master text styles</a:t>
            </a:r>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5" name="Graphic 4" descr="ASTP logo">
            <a:extLst>
              <a:ext uri="{FF2B5EF4-FFF2-40B4-BE49-F238E27FC236}">
                <a16:creationId xmlns:a16="http://schemas.microsoft.com/office/drawing/2014/main" id="{721A8959-C237-407F-E690-90C92728E1E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57320" y="457203"/>
            <a:ext cx="2561306" cy="410163"/>
          </a:xfrm>
          <a:prstGeom prst="rect">
            <a:avLst/>
          </a:prstGeom>
        </p:spPr>
      </p:pic>
    </p:spTree>
    <p:custDataLst>
      <p:tags r:id="rId1"/>
    </p:custDataLst>
    <p:extLst>
      <p:ext uri="{BB962C8B-B14F-4D97-AF65-F5344CB8AC3E}">
        <p14:creationId xmlns:p14="http://schemas.microsoft.com/office/powerpoint/2010/main" val="216768775"/>
      </p:ext>
    </p:extLst>
  </p:cSld>
  <p:clrMapOvr>
    <a:masterClrMapping/>
  </p:clrMapOvr>
  <p:extLst>
    <p:ext uri="{DCECCB84-F9BA-43D5-87BE-67443E8EF086}">
      <p15:sldGuideLst xmlns:p15="http://schemas.microsoft.com/office/powerpoint/2012/main">
        <p15:guide id="1" orient="horz" pos="2160">
          <p15:clr>
            <a:srgbClr val="FBAE40"/>
          </p15:clr>
        </p15:guide>
        <p15:guide id="2" pos="4415">
          <p15:clr>
            <a:srgbClr val="FBAE40"/>
          </p15:clr>
        </p15:guide>
        <p15:guide id="3" pos="470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Dark">
    <p:bg bwMode="gray">
      <p:bgPr>
        <a:solidFill>
          <a:schemeClr val="accent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15F220E-1442-823D-C0CB-123C0505D7CD}"/>
              </a:ext>
              <a:ext uri="{C183D7F6-B498-43B3-948B-1728B52AA6E4}">
                <adec:decorative xmlns:adec="http://schemas.microsoft.com/office/drawing/2017/decorative" val="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1208" t="-6667" b="6667"/>
          <a:stretch/>
        </p:blipFill>
        <p:spPr>
          <a:xfrm>
            <a:off x="7473012" y="0"/>
            <a:ext cx="4718990" cy="6858000"/>
          </a:xfrm>
          <a:prstGeom prst="rect">
            <a:avLst/>
          </a:prstGeom>
        </p:spPr>
      </p:pic>
      <p:sp>
        <p:nvSpPr>
          <p:cNvPr id="4" name="Rectangle 3">
            <a:extLst>
              <a:ext uri="{FF2B5EF4-FFF2-40B4-BE49-F238E27FC236}">
                <a16:creationId xmlns:a16="http://schemas.microsoft.com/office/drawing/2014/main" id="{34373061-45D8-7DD4-41AF-36D53D59DA73}"/>
              </a:ext>
              <a:ext uri="{C183D7F6-B498-43B3-948B-1728B52AA6E4}">
                <adec:decorative xmlns:adec="http://schemas.microsoft.com/office/drawing/2017/decorative" val="1"/>
              </a:ext>
            </a:extLst>
          </p:cNvPr>
          <p:cNvSpPr/>
          <p:nvPr userDrawn="1"/>
        </p:nvSpPr>
        <p:spPr bwMode="gray">
          <a:xfrm>
            <a:off x="2" y="0"/>
            <a:ext cx="7473009" cy="6858000"/>
          </a:xfrm>
          <a:prstGeom prst="rect">
            <a:avLst/>
          </a:prstGeom>
          <a:solidFill>
            <a:srgbClr val="0A2999"/>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799" b="1">
              <a:solidFill>
                <a:schemeClr val="accent1"/>
              </a:solidFill>
              <a:latin typeface="+mj-lt"/>
            </a:endParaRPr>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2" name="Title 1">
            <a:extLst>
              <a:ext uri="{FF2B5EF4-FFF2-40B4-BE49-F238E27FC236}">
                <a16:creationId xmlns:a16="http://schemas.microsoft.com/office/drawing/2014/main" id="{DA94A963-C850-E282-B7DA-BC0F263CA1CE}"/>
              </a:ext>
            </a:extLst>
          </p:cNvPr>
          <p:cNvSpPr>
            <a:spLocks noGrp="1"/>
          </p:cNvSpPr>
          <p:nvPr>
            <p:ph type="ctrTitle"/>
          </p:nvPr>
        </p:nvSpPr>
        <p:spPr bwMode="gray">
          <a:xfrm>
            <a:off x="457318" y="2193926"/>
            <a:ext cx="6553320" cy="1235074"/>
          </a:xfrm>
        </p:spPr>
        <p:txBody>
          <a:bodyPr vert="horz" lIns="0" tIns="0" rIns="0" bIns="0" rtlCol="0" anchor="b" anchorCtr="0">
            <a:noAutofit/>
          </a:bodyPr>
          <a:lstStyle>
            <a:lvl1pPr>
              <a:spcBef>
                <a:spcPts val="0"/>
              </a:spcBef>
              <a:defRPr lang="en-US" sz="3399" b="1" dirty="0">
                <a:solidFill>
                  <a:schemeClr val="bg1"/>
                </a:solidFill>
                <a:latin typeface="+mj-lt"/>
              </a:defRPr>
            </a:lvl1pPr>
          </a:lstStyle>
          <a:p>
            <a:pPr lvl="0"/>
            <a:r>
              <a:rPr lang="en-US"/>
              <a:t>Click to edit Master title style</a:t>
            </a:r>
          </a:p>
        </p:txBody>
      </p:sp>
      <p:sp>
        <p:nvSpPr>
          <p:cNvPr id="5" name="Text Placeholder 5">
            <a:extLst>
              <a:ext uri="{FF2B5EF4-FFF2-40B4-BE49-F238E27FC236}">
                <a16:creationId xmlns:a16="http://schemas.microsoft.com/office/drawing/2014/main" id="{9C6A64CE-3F9B-820E-DFED-E239AB1B011C}"/>
              </a:ext>
            </a:extLst>
          </p:cNvPr>
          <p:cNvSpPr>
            <a:spLocks noGrp="1"/>
          </p:cNvSpPr>
          <p:nvPr>
            <p:ph type="body" sz="quarter" idx="10"/>
          </p:nvPr>
        </p:nvSpPr>
        <p:spPr bwMode="gray">
          <a:xfrm>
            <a:off x="484216" y="3585674"/>
            <a:ext cx="4234775" cy="876363"/>
          </a:xfrm>
        </p:spPr>
        <p:txBody>
          <a:bodyPr lIns="0" tIns="0" rIns="0" bIns="0" anchor="t" anchorCtr="0"/>
          <a:lstStyle>
            <a:lvl1pPr marL="0" indent="0">
              <a:spcBef>
                <a:spcPts val="600"/>
              </a:spcBef>
              <a:buNone/>
              <a:defRPr sz="1799">
                <a:solidFill>
                  <a:schemeClr val="bg1"/>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a:t>Click to edit Master text styles</a:t>
            </a:r>
          </a:p>
        </p:txBody>
      </p:sp>
      <p:sp>
        <p:nvSpPr>
          <p:cNvPr id="9" name="Text Placeholder 2">
            <a:extLst>
              <a:ext uri="{FF2B5EF4-FFF2-40B4-BE49-F238E27FC236}">
                <a16:creationId xmlns:a16="http://schemas.microsoft.com/office/drawing/2014/main" id="{1FAFD5B1-7597-7F37-59FC-A85E019E7331}"/>
              </a:ext>
            </a:extLst>
          </p:cNvPr>
          <p:cNvSpPr>
            <a:spLocks noGrp="1"/>
          </p:cNvSpPr>
          <p:nvPr>
            <p:ph type="body" sz="quarter" idx="11"/>
          </p:nvPr>
        </p:nvSpPr>
        <p:spPr bwMode="gray">
          <a:xfrm>
            <a:off x="484216" y="5865446"/>
            <a:ext cx="6526422" cy="438150"/>
          </a:xfrm>
        </p:spPr>
        <p:txBody>
          <a:bodyPr lIns="0" tIns="0" rIns="0" bIns="0" anchor="b" anchorCtr="0"/>
          <a:lstStyle>
            <a:lvl1pPr marL="0" indent="0">
              <a:spcBef>
                <a:spcPts val="300"/>
              </a:spcBef>
              <a:buNone/>
              <a:defRPr sz="1200">
                <a:solidFill>
                  <a:schemeClr val="bg1">
                    <a:lumMod val="75000"/>
                  </a:schemeClr>
                </a:solidFill>
              </a:defRPr>
            </a:lvl1pPr>
          </a:lstStyle>
          <a:p>
            <a:pPr lvl="0"/>
            <a:r>
              <a:rPr lang="en-US"/>
              <a:t>Click to edit Master text styles</a:t>
            </a:r>
          </a:p>
        </p:txBody>
      </p:sp>
      <p:pic>
        <p:nvPicPr>
          <p:cNvPr id="6" name="Graphic 5" descr="ASTP logo">
            <a:extLst>
              <a:ext uri="{FF2B5EF4-FFF2-40B4-BE49-F238E27FC236}">
                <a16:creationId xmlns:a16="http://schemas.microsoft.com/office/drawing/2014/main" id="{9826F96B-BF7D-1670-DA32-830BE7676E9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57321" y="457200"/>
            <a:ext cx="2561306" cy="409402"/>
          </a:xfrm>
          <a:prstGeom prst="rect">
            <a:avLst/>
          </a:prstGeom>
        </p:spPr>
      </p:pic>
    </p:spTree>
    <p:custDataLst>
      <p:tags r:id="rId1"/>
    </p:custDataLst>
    <p:extLst>
      <p:ext uri="{BB962C8B-B14F-4D97-AF65-F5344CB8AC3E}">
        <p14:creationId xmlns:p14="http://schemas.microsoft.com/office/powerpoint/2010/main" val="2191577817"/>
      </p:ext>
    </p:extLst>
  </p:cSld>
  <p:clrMapOvr>
    <a:masterClrMapping/>
  </p:clrMapOvr>
  <p:extLst>
    <p:ext uri="{DCECCB84-F9BA-43D5-87BE-67443E8EF086}">
      <p15:sldGuideLst xmlns:p15="http://schemas.microsoft.com/office/powerpoint/2012/main">
        <p15:guide id="1" orient="horz" pos="2160">
          <p15:clr>
            <a:srgbClr val="FBAE40"/>
          </p15:clr>
        </p15:guide>
        <p15:guide id="2" pos="4415">
          <p15:clr>
            <a:srgbClr val="FBAE40"/>
          </p15:clr>
        </p15:guide>
        <p15:guide id="3" pos="470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46896E-438A-1B6E-6B7D-6738ECA385AB}"/>
              </a:ext>
              <a:ext uri="{C183D7F6-B498-43B3-948B-1728B52AA6E4}">
                <adec:decorative xmlns:adec="http://schemas.microsoft.com/office/drawing/2017/decorative" val="1"/>
              </a:ext>
            </a:extLst>
          </p:cNvPr>
          <p:cNvSpPr/>
          <p:nvPr userDrawn="1"/>
        </p:nvSpPr>
        <p:spPr bwMode="gray">
          <a:xfrm>
            <a:off x="-1" y="3"/>
            <a:ext cx="1409659" cy="6857999"/>
          </a:xfrm>
          <a:prstGeom prst="rect">
            <a:avLst/>
          </a:prstGeom>
          <a:solidFill>
            <a:schemeClr val="bg2"/>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799" b="1">
              <a:solidFill>
                <a:schemeClr val="accent1"/>
              </a:solidFill>
              <a:latin typeface="+mj-lt"/>
            </a:endParaRPr>
          </a:p>
        </p:txBody>
      </p:sp>
      <p:sp>
        <p:nvSpPr>
          <p:cNvPr id="3" name="Content Placeholder 2"/>
          <p:cNvSpPr>
            <a:spLocks noGrp="1"/>
          </p:cNvSpPr>
          <p:nvPr>
            <p:ph idx="1"/>
          </p:nvPr>
        </p:nvSpPr>
        <p:spPr bwMode="gray">
          <a:xfrm>
            <a:off x="1905497" y="1347812"/>
            <a:ext cx="9872334" cy="4540669"/>
          </a:xfrm>
        </p:spPr>
        <p:txBody>
          <a:bodyPr anchor="t" anchorCtr="0"/>
          <a:lstStyle>
            <a:lvl1pPr marL="342797" indent="-342797">
              <a:buFont typeface="+mj-lt"/>
              <a:buAutoNum type="arabicPeriod"/>
              <a:defRPr sz="1799" b="0">
                <a:solidFill>
                  <a:schemeClr val="accent1"/>
                </a:solidFill>
              </a:defRPr>
            </a:lvl1pPr>
            <a:lvl2pPr marL="571329" indent="-169812">
              <a:spcBef>
                <a:spcPts val="400"/>
              </a:spcBef>
              <a:buClr>
                <a:schemeClr val="accent1"/>
              </a:buClr>
              <a:buFont typeface="System Font Regular"/>
              <a:buChar char="‣"/>
              <a:defRPr sz="1200">
                <a:solidFill>
                  <a:schemeClr val="tx1">
                    <a:lumMod val="65000"/>
                    <a:lumOff val="35000"/>
                  </a:schemeClr>
                </a:solidFill>
              </a:defRPr>
            </a:lvl2pPr>
            <a:lvl3pPr marL="742727" indent="-171399">
              <a:defRPr/>
            </a:lvl3pPr>
            <a:lvl4pPr marL="971259" indent="-171399">
              <a:defRPr/>
            </a:lvl4pPr>
            <a:lvl5pPr marL="1171224" indent="-142832">
              <a:defRPr/>
            </a:lvl5pPr>
          </a:lstStyle>
          <a:p>
            <a:pPr lvl="0"/>
            <a:r>
              <a:rPr lang="en-US"/>
              <a:t>Click to edit Master text styles</a:t>
            </a:r>
          </a:p>
          <a:p>
            <a:pPr lvl="1"/>
            <a:r>
              <a:rPr lang="en-US"/>
              <a:t>Second level</a:t>
            </a:r>
          </a:p>
        </p:txBody>
      </p:sp>
      <p:pic>
        <p:nvPicPr>
          <p:cNvPr id="9" name="Graphic 8">
            <a:extLst>
              <a:ext uri="{FF2B5EF4-FFF2-40B4-BE49-F238E27FC236}">
                <a16:creationId xmlns:a16="http://schemas.microsoft.com/office/drawing/2014/main" id="{CBBA5F88-3FE9-6DB6-4351-F2585AD52E2C}"/>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88016" y="747938"/>
            <a:ext cx="443284" cy="443169"/>
          </a:xfrm>
          <a:prstGeom prst="rect">
            <a:avLst/>
          </a:prstGeom>
        </p:spPr>
      </p:pic>
      <p:cxnSp>
        <p:nvCxnSpPr>
          <p:cNvPr id="11" name="Straight Connector 10">
            <a:extLst>
              <a:ext uri="{FF2B5EF4-FFF2-40B4-BE49-F238E27FC236}">
                <a16:creationId xmlns:a16="http://schemas.microsoft.com/office/drawing/2014/main" id="{BA12A7CC-2393-FC0D-94CB-5525C544558A}"/>
              </a:ext>
              <a:ext uri="{C183D7F6-B498-43B3-948B-1728B52AA6E4}">
                <adec:decorative xmlns:adec="http://schemas.microsoft.com/office/drawing/2017/decorative" val="1"/>
              </a:ext>
            </a:extLst>
          </p:cNvPr>
          <p:cNvCxnSpPr>
            <a:cxnSpLocks/>
            <a:stCxn id="9" idx="3"/>
          </p:cNvCxnSpPr>
          <p:nvPr userDrawn="1"/>
        </p:nvCxnSpPr>
        <p:spPr bwMode="gray">
          <a:xfrm flipV="1">
            <a:off x="1631301" y="969522"/>
            <a:ext cx="7197499" cy="1"/>
          </a:xfrm>
          <a:prstGeom prst="line">
            <a:avLst/>
          </a:prstGeom>
          <a:ln w="12700">
            <a:gradFill>
              <a:gsLst>
                <a:gs pos="0">
                  <a:schemeClr val="accent1"/>
                </a:gs>
                <a:gs pos="39000">
                  <a:schemeClr val="accent3"/>
                </a:gs>
                <a:gs pos="100000">
                  <a:schemeClr val="accent3">
                    <a:lumMod val="20000"/>
                    <a:lumOff val="80000"/>
                    <a:alpha val="0"/>
                  </a:schemeClr>
                </a:gs>
              </a:gsLst>
              <a:lin ang="0" scaled="0"/>
            </a:gradFill>
            <a:headEnd/>
            <a:tailEn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00256B9-B044-4332-CF9D-0C8189C04255}"/>
              </a:ext>
              <a:ext uri="{C183D7F6-B498-43B3-948B-1728B52AA6E4}">
                <adec:decorative xmlns:adec="http://schemas.microsoft.com/office/drawing/2017/decorative" val="1"/>
              </a:ext>
            </a:extLst>
          </p:cNvPr>
          <p:cNvCxnSpPr>
            <a:cxnSpLocks/>
            <a:stCxn id="9" idx="0"/>
          </p:cNvCxnSpPr>
          <p:nvPr userDrawn="1"/>
        </p:nvCxnSpPr>
        <p:spPr bwMode="gray">
          <a:xfrm flipV="1">
            <a:off x="1409658" y="3"/>
            <a:ext cx="0" cy="747935"/>
          </a:xfrm>
          <a:prstGeom prst="line">
            <a:avLst/>
          </a:prstGeom>
          <a:ln w="12700">
            <a:headEnd/>
            <a:tailEn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8934DC-E402-69CA-3ED0-6B34050BEAC5}"/>
              </a:ext>
              <a:ext uri="{C183D7F6-B498-43B3-948B-1728B52AA6E4}">
                <adec:decorative xmlns:adec="http://schemas.microsoft.com/office/drawing/2017/decorative" val="1"/>
              </a:ext>
            </a:extLst>
          </p:cNvPr>
          <p:cNvCxnSpPr>
            <a:cxnSpLocks/>
            <a:endCxn id="9" idx="2"/>
          </p:cNvCxnSpPr>
          <p:nvPr userDrawn="1"/>
        </p:nvCxnSpPr>
        <p:spPr bwMode="gray">
          <a:xfrm flipV="1">
            <a:off x="1409658" y="1191104"/>
            <a:ext cx="0" cy="5666896"/>
          </a:xfrm>
          <a:prstGeom prst="line">
            <a:avLst/>
          </a:prstGeom>
          <a:ln w="12700">
            <a:gradFill>
              <a:gsLst>
                <a:gs pos="80000">
                  <a:schemeClr val="accent1"/>
                </a:gs>
                <a:gs pos="38000">
                  <a:schemeClr val="accent3"/>
                </a:gs>
                <a:gs pos="0">
                  <a:schemeClr val="accent3">
                    <a:lumMod val="20000"/>
                    <a:lumOff val="80000"/>
                  </a:schemeClr>
                </a:gs>
              </a:gsLst>
              <a:lin ang="5400000" scaled="0"/>
            </a:gradFill>
            <a:headEnd/>
            <a:tailE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13BA51-1C50-2E59-EA14-DDC4858D9FD8}"/>
              </a:ext>
              <a:ext uri="{C183D7F6-B498-43B3-948B-1728B52AA6E4}">
                <adec:decorative xmlns:adec="http://schemas.microsoft.com/office/drawing/2017/decorative" val="1"/>
              </a:ext>
            </a:extLst>
          </p:cNvPr>
          <p:cNvCxnSpPr>
            <a:cxnSpLocks/>
            <a:stCxn id="9" idx="1"/>
          </p:cNvCxnSpPr>
          <p:nvPr userDrawn="1"/>
        </p:nvCxnSpPr>
        <p:spPr bwMode="gray">
          <a:xfrm flipH="1">
            <a:off x="0" y="969520"/>
            <a:ext cx="1188015" cy="0"/>
          </a:xfrm>
          <a:prstGeom prst="line">
            <a:avLst/>
          </a:prstGeom>
          <a:ln w="12700">
            <a:headEnd/>
            <a:tailEnd/>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45D01F8C-5A62-F5B3-3047-E3C8BCEB8A23}"/>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Tree>
    <p:custDataLst>
      <p:tags r:id="rId1"/>
    </p:custDataLst>
    <p:extLst>
      <p:ext uri="{BB962C8B-B14F-4D97-AF65-F5344CB8AC3E}">
        <p14:creationId xmlns:p14="http://schemas.microsoft.com/office/powerpoint/2010/main" val="2387439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Divider-Light">
    <p:bg bwMode="gray">
      <p:bgPr>
        <a:solidFill>
          <a:schemeClr val="bg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173" y="3345752"/>
            <a:ext cx="8380626" cy="905256"/>
          </a:xfrm>
        </p:spPr>
        <p:txBody>
          <a:bodyPr lIns="0" tIns="0" rIns="0" bIns="0"/>
          <a:lstStyle>
            <a:lvl1pPr marL="0" indent="0">
              <a:spcBef>
                <a:spcPts val="600"/>
              </a:spcBef>
              <a:buNone/>
              <a:defRPr sz="1799">
                <a:solidFill>
                  <a:schemeClr val="accent1"/>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a:t>Click to edit Master text styles</a:t>
            </a:r>
          </a:p>
        </p:txBody>
      </p:sp>
      <p:sp>
        <p:nvSpPr>
          <p:cNvPr id="2" name="Title 1"/>
          <p:cNvSpPr>
            <a:spLocks noGrp="1"/>
          </p:cNvSpPr>
          <p:nvPr>
            <p:ph type="ctrTitle"/>
          </p:nvPr>
        </p:nvSpPr>
        <p:spPr bwMode="gray">
          <a:xfrm>
            <a:off x="448173" y="1690688"/>
            <a:ext cx="8380627" cy="1508760"/>
          </a:xfrm>
        </p:spPr>
        <p:txBody>
          <a:bodyPr vert="horz" lIns="0" tIns="0" rIns="0" bIns="0" rtlCol="0" anchor="b" anchorCtr="0">
            <a:noAutofit/>
          </a:bodyPr>
          <a:lstStyle>
            <a:lvl1pPr>
              <a:defRPr lang="en-US" sz="3199" b="0" dirty="0">
                <a:solidFill>
                  <a:schemeClr val="accent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userDrawn="1"/>
        </p:nvSpPr>
        <p:spPr bwMode="gray">
          <a:xfrm>
            <a:off x="2" y="6216149"/>
            <a:ext cx="12192000" cy="641784"/>
          </a:xfrm>
          <a:prstGeom prst="rect">
            <a:avLst/>
          </a:prstGeom>
          <a:solidFill>
            <a:schemeClr val="lt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userDrawn="1"/>
        </p:nvSpPr>
        <p:spPr bwMode="gray">
          <a:xfrm>
            <a:off x="1472504"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319" y="6420150"/>
            <a:ext cx="833553" cy="231801"/>
          </a:xfrm>
          <a:prstGeom prst="rect">
            <a:avLst/>
          </a:prstGeom>
        </p:spPr>
      </p:pic>
    </p:spTree>
    <p:custDataLst>
      <p:tags r:id="rId1"/>
    </p:custDataLst>
    <p:extLst>
      <p:ext uri="{BB962C8B-B14F-4D97-AF65-F5344CB8AC3E}">
        <p14:creationId xmlns:p14="http://schemas.microsoft.com/office/powerpoint/2010/main" val="4007014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Divider + Content-Light">
    <p:bg bwMode="gray">
      <p:bgPr>
        <a:solidFill>
          <a:schemeClr val="bg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174" y="3345752"/>
            <a:ext cx="5476333" cy="905256"/>
          </a:xfrm>
        </p:spPr>
        <p:txBody>
          <a:bodyPr lIns="0" tIns="0" rIns="0" bIns="0"/>
          <a:lstStyle>
            <a:lvl1pPr marL="0" indent="0">
              <a:spcBef>
                <a:spcPts val="600"/>
              </a:spcBef>
              <a:buNone/>
              <a:defRPr sz="1799">
                <a:solidFill>
                  <a:schemeClr val="accent1"/>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a:t>Click to edit Master text styles</a:t>
            </a:r>
          </a:p>
        </p:txBody>
      </p:sp>
      <p:sp>
        <p:nvSpPr>
          <p:cNvPr id="2" name="Title 1"/>
          <p:cNvSpPr>
            <a:spLocks noGrp="1"/>
          </p:cNvSpPr>
          <p:nvPr>
            <p:ph type="ctrTitle"/>
          </p:nvPr>
        </p:nvSpPr>
        <p:spPr bwMode="gray">
          <a:xfrm>
            <a:off x="448173" y="1690688"/>
            <a:ext cx="5476334" cy="1508760"/>
          </a:xfrm>
        </p:spPr>
        <p:txBody>
          <a:bodyPr vert="horz" lIns="0" tIns="0" rIns="0" bIns="0" rtlCol="0" anchor="b" anchorCtr="0">
            <a:noAutofit/>
          </a:bodyPr>
          <a:lstStyle>
            <a:lvl1pPr>
              <a:defRPr lang="en-US" sz="3199" b="0" dirty="0">
                <a:solidFill>
                  <a:schemeClr val="accent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userDrawn="1"/>
        </p:nvSpPr>
        <p:spPr bwMode="gray">
          <a:xfrm>
            <a:off x="2" y="6216149"/>
            <a:ext cx="12192000" cy="641784"/>
          </a:xfrm>
          <a:prstGeom prst="rect">
            <a:avLst/>
          </a:prstGeom>
          <a:solidFill>
            <a:schemeClr val="lt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userDrawn="1"/>
        </p:nvSpPr>
        <p:spPr bwMode="gray">
          <a:xfrm>
            <a:off x="1472504"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319" y="6420150"/>
            <a:ext cx="833553" cy="231801"/>
          </a:xfrm>
          <a:prstGeom prst="rect">
            <a:avLst/>
          </a:prstGeom>
        </p:spPr>
      </p:pic>
      <p:sp>
        <p:nvSpPr>
          <p:cNvPr id="4" name="Rectangle 3">
            <a:extLst>
              <a:ext uri="{FF2B5EF4-FFF2-40B4-BE49-F238E27FC236}">
                <a16:creationId xmlns:a16="http://schemas.microsoft.com/office/drawing/2014/main" id="{C554A72B-377A-5513-FF17-9B8A8A189C25}"/>
              </a:ext>
              <a:ext uri="{C183D7F6-B498-43B3-948B-1728B52AA6E4}">
                <adec:decorative xmlns:adec="http://schemas.microsoft.com/office/drawing/2017/decorative" val="1"/>
              </a:ext>
            </a:extLst>
          </p:cNvPr>
          <p:cNvSpPr/>
          <p:nvPr userDrawn="1"/>
        </p:nvSpPr>
        <p:spPr bwMode="gray">
          <a:xfrm>
            <a:off x="6267495" y="3"/>
            <a:ext cx="5924505" cy="621614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799" b="1">
              <a:solidFill>
                <a:schemeClr val="accent1"/>
              </a:solidFill>
              <a:latin typeface="+mj-lt"/>
            </a:endParaRPr>
          </a:p>
        </p:txBody>
      </p:sp>
      <p:sp>
        <p:nvSpPr>
          <p:cNvPr id="7" name="Content Placeholder 6">
            <a:extLst>
              <a:ext uri="{FF2B5EF4-FFF2-40B4-BE49-F238E27FC236}">
                <a16:creationId xmlns:a16="http://schemas.microsoft.com/office/drawing/2014/main" id="{1BA97F8A-1C48-E6C8-2513-79B276F83739}"/>
              </a:ext>
            </a:extLst>
          </p:cNvPr>
          <p:cNvSpPr>
            <a:spLocks noGrp="1"/>
          </p:cNvSpPr>
          <p:nvPr>
            <p:ph sz="quarter" idx="11"/>
          </p:nvPr>
        </p:nvSpPr>
        <p:spPr>
          <a:xfrm>
            <a:off x="6705760" y="1690691"/>
            <a:ext cx="5028922" cy="3703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209901602"/>
      </p:ext>
    </p:extLst>
  </p:cSld>
  <p:clrMapOvr>
    <a:masterClrMapping/>
  </p:clrMapOvr>
  <p:extLst>
    <p:ext uri="{DCECCB84-F9BA-43D5-87BE-67443E8EF086}">
      <p15:sldGuideLst xmlns:p15="http://schemas.microsoft.com/office/powerpoint/2012/main">
        <p15:guide id="1" pos="422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Dark">
    <p:bg bwMode="gray">
      <p:bgPr>
        <a:solidFill>
          <a:srgbClr val="0A2999"/>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173" y="3345752"/>
            <a:ext cx="8380626" cy="905256"/>
          </a:xfrm>
        </p:spPr>
        <p:txBody>
          <a:bodyPr lIns="0" tIns="0" rIns="0" bIns="0"/>
          <a:lstStyle>
            <a:lvl1pPr marL="0" indent="0">
              <a:spcBef>
                <a:spcPts val="600"/>
              </a:spcBef>
              <a:buNone/>
              <a:defRPr sz="1799">
                <a:solidFill>
                  <a:schemeClr val="bg1"/>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a:t>Click to edit Master text styles</a:t>
            </a:r>
          </a:p>
        </p:txBody>
      </p:sp>
      <p:sp>
        <p:nvSpPr>
          <p:cNvPr id="2" name="Title 1"/>
          <p:cNvSpPr>
            <a:spLocks noGrp="1"/>
          </p:cNvSpPr>
          <p:nvPr>
            <p:ph type="ctrTitle"/>
          </p:nvPr>
        </p:nvSpPr>
        <p:spPr bwMode="gray">
          <a:xfrm>
            <a:off x="448173" y="1690688"/>
            <a:ext cx="8380627" cy="1508760"/>
          </a:xfrm>
        </p:spPr>
        <p:txBody>
          <a:bodyPr vert="horz" lIns="0" tIns="0" rIns="0" bIns="0" rtlCol="0" anchor="b" anchorCtr="0">
            <a:noAutofit/>
          </a:bodyPr>
          <a:lstStyle>
            <a:lvl1pPr>
              <a:defRPr lang="en-US" sz="3199" b="0" dirty="0">
                <a:solidFill>
                  <a:schemeClr val="bg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userDrawn="1"/>
        </p:nvSpPr>
        <p:spPr bwMode="gray">
          <a:xfrm>
            <a:off x="2" y="6216149"/>
            <a:ext cx="12192000" cy="641784"/>
          </a:xfrm>
          <a:prstGeom prst="rect">
            <a:avLst/>
          </a:prstGeom>
          <a:solidFill>
            <a:schemeClr val="bg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userDrawn="1"/>
        </p:nvSpPr>
        <p:spPr bwMode="gray">
          <a:xfrm>
            <a:off x="1472504"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319" y="6420150"/>
            <a:ext cx="833553" cy="231801"/>
          </a:xfrm>
          <a:prstGeom prst="rect">
            <a:avLst/>
          </a:prstGeom>
        </p:spPr>
      </p:pic>
    </p:spTree>
    <p:custDataLst>
      <p:tags r:id="rId1"/>
    </p:custDataLst>
    <p:extLst>
      <p:ext uri="{BB962C8B-B14F-4D97-AF65-F5344CB8AC3E}">
        <p14:creationId xmlns:p14="http://schemas.microsoft.com/office/powerpoint/2010/main" val="3765667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 Content-Dark">
    <p:bg bwMode="gray">
      <p:bgPr>
        <a:solidFill>
          <a:srgbClr val="0A2999"/>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174" y="3345752"/>
            <a:ext cx="5476333" cy="905256"/>
          </a:xfrm>
        </p:spPr>
        <p:txBody>
          <a:bodyPr lIns="0" tIns="0" rIns="0" bIns="0"/>
          <a:lstStyle>
            <a:lvl1pPr marL="0" indent="0">
              <a:spcBef>
                <a:spcPts val="600"/>
              </a:spcBef>
              <a:buNone/>
              <a:defRPr sz="1799">
                <a:solidFill>
                  <a:schemeClr val="bg1"/>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a:t>Click to edit Master text styles</a:t>
            </a:r>
          </a:p>
        </p:txBody>
      </p:sp>
      <p:sp>
        <p:nvSpPr>
          <p:cNvPr id="2" name="Title 1"/>
          <p:cNvSpPr>
            <a:spLocks noGrp="1"/>
          </p:cNvSpPr>
          <p:nvPr>
            <p:ph type="ctrTitle"/>
          </p:nvPr>
        </p:nvSpPr>
        <p:spPr bwMode="gray">
          <a:xfrm>
            <a:off x="448173" y="1690688"/>
            <a:ext cx="5476334" cy="1508760"/>
          </a:xfrm>
        </p:spPr>
        <p:txBody>
          <a:bodyPr vert="horz" lIns="0" tIns="0" rIns="0" bIns="0" rtlCol="0" anchor="b" anchorCtr="0">
            <a:noAutofit/>
          </a:bodyPr>
          <a:lstStyle>
            <a:lvl1pPr>
              <a:defRPr lang="en-US" sz="3199" b="0" dirty="0">
                <a:solidFill>
                  <a:schemeClr val="bg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userDrawn="1"/>
        </p:nvSpPr>
        <p:spPr bwMode="gray">
          <a:xfrm>
            <a:off x="2" y="6216149"/>
            <a:ext cx="12192000" cy="641784"/>
          </a:xfrm>
          <a:prstGeom prst="rect">
            <a:avLst/>
          </a:prstGeom>
          <a:solidFill>
            <a:schemeClr val="lt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userDrawn="1"/>
        </p:nvSpPr>
        <p:spPr bwMode="gray">
          <a:xfrm>
            <a:off x="1472504"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319" y="6420150"/>
            <a:ext cx="833553" cy="231801"/>
          </a:xfrm>
          <a:prstGeom prst="rect">
            <a:avLst/>
          </a:prstGeom>
        </p:spPr>
      </p:pic>
      <p:sp>
        <p:nvSpPr>
          <p:cNvPr id="4" name="Rectangle 3">
            <a:extLst>
              <a:ext uri="{FF2B5EF4-FFF2-40B4-BE49-F238E27FC236}">
                <a16:creationId xmlns:a16="http://schemas.microsoft.com/office/drawing/2014/main" id="{C554A72B-377A-5513-FF17-9B8A8A189C25}"/>
              </a:ext>
              <a:ext uri="{C183D7F6-B498-43B3-948B-1728B52AA6E4}">
                <adec:decorative xmlns:adec="http://schemas.microsoft.com/office/drawing/2017/decorative" val="1"/>
              </a:ext>
            </a:extLst>
          </p:cNvPr>
          <p:cNvSpPr/>
          <p:nvPr userDrawn="1"/>
        </p:nvSpPr>
        <p:spPr bwMode="gray">
          <a:xfrm>
            <a:off x="6267495" y="3"/>
            <a:ext cx="5924505" cy="621614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799" b="1">
              <a:solidFill>
                <a:schemeClr val="accent1"/>
              </a:solidFill>
              <a:latin typeface="+mj-lt"/>
            </a:endParaRPr>
          </a:p>
        </p:txBody>
      </p:sp>
      <p:sp>
        <p:nvSpPr>
          <p:cNvPr id="7" name="Content Placeholder 6">
            <a:extLst>
              <a:ext uri="{FF2B5EF4-FFF2-40B4-BE49-F238E27FC236}">
                <a16:creationId xmlns:a16="http://schemas.microsoft.com/office/drawing/2014/main" id="{1BA97F8A-1C48-E6C8-2513-79B276F83739}"/>
              </a:ext>
            </a:extLst>
          </p:cNvPr>
          <p:cNvSpPr>
            <a:spLocks noGrp="1"/>
          </p:cNvSpPr>
          <p:nvPr>
            <p:ph sz="quarter" idx="11"/>
          </p:nvPr>
        </p:nvSpPr>
        <p:spPr>
          <a:xfrm>
            <a:off x="6705760" y="1690691"/>
            <a:ext cx="5028922" cy="3703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684440392"/>
      </p:ext>
    </p:extLst>
  </p:cSld>
  <p:clrMapOvr>
    <a:masterClrMapping/>
  </p:clrMapOvr>
  <p:extLst>
    <p:ext uri="{DCECCB84-F9BA-43D5-87BE-67443E8EF086}">
      <p15:sldGuideLst xmlns:p15="http://schemas.microsoft.com/office/powerpoint/2012/main">
        <p15:guide id="1" pos="422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1738083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5" name="Content Placeholder 4">
            <a:extLst>
              <a:ext uri="{FF2B5EF4-FFF2-40B4-BE49-F238E27FC236}">
                <a16:creationId xmlns:a16="http://schemas.microsoft.com/office/drawing/2014/main" id="{55053DFD-DD4D-697F-1139-609687C4E80B}"/>
              </a:ext>
            </a:extLst>
          </p:cNvPr>
          <p:cNvSpPr>
            <a:spLocks noGrp="1"/>
          </p:cNvSpPr>
          <p:nvPr>
            <p:ph sz="quarter" idx="10"/>
          </p:nvPr>
        </p:nvSpPr>
        <p:spPr>
          <a:xfrm>
            <a:off x="457321" y="1690688"/>
            <a:ext cx="11277362" cy="4595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445003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Large Content">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1496966" y="6532302"/>
            <a:ext cx="8143831" cy="269599"/>
          </a:xfrm>
          <a:prstGeom prst="rect">
            <a:avLst/>
          </a:prstGeom>
        </p:spPr>
        <p:txBody>
          <a:bodyPr/>
          <a:lstStyle>
            <a:lvl1pPr algn="ctr">
              <a:defRPr sz="900">
                <a:solidFill>
                  <a:schemeClr val="tx1">
                    <a:lumMod val="50000"/>
                    <a:lumOff val="50000"/>
                  </a:schemeClr>
                </a:solidFill>
                <a:latin typeface="Arial" panose="020B0604020202020204" pitchFamily="34" charset="0"/>
                <a:cs typeface="Arial" panose="020B0604020202020204" pitchFamily="34" charset="0"/>
              </a:defRPr>
            </a:lvl1pPr>
          </a:lstStyle>
          <a:p>
            <a:endParaRPr lang="en-US"/>
          </a:p>
        </p:txBody>
      </p:sp>
      <p:sp>
        <p:nvSpPr>
          <p:cNvPr id="4" name="Title 1">
            <a:extLst>
              <a:ext uri="{FF2B5EF4-FFF2-40B4-BE49-F238E27FC236}">
                <a16:creationId xmlns:a16="http://schemas.microsoft.com/office/drawing/2014/main" id="{E48D347C-CC4C-23CD-FC95-FFC4713D286D}"/>
              </a:ext>
            </a:extLst>
          </p:cNvPr>
          <p:cNvSpPr>
            <a:spLocks noGrp="1"/>
          </p:cNvSpPr>
          <p:nvPr>
            <p:ph type="title" hasCustomPrompt="1"/>
          </p:nvPr>
        </p:nvSpPr>
        <p:spPr>
          <a:xfrm>
            <a:off x="639763" y="595889"/>
            <a:ext cx="10896710" cy="831811"/>
          </a:xfrm>
          <a:prstGeom prst="rect">
            <a:avLst/>
          </a:prstGeom>
        </p:spPr>
        <p:txBody>
          <a:bodyPr anchor="t">
            <a:noAutofit/>
          </a:bodyPr>
          <a:lstStyle>
            <a:lvl1pPr>
              <a:defRPr sz="2600" b="0">
                <a:solidFill>
                  <a:schemeClr val="accent2"/>
                </a:solidFill>
                <a:latin typeface="+mj-lt"/>
                <a:cs typeface="Arial" panose="020B0604020202020204" pitchFamily="34" charset="0"/>
              </a:defRPr>
            </a:lvl1pPr>
          </a:lstStyle>
          <a:p>
            <a:r>
              <a:rPr lang="en-US"/>
              <a:t>Click to edit Master title style. Limit titles to 2 lines. Longer descriptions should be placed in text below</a:t>
            </a:r>
          </a:p>
        </p:txBody>
      </p:sp>
      <p:sp>
        <p:nvSpPr>
          <p:cNvPr id="6" name="Slide Number Placeholder 5">
            <a:extLst>
              <a:ext uri="{FF2B5EF4-FFF2-40B4-BE49-F238E27FC236}">
                <a16:creationId xmlns:a16="http://schemas.microsoft.com/office/drawing/2014/main" id="{7DD41624-85D9-BADE-9F75-8F32FC27292B}"/>
              </a:ext>
            </a:extLst>
          </p:cNvPr>
          <p:cNvSpPr txBox="1">
            <a:spLocks/>
          </p:cNvSpPr>
          <p:nvPr userDrawn="1"/>
        </p:nvSpPr>
        <p:spPr>
          <a:xfrm>
            <a:off x="0" y="6492875"/>
            <a:ext cx="41656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900" b="0" smtClean="0">
                <a:solidFill>
                  <a:schemeClr val="bg1">
                    <a:lumMod val="50000"/>
                  </a:schemeClr>
                </a:solidFill>
                <a:latin typeface="Arial" panose="020B0604020202020204" pitchFamily="34" charset="0"/>
                <a:cs typeface="Arial" panose="020B0604020202020204" pitchFamily="34" charset="0"/>
              </a:rPr>
              <a:pPr algn="r"/>
              <a:t>‹#›</a:t>
            </a:fld>
            <a:endParaRPr lang="en-US" sz="900" b="0">
              <a:solidFill>
                <a:schemeClr val="bg1">
                  <a:lumMod val="50000"/>
                </a:schemeClr>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4F7BF942-C0A7-ACAE-DE81-D39683DF74D7}"/>
              </a:ext>
            </a:extLst>
          </p:cNvPr>
          <p:cNvSpPr>
            <a:spLocks noGrp="1"/>
          </p:cNvSpPr>
          <p:nvPr>
            <p:ph idx="1"/>
          </p:nvPr>
        </p:nvSpPr>
        <p:spPr>
          <a:xfrm>
            <a:off x="653939" y="1749287"/>
            <a:ext cx="5442061" cy="4731027"/>
          </a:xfrm>
          <a:prstGeom prst="rect">
            <a:avLst/>
          </a:prstGeom>
        </p:spPr>
        <p:txBody>
          <a:bodyPr>
            <a:noAutofit/>
          </a:bodyPr>
          <a:lstStyle>
            <a:lvl1pPr marL="174625" indent="-174625">
              <a:lnSpc>
                <a:spcPct val="100000"/>
              </a:lnSpc>
              <a:spcBef>
                <a:spcPts val="2200"/>
              </a:spcBef>
              <a:spcAft>
                <a:spcPts val="0"/>
              </a:spcAft>
              <a:buClr>
                <a:schemeClr val="tx2">
                  <a:lumMod val="50000"/>
                </a:schemeClr>
              </a:buClr>
              <a:buFont typeface="Arial" panose="020B0604020202020204" pitchFamily="34" charset="0"/>
              <a:buChar char="•"/>
              <a:tabLst/>
              <a:defRPr sz="1400">
                <a:solidFill>
                  <a:schemeClr val="tx1">
                    <a:lumMod val="75000"/>
                    <a:lumOff val="25000"/>
                  </a:schemeClr>
                </a:solidFill>
                <a:latin typeface="Arial" panose="020B0604020202020204" pitchFamily="34" charset="0"/>
                <a:cs typeface="Arial" panose="020B0604020202020204" pitchFamily="34" charset="0"/>
              </a:defRPr>
            </a:lvl1pPr>
            <a:lvl2pPr marL="630238" indent="-233363">
              <a:lnSpc>
                <a:spcPct val="100000"/>
              </a:lnSpc>
              <a:spcBef>
                <a:spcPts val="600"/>
              </a:spcBef>
              <a:spcAft>
                <a:spcPts val="600"/>
              </a:spcAft>
              <a:buClr>
                <a:schemeClr val="accent1"/>
              </a:buClr>
              <a:buFont typeface="System Font Regular"/>
              <a:buChar char="‣"/>
              <a:tabLst/>
              <a:defRPr sz="1300">
                <a:solidFill>
                  <a:schemeClr val="tx1">
                    <a:lumMod val="75000"/>
                    <a:lumOff val="25000"/>
                  </a:schemeClr>
                </a:solidFill>
                <a:latin typeface="Arial" panose="020B0604020202020204" pitchFamily="34" charset="0"/>
                <a:cs typeface="Arial" panose="020B0604020202020204" pitchFamily="34" charset="0"/>
              </a:defRPr>
            </a:lvl2pPr>
            <a:lvl3pPr marL="863600" indent="-225425">
              <a:lnSpc>
                <a:spcPct val="100000"/>
              </a:lnSpc>
              <a:spcBef>
                <a:spcPts val="300"/>
              </a:spcBef>
              <a:spcAft>
                <a:spcPts val="600"/>
              </a:spcAft>
              <a:buClr>
                <a:schemeClr val="bg1">
                  <a:lumMod val="50000"/>
                </a:schemeClr>
              </a:buClr>
              <a:tabLst/>
              <a:defRPr sz="1100">
                <a:solidFill>
                  <a:schemeClr val="tx1">
                    <a:lumMod val="75000"/>
                    <a:lumOff val="25000"/>
                  </a:schemeClr>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20157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_2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6" name="Content Placeholder 5">
            <a:extLst>
              <a:ext uri="{FF2B5EF4-FFF2-40B4-BE49-F238E27FC236}">
                <a16:creationId xmlns:a16="http://schemas.microsoft.com/office/drawing/2014/main" id="{FF4A951F-7F06-3C3C-1CF5-9A3C02E7B0E9}"/>
              </a:ext>
            </a:extLst>
          </p:cNvPr>
          <p:cNvSpPr>
            <a:spLocks noGrp="1"/>
          </p:cNvSpPr>
          <p:nvPr>
            <p:ph sz="quarter" idx="10"/>
          </p:nvPr>
        </p:nvSpPr>
        <p:spPr>
          <a:xfrm>
            <a:off x="457320" y="1690688"/>
            <a:ext cx="5467187" cy="4595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C12A6DAF-C623-9C3A-EFA6-870D2676ADB0}"/>
              </a:ext>
            </a:extLst>
          </p:cNvPr>
          <p:cNvSpPr>
            <a:spLocks noGrp="1"/>
          </p:cNvSpPr>
          <p:nvPr>
            <p:ph sz="quarter" idx="11"/>
          </p:nvPr>
        </p:nvSpPr>
        <p:spPr>
          <a:xfrm>
            <a:off x="6267495" y="1690688"/>
            <a:ext cx="5467186" cy="4595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123821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_3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4" name="Content Placeholder 3">
            <a:extLst>
              <a:ext uri="{FF2B5EF4-FFF2-40B4-BE49-F238E27FC236}">
                <a16:creationId xmlns:a16="http://schemas.microsoft.com/office/drawing/2014/main" id="{AD9FE6A0-0850-BC6F-11AE-4B08F8A9FE35}"/>
              </a:ext>
            </a:extLst>
          </p:cNvPr>
          <p:cNvSpPr>
            <a:spLocks noGrp="1"/>
          </p:cNvSpPr>
          <p:nvPr>
            <p:ph sz="quarter" idx="12"/>
          </p:nvPr>
        </p:nvSpPr>
        <p:spPr>
          <a:xfrm>
            <a:off x="457321" y="1690691"/>
            <a:ext cx="3494225" cy="4595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A63BCADD-9869-CCB7-AFD3-B370EFE0DFEE}"/>
              </a:ext>
            </a:extLst>
          </p:cNvPr>
          <p:cNvSpPr>
            <a:spLocks noGrp="1"/>
          </p:cNvSpPr>
          <p:nvPr>
            <p:ph sz="quarter" idx="13"/>
          </p:nvPr>
        </p:nvSpPr>
        <p:spPr>
          <a:xfrm>
            <a:off x="4344533" y="1690691"/>
            <a:ext cx="3494225" cy="4595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C3F98BC9-F223-77BE-C34B-AF9B928813EE}"/>
              </a:ext>
            </a:extLst>
          </p:cNvPr>
          <p:cNvSpPr>
            <a:spLocks noGrp="1"/>
          </p:cNvSpPr>
          <p:nvPr>
            <p:ph sz="quarter" idx="14"/>
          </p:nvPr>
        </p:nvSpPr>
        <p:spPr>
          <a:xfrm>
            <a:off x="8239912" y="1690691"/>
            <a:ext cx="3494225" cy="4595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224093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xed Content _1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57321" y="1690688"/>
            <a:ext cx="5467795" cy="372731"/>
          </a:xfrm>
          <a:solidFill>
            <a:schemeClr val="bg1"/>
          </a:solidFill>
          <a:effectLst>
            <a:outerShdw dist="12700" dir="16200000" rotWithShape="0">
              <a:schemeClr val="bg1">
                <a:lumMod val="75000"/>
              </a:schemeClr>
            </a:outerShdw>
          </a:effectLst>
        </p:spPr>
        <p:txBody>
          <a:bodyPr lIns="0" tIns="91440" rIns="0">
            <a:spAutoFit/>
          </a:bodyPr>
          <a:lstStyle>
            <a:lvl1pPr marL="9522" indent="-9522">
              <a:spcBef>
                <a:spcPts val="0"/>
              </a:spcBef>
              <a:buNone/>
              <a:tabLst/>
              <a:defRPr sz="1500" b="1" spc="-30">
                <a:solidFill>
                  <a:schemeClr val="accent1"/>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FF553FDC-145C-B531-E832-3CADDBA412D4}"/>
              </a:ext>
            </a:extLst>
          </p:cNvPr>
          <p:cNvSpPr>
            <a:spLocks noGrp="1"/>
          </p:cNvSpPr>
          <p:nvPr>
            <p:ph sz="quarter" idx="18"/>
          </p:nvPr>
        </p:nvSpPr>
        <p:spPr>
          <a:xfrm>
            <a:off x="457320" y="2368296"/>
            <a:ext cx="5467186"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086044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xed Content _2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4" name="Text Placeholder 4">
            <a:extLst>
              <a:ext uri="{FF2B5EF4-FFF2-40B4-BE49-F238E27FC236}">
                <a16:creationId xmlns:a16="http://schemas.microsoft.com/office/drawing/2014/main" id="{AE4EBFC5-472E-0D9D-4AC3-EA0789A5FC43}"/>
              </a:ext>
            </a:extLst>
          </p:cNvPr>
          <p:cNvSpPr>
            <a:spLocks noGrp="1"/>
          </p:cNvSpPr>
          <p:nvPr>
            <p:ph type="body" sz="quarter" idx="17"/>
          </p:nvPr>
        </p:nvSpPr>
        <p:spPr bwMode="gray">
          <a:xfrm>
            <a:off x="457320" y="1690688"/>
            <a:ext cx="5467187" cy="372731"/>
          </a:xfrm>
          <a:solidFill>
            <a:schemeClr val="bg1"/>
          </a:solidFill>
          <a:effectLst>
            <a:outerShdw dist="12700" dir="16200000" rotWithShape="0">
              <a:schemeClr val="bg1">
                <a:lumMod val="75000"/>
              </a:schemeClr>
            </a:outerShdw>
          </a:effectLst>
        </p:spPr>
        <p:txBody>
          <a:bodyPr lIns="0" tIns="91440" rIns="0">
            <a:spAutoFit/>
          </a:bodyPr>
          <a:lstStyle>
            <a:lvl1pPr marL="9522" indent="-9522">
              <a:spcBef>
                <a:spcPts val="0"/>
              </a:spcBef>
              <a:buNone/>
              <a:tabLst/>
              <a:defRPr sz="1500" b="1" spc="-30">
                <a:solidFill>
                  <a:schemeClr val="accent1"/>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CCCBF604-AD7C-FFCB-68E0-83E247B0CC13}"/>
              </a:ext>
            </a:extLst>
          </p:cNvPr>
          <p:cNvSpPr>
            <a:spLocks noGrp="1"/>
          </p:cNvSpPr>
          <p:nvPr>
            <p:ph sz="quarter" idx="20"/>
          </p:nvPr>
        </p:nvSpPr>
        <p:spPr>
          <a:xfrm>
            <a:off x="457320" y="2368296"/>
            <a:ext cx="5467187"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AB91C661-E5C2-36F5-C334-D6FB6028B1AC}"/>
              </a:ext>
            </a:extLst>
          </p:cNvPr>
          <p:cNvSpPr>
            <a:spLocks noGrp="1"/>
          </p:cNvSpPr>
          <p:nvPr>
            <p:ph type="body" sz="quarter" idx="21"/>
          </p:nvPr>
        </p:nvSpPr>
        <p:spPr bwMode="gray">
          <a:xfrm>
            <a:off x="6275511" y="1690688"/>
            <a:ext cx="5467187" cy="372731"/>
          </a:xfrm>
          <a:solidFill>
            <a:schemeClr val="bg1"/>
          </a:solidFill>
          <a:effectLst>
            <a:outerShdw dist="12700" dir="16200000" rotWithShape="0">
              <a:schemeClr val="bg1">
                <a:lumMod val="75000"/>
              </a:schemeClr>
            </a:outerShdw>
          </a:effectLst>
        </p:spPr>
        <p:txBody>
          <a:bodyPr lIns="0" tIns="91440" rIns="0">
            <a:spAutoFit/>
          </a:bodyPr>
          <a:lstStyle>
            <a:lvl1pPr marL="9522" indent="-9522">
              <a:spcBef>
                <a:spcPts val="0"/>
              </a:spcBef>
              <a:buNone/>
              <a:tabLst/>
              <a:defRPr sz="1500" b="1" spc="-30">
                <a:solidFill>
                  <a:schemeClr val="accent1"/>
                </a:solidFill>
              </a:defRPr>
            </a:lvl1pPr>
          </a:lstStyle>
          <a:p>
            <a:pPr lvl="0"/>
            <a:r>
              <a:rPr lang="en-US"/>
              <a:t>Click to edit Master text styles</a:t>
            </a:r>
          </a:p>
        </p:txBody>
      </p:sp>
      <p:sp>
        <p:nvSpPr>
          <p:cNvPr id="8" name="Content Placeholder 5">
            <a:extLst>
              <a:ext uri="{FF2B5EF4-FFF2-40B4-BE49-F238E27FC236}">
                <a16:creationId xmlns:a16="http://schemas.microsoft.com/office/drawing/2014/main" id="{13F6F47F-A8A9-2070-EEBA-E4275628294B}"/>
              </a:ext>
            </a:extLst>
          </p:cNvPr>
          <p:cNvSpPr>
            <a:spLocks noGrp="1"/>
          </p:cNvSpPr>
          <p:nvPr>
            <p:ph sz="quarter" idx="22"/>
          </p:nvPr>
        </p:nvSpPr>
        <p:spPr>
          <a:xfrm>
            <a:off x="6275511" y="2368296"/>
            <a:ext cx="5467187"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444072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xed Content _3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4" name="Text Placeholder 4">
            <a:extLst>
              <a:ext uri="{FF2B5EF4-FFF2-40B4-BE49-F238E27FC236}">
                <a16:creationId xmlns:a16="http://schemas.microsoft.com/office/drawing/2014/main" id="{AE4EBFC5-472E-0D9D-4AC3-EA0789A5FC43}"/>
              </a:ext>
            </a:extLst>
          </p:cNvPr>
          <p:cNvSpPr>
            <a:spLocks noGrp="1"/>
          </p:cNvSpPr>
          <p:nvPr>
            <p:ph type="body" sz="quarter" idx="17"/>
          </p:nvPr>
        </p:nvSpPr>
        <p:spPr bwMode="gray">
          <a:xfrm>
            <a:off x="457320" y="1690688"/>
            <a:ext cx="3494224" cy="372731"/>
          </a:xfrm>
          <a:solidFill>
            <a:schemeClr val="bg1"/>
          </a:solidFill>
          <a:effectLst>
            <a:outerShdw dist="12700" dir="16200000" rotWithShape="0">
              <a:schemeClr val="bg1">
                <a:lumMod val="75000"/>
              </a:schemeClr>
            </a:outerShdw>
          </a:effectLst>
        </p:spPr>
        <p:txBody>
          <a:bodyPr lIns="0" tIns="91440" rIns="0">
            <a:spAutoFit/>
          </a:bodyPr>
          <a:lstStyle>
            <a:lvl1pPr marL="9522" indent="-9522">
              <a:spcBef>
                <a:spcPts val="0"/>
              </a:spcBef>
              <a:buNone/>
              <a:tabLst/>
              <a:defRPr sz="1500" b="1" spc="-30">
                <a:solidFill>
                  <a:schemeClr val="accent1"/>
                </a:solidFill>
              </a:defRPr>
            </a:lvl1pPr>
          </a:lstStyle>
          <a:p>
            <a:pPr lvl="0"/>
            <a:r>
              <a:rPr lang="en-US"/>
              <a:t>Click to edit Master text styles</a:t>
            </a:r>
          </a:p>
        </p:txBody>
      </p:sp>
      <p:sp>
        <p:nvSpPr>
          <p:cNvPr id="6" name="Text Placeholder 4">
            <a:extLst>
              <a:ext uri="{FF2B5EF4-FFF2-40B4-BE49-F238E27FC236}">
                <a16:creationId xmlns:a16="http://schemas.microsoft.com/office/drawing/2014/main" id="{749B7513-CADD-B609-D0CC-9832BAABBF38}"/>
              </a:ext>
            </a:extLst>
          </p:cNvPr>
          <p:cNvSpPr>
            <a:spLocks noGrp="1"/>
          </p:cNvSpPr>
          <p:nvPr>
            <p:ph type="body" sz="quarter" idx="19"/>
          </p:nvPr>
        </p:nvSpPr>
        <p:spPr bwMode="gray">
          <a:xfrm>
            <a:off x="4345683" y="1690688"/>
            <a:ext cx="3502241" cy="372731"/>
          </a:xfrm>
          <a:solidFill>
            <a:schemeClr val="bg1"/>
          </a:solidFill>
          <a:effectLst>
            <a:outerShdw dist="12700" dir="16200000" rotWithShape="0">
              <a:schemeClr val="bg1">
                <a:lumMod val="75000"/>
              </a:schemeClr>
            </a:outerShdw>
          </a:effectLst>
        </p:spPr>
        <p:txBody>
          <a:bodyPr lIns="0" tIns="91440" rIns="0">
            <a:spAutoFit/>
          </a:bodyPr>
          <a:lstStyle>
            <a:lvl1pPr marL="9522" indent="-9522">
              <a:spcBef>
                <a:spcPts val="0"/>
              </a:spcBef>
              <a:buNone/>
              <a:tabLst/>
              <a:defRPr sz="1500" b="1" spc="-30">
                <a:solidFill>
                  <a:schemeClr val="accent1"/>
                </a:solidFill>
              </a:defRPr>
            </a:lvl1pPr>
          </a:lstStyle>
          <a:p>
            <a:pPr lvl="0"/>
            <a:r>
              <a:rPr lang="en-US"/>
              <a:t>Click to edit Master text styles</a:t>
            </a:r>
          </a:p>
        </p:txBody>
      </p:sp>
      <p:sp>
        <p:nvSpPr>
          <p:cNvPr id="8" name="Text Placeholder 4">
            <a:extLst>
              <a:ext uri="{FF2B5EF4-FFF2-40B4-BE49-F238E27FC236}">
                <a16:creationId xmlns:a16="http://schemas.microsoft.com/office/drawing/2014/main" id="{EDD46EED-7958-B010-F1F8-86A97D735A08}"/>
              </a:ext>
            </a:extLst>
          </p:cNvPr>
          <p:cNvSpPr>
            <a:spLocks noGrp="1"/>
          </p:cNvSpPr>
          <p:nvPr>
            <p:ph type="body" sz="quarter" idx="21"/>
          </p:nvPr>
        </p:nvSpPr>
        <p:spPr bwMode="gray">
          <a:xfrm>
            <a:off x="8240456" y="1690688"/>
            <a:ext cx="3502241" cy="372731"/>
          </a:xfrm>
          <a:solidFill>
            <a:schemeClr val="bg1"/>
          </a:solidFill>
          <a:effectLst>
            <a:outerShdw dist="12700" dir="16200000" rotWithShape="0">
              <a:schemeClr val="bg1">
                <a:lumMod val="75000"/>
              </a:schemeClr>
            </a:outerShdw>
          </a:effectLst>
        </p:spPr>
        <p:txBody>
          <a:bodyPr lIns="0" tIns="91440" rIns="0">
            <a:spAutoFit/>
          </a:bodyPr>
          <a:lstStyle>
            <a:lvl1pPr marL="9522" indent="-9522">
              <a:spcBef>
                <a:spcPts val="0"/>
              </a:spcBef>
              <a:buNone/>
              <a:tabLst/>
              <a:defRPr sz="1500" b="1" spc="-30">
                <a:solidFill>
                  <a:schemeClr val="accent1"/>
                </a:solidFill>
              </a:defRPr>
            </a:lvl1pPr>
          </a:lstStyle>
          <a:p>
            <a:pPr lvl="0"/>
            <a:r>
              <a:rPr lang="en-US"/>
              <a:t>Click to edit Master text styles</a:t>
            </a:r>
          </a:p>
        </p:txBody>
      </p:sp>
      <p:sp>
        <p:nvSpPr>
          <p:cNvPr id="10" name="Content Placeholder 9">
            <a:extLst>
              <a:ext uri="{FF2B5EF4-FFF2-40B4-BE49-F238E27FC236}">
                <a16:creationId xmlns:a16="http://schemas.microsoft.com/office/drawing/2014/main" id="{D2B4DBFC-B5AC-8F31-409F-5956B0433B79}"/>
              </a:ext>
            </a:extLst>
          </p:cNvPr>
          <p:cNvSpPr>
            <a:spLocks noGrp="1"/>
          </p:cNvSpPr>
          <p:nvPr>
            <p:ph sz="quarter" idx="22"/>
          </p:nvPr>
        </p:nvSpPr>
        <p:spPr>
          <a:xfrm>
            <a:off x="457321" y="2368297"/>
            <a:ext cx="3494223"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9">
            <a:extLst>
              <a:ext uri="{FF2B5EF4-FFF2-40B4-BE49-F238E27FC236}">
                <a16:creationId xmlns:a16="http://schemas.microsoft.com/office/drawing/2014/main" id="{91937E17-F968-3A38-DBAD-A48B9068998C}"/>
              </a:ext>
            </a:extLst>
          </p:cNvPr>
          <p:cNvSpPr>
            <a:spLocks noGrp="1"/>
          </p:cNvSpPr>
          <p:nvPr>
            <p:ph sz="quarter" idx="23"/>
          </p:nvPr>
        </p:nvSpPr>
        <p:spPr>
          <a:xfrm>
            <a:off x="4352699" y="2368297"/>
            <a:ext cx="3494223"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9">
            <a:extLst>
              <a:ext uri="{FF2B5EF4-FFF2-40B4-BE49-F238E27FC236}">
                <a16:creationId xmlns:a16="http://schemas.microsoft.com/office/drawing/2014/main" id="{B0FB9E8E-981A-C14D-37FA-466C4D20BBE9}"/>
              </a:ext>
            </a:extLst>
          </p:cNvPr>
          <p:cNvSpPr>
            <a:spLocks noGrp="1"/>
          </p:cNvSpPr>
          <p:nvPr>
            <p:ph sz="quarter" idx="24"/>
          </p:nvPr>
        </p:nvSpPr>
        <p:spPr>
          <a:xfrm>
            <a:off x="8248077" y="2368297"/>
            <a:ext cx="3494223"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9733992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xed Content _4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57318" y="1690688"/>
            <a:ext cx="5478682" cy="372731"/>
          </a:xfrm>
          <a:solidFill>
            <a:schemeClr val="bg1"/>
          </a:solidFill>
          <a:effectLst>
            <a:outerShdw dist="12700" dir="16200000" rotWithShape="0">
              <a:schemeClr val="bg1">
                <a:lumMod val="75000"/>
              </a:schemeClr>
            </a:outerShdw>
          </a:effectLst>
        </p:spPr>
        <p:txBody>
          <a:bodyPr lIns="0" tIns="91440" rIns="0">
            <a:spAutoFit/>
          </a:bodyPr>
          <a:lstStyle>
            <a:lvl1pPr marL="9522" indent="-9522">
              <a:spcBef>
                <a:spcPts val="0"/>
              </a:spcBef>
              <a:buNone/>
              <a:tabLst/>
              <a:defRPr sz="1500" b="1" spc="-30">
                <a:solidFill>
                  <a:schemeClr val="accent1"/>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93279178-3313-1462-07C7-4D0B94B28C9C}"/>
              </a:ext>
            </a:extLst>
          </p:cNvPr>
          <p:cNvSpPr>
            <a:spLocks noGrp="1"/>
          </p:cNvSpPr>
          <p:nvPr>
            <p:ph sz="quarter" idx="24"/>
          </p:nvPr>
        </p:nvSpPr>
        <p:spPr>
          <a:xfrm>
            <a:off x="457319" y="2257463"/>
            <a:ext cx="5478302" cy="12763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E25AED0C-FBF4-70C9-7712-606F401A3650}"/>
              </a:ext>
            </a:extLst>
          </p:cNvPr>
          <p:cNvSpPr>
            <a:spLocks noGrp="1"/>
          </p:cNvSpPr>
          <p:nvPr>
            <p:ph type="body" sz="quarter" idx="25"/>
          </p:nvPr>
        </p:nvSpPr>
        <p:spPr bwMode="gray">
          <a:xfrm>
            <a:off x="6267497" y="1690688"/>
            <a:ext cx="5478682" cy="372731"/>
          </a:xfrm>
          <a:solidFill>
            <a:schemeClr val="bg1"/>
          </a:solidFill>
          <a:effectLst>
            <a:outerShdw dist="12700" dir="16200000" rotWithShape="0">
              <a:schemeClr val="bg1">
                <a:lumMod val="75000"/>
              </a:schemeClr>
            </a:outerShdw>
          </a:effectLst>
        </p:spPr>
        <p:txBody>
          <a:bodyPr lIns="0" tIns="91440" rIns="0">
            <a:spAutoFit/>
          </a:bodyPr>
          <a:lstStyle>
            <a:lvl1pPr marL="9522" indent="-9522">
              <a:spcBef>
                <a:spcPts val="0"/>
              </a:spcBef>
              <a:buNone/>
              <a:tabLst/>
              <a:defRPr sz="1500" b="1" spc="-30">
                <a:solidFill>
                  <a:schemeClr val="accent1"/>
                </a:solidFill>
              </a:defRPr>
            </a:lvl1pPr>
          </a:lstStyle>
          <a:p>
            <a:pPr lvl="0"/>
            <a:r>
              <a:rPr lang="en-US"/>
              <a:t>Click to edit Master text styles</a:t>
            </a:r>
          </a:p>
        </p:txBody>
      </p:sp>
      <p:sp>
        <p:nvSpPr>
          <p:cNvPr id="9" name="Content Placeholder 5">
            <a:extLst>
              <a:ext uri="{FF2B5EF4-FFF2-40B4-BE49-F238E27FC236}">
                <a16:creationId xmlns:a16="http://schemas.microsoft.com/office/drawing/2014/main" id="{FBA25819-7F4C-2C1C-68A8-78EBCC86CA47}"/>
              </a:ext>
            </a:extLst>
          </p:cNvPr>
          <p:cNvSpPr>
            <a:spLocks noGrp="1"/>
          </p:cNvSpPr>
          <p:nvPr>
            <p:ph sz="quarter" idx="26"/>
          </p:nvPr>
        </p:nvSpPr>
        <p:spPr>
          <a:xfrm>
            <a:off x="6267496" y="2257463"/>
            <a:ext cx="5478302" cy="12763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AA9CA79B-75C0-274E-DB0B-DBE8792C8818}"/>
              </a:ext>
            </a:extLst>
          </p:cNvPr>
          <p:cNvSpPr>
            <a:spLocks noGrp="1"/>
          </p:cNvSpPr>
          <p:nvPr>
            <p:ph type="body" sz="quarter" idx="27"/>
          </p:nvPr>
        </p:nvSpPr>
        <p:spPr bwMode="gray">
          <a:xfrm>
            <a:off x="457318" y="3816353"/>
            <a:ext cx="5478682" cy="372731"/>
          </a:xfrm>
          <a:solidFill>
            <a:schemeClr val="bg1"/>
          </a:solidFill>
          <a:effectLst>
            <a:outerShdw dist="12700" dir="16200000" rotWithShape="0">
              <a:schemeClr val="bg1">
                <a:lumMod val="75000"/>
              </a:schemeClr>
            </a:outerShdw>
          </a:effectLst>
        </p:spPr>
        <p:txBody>
          <a:bodyPr lIns="0" tIns="91440" rIns="0">
            <a:spAutoFit/>
          </a:bodyPr>
          <a:lstStyle>
            <a:lvl1pPr marL="9522" indent="-9522">
              <a:spcBef>
                <a:spcPts val="0"/>
              </a:spcBef>
              <a:buNone/>
              <a:tabLst/>
              <a:defRPr sz="1500" b="1" spc="-30">
                <a:solidFill>
                  <a:schemeClr val="accent1"/>
                </a:solidFill>
              </a:defRPr>
            </a:lvl1pPr>
          </a:lstStyle>
          <a:p>
            <a:pPr lvl="0"/>
            <a:r>
              <a:rPr lang="en-US"/>
              <a:t>Click to edit Master text styles</a:t>
            </a:r>
          </a:p>
        </p:txBody>
      </p:sp>
      <p:sp>
        <p:nvSpPr>
          <p:cNvPr id="13" name="Content Placeholder 5">
            <a:extLst>
              <a:ext uri="{FF2B5EF4-FFF2-40B4-BE49-F238E27FC236}">
                <a16:creationId xmlns:a16="http://schemas.microsoft.com/office/drawing/2014/main" id="{A0E0EAB2-23C5-C823-ADF7-920387F8E95F}"/>
              </a:ext>
            </a:extLst>
          </p:cNvPr>
          <p:cNvSpPr>
            <a:spLocks noGrp="1"/>
          </p:cNvSpPr>
          <p:nvPr>
            <p:ph sz="quarter" idx="28"/>
          </p:nvPr>
        </p:nvSpPr>
        <p:spPr>
          <a:xfrm>
            <a:off x="457319" y="4383125"/>
            <a:ext cx="5478302" cy="12763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4">
            <a:extLst>
              <a:ext uri="{FF2B5EF4-FFF2-40B4-BE49-F238E27FC236}">
                <a16:creationId xmlns:a16="http://schemas.microsoft.com/office/drawing/2014/main" id="{FDDD128D-2BE9-98E3-CEDB-956CD6F70F89}"/>
              </a:ext>
            </a:extLst>
          </p:cNvPr>
          <p:cNvSpPr>
            <a:spLocks noGrp="1"/>
          </p:cNvSpPr>
          <p:nvPr>
            <p:ph type="body" sz="quarter" idx="29"/>
          </p:nvPr>
        </p:nvSpPr>
        <p:spPr bwMode="gray">
          <a:xfrm>
            <a:off x="6267497" y="3816353"/>
            <a:ext cx="5478682" cy="372731"/>
          </a:xfrm>
          <a:solidFill>
            <a:schemeClr val="bg1"/>
          </a:solidFill>
          <a:effectLst>
            <a:outerShdw dist="12700" dir="16200000" rotWithShape="0">
              <a:schemeClr val="bg1">
                <a:lumMod val="75000"/>
              </a:schemeClr>
            </a:outerShdw>
          </a:effectLst>
        </p:spPr>
        <p:txBody>
          <a:bodyPr lIns="0" tIns="91440" rIns="0">
            <a:spAutoFit/>
          </a:bodyPr>
          <a:lstStyle>
            <a:lvl1pPr marL="9522" indent="-9522">
              <a:spcBef>
                <a:spcPts val="0"/>
              </a:spcBef>
              <a:buNone/>
              <a:tabLst/>
              <a:defRPr sz="1500" b="1" spc="-30">
                <a:solidFill>
                  <a:schemeClr val="accent1"/>
                </a:solidFill>
              </a:defRPr>
            </a:lvl1pPr>
          </a:lstStyle>
          <a:p>
            <a:pPr lvl="0"/>
            <a:r>
              <a:rPr lang="en-US"/>
              <a:t>Click to edit Master text styles</a:t>
            </a:r>
          </a:p>
        </p:txBody>
      </p:sp>
      <p:sp>
        <p:nvSpPr>
          <p:cNvPr id="15" name="Content Placeholder 5">
            <a:extLst>
              <a:ext uri="{FF2B5EF4-FFF2-40B4-BE49-F238E27FC236}">
                <a16:creationId xmlns:a16="http://schemas.microsoft.com/office/drawing/2014/main" id="{BBEBC001-218F-22F4-BB36-1A98F8C669E9}"/>
              </a:ext>
            </a:extLst>
          </p:cNvPr>
          <p:cNvSpPr>
            <a:spLocks noGrp="1"/>
          </p:cNvSpPr>
          <p:nvPr>
            <p:ph sz="quarter" idx="30"/>
          </p:nvPr>
        </p:nvSpPr>
        <p:spPr>
          <a:xfrm>
            <a:off x="6267496" y="4383125"/>
            <a:ext cx="5478302" cy="12763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569584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enter Content_Focused">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2145884" y="2368296"/>
            <a:ext cx="7521141" cy="2850818"/>
          </a:xfrm>
        </p:spPr>
        <p:txBody>
          <a:bodyPr/>
          <a:lstStyle>
            <a:lvl1pPr marL="0" indent="0">
              <a:spcBef>
                <a:spcPts val="1000"/>
              </a:spcBef>
              <a:buNone/>
              <a:defRPr sz="1400">
                <a:solidFill>
                  <a:schemeClr val="accent2"/>
                </a:solidFill>
              </a:defRPr>
            </a:lvl1pPr>
            <a:lvl2pPr marL="347559" indent="-119027">
              <a:spcBef>
                <a:spcPts val="500"/>
              </a:spcBef>
              <a:defRPr sz="1400">
                <a:solidFill>
                  <a:schemeClr val="accent2"/>
                </a:solidFill>
              </a:defRPr>
            </a:lvl2pPr>
            <a:lvl3pPr marL="512609" indent="-107918">
              <a:spcBef>
                <a:spcPts val="200"/>
              </a:spcBef>
              <a:defRPr sz="1200">
                <a:solidFill>
                  <a:schemeClr val="accent2"/>
                </a:solidFill>
              </a:defRPr>
            </a:lvl3pPr>
            <a:lvl4pPr marL="685594" indent="-109505">
              <a:spcBef>
                <a:spcPts val="200"/>
              </a:spcBef>
              <a:defRPr sz="1100">
                <a:solidFill>
                  <a:schemeClr val="accent2"/>
                </a:solidFill>
              </a:defRPr>
            </a:lvl4pPr>
            <a:lvl5pPr marL="858580" indent="-117440">
              <a:spcBef>
                <a:spcPts val="200"/>
              </a:spcBef>
              <a:defRPr sz="1050">
                <a:solidFill>
                  <a:schemeClr val="accent2"/>
                </a:solidFill>
              </a:defRPr>
            </a:lvl5pPr>
          </a:lstStyle>
          <a:p>
            <a:pPr lvl="0"/>
            <a:r>
              <a:rPr lang="en-US"/>
              <a:t>Click to edit Master text styles</a:t>
            </a:r>
          </a:p>
        </p:txBody>
      </p:sp>
      <p:sp>
        <p:nvSpPr>
          <p:cNvPr id="2" name="Title 1"/>
          <p:cNvSpPr>
            <a:spLocks noGrp="1"/>
          </p:cNvSpPr>
          <p:nvPr>
            <p:ph type="title"/>
          </p:nvPr>
        </p:nvSpPr>
        <p:spPr bwMode="gray"/>
        <p:txBody>
          <a:bodyPr/>
          <a:lstStyle/>
          <a:p>
            <a:r>
              <a:rPr lang="en-US"/>
              <a:t>Click to edit Master title style</a:t>
            </a:r>
          </a:p>
        </p:txBody>
      </p:sp>
      <p:sp>
        <p:nvSpPr>
          <p:cNvPr id="4" name="Text Placeholder 4">
            <a:extLst>
              <a:ext uri="{FF2B5EF4-FFF2-40B4-BE49-F238E27FC236}">
                <a16:creationId xmlns:a16="http://schemas.microsoft.com/office/drawing/2014/main" id="{AE4EBFC5-472E-0D9D-4AC3-EA0789A5FC43}"/>
              </a:ext>
            </a:extLst>
          </p:cNvPr>
          <p:cNvSpPr>
            <a:spLocks noGrp="1"/>
          </p:cNvSpPr>
          <p:nvPr>
            <p:ph type="body" sz="quarter" idx="17" hasCustomPrompt="1"/>
          </p:nvPr>
        </p:nvSpPr>
        <p:spPr bwMode="gray">
          <a:xfrm>
            <a:off x="2145884" y="1782604"/>
            <a:ext cx="7521141" cy="493776"/>
          </a:xfrm>
          <a:noFill/>
          <a:effectLst/>
        </p:spPr>
        <p:txBody>
          <a:bodyPr lIns="0" tIns="91440" rIns="0"/>
          <a:lstStyle>
            <a:lvl1pPr marL="9522" indent="-9522">
              <a:spcBef>
                <a:spcPts val="0"/>
              </a:spcBef>
              <a:buNone/>
              <a:tabLst/>
              <a:defRPr sz="1699" b="1">
                <a:solidFill>
                  <a:schemeClr val="accent1"/>
                </a:solidFill>
              </a:defRPr>
            </a:lvl1pPr>
          </a:lstStyle>
          <a:p>
            <a:pPr lvl="0"/>
            <a:r>
              <a:rPr lang="en-US"/>
              <a:t>Headline</a:t>
            </a:r>
          </a:p>
        </p:txBody>
      </p:sp>
    </p:spTree>
    <p:custDataLst>
      <p:tags r:id="rId1"/>
    </p:custDataLst>
    <p:extLst>
      <p:ext uri="{BB962C8B-B14F-4D97-AF65-F5344CB8AC3E}">
        <p14:creationId xmlns:p14="http://schemas.microsoft.com/office/powerpoint/2010/main" val="15666185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8E8C2-5945-3D6A-8B9E-DC4E3584451E}"/>
              </a:ext>
            </a:extLst>
          </p:cNvPr>
          <p:cNvSpPr>
            <a:spLocks noGrp="1"/>
          </p:cNvSpPr>
          <p:nvPr>
            <p:ph type="title"/>
          </p:nvPr>
        </p:nvSpPr>
        <p:spPr/>
        <p:txBody>
          <a:bodyPr/>
          <a:lstStyle>
            <a:lvl1pPr>
              <a:defRPr b="0" spc="-50"/>
            </a:lvl1pPr>
          </a:lstStyle>
          <a:p>
            <a:r>
              <a:rPr lang="en-US"/>
              <a:t>Click to edit Master title style</a:t>
            </a:r>
          </a:p>
        </p:txBody>
      </p:sp>
      <p:sp>
        <p:nvSpPr>
          <p:cNvPr id="8" name="Text Placeholder 10">
            <a:extLst>
              <a:ext uri="{FF2B5EF4-FFF2-40B4-BE49-F238E27FC236}">
                <a16:creationId xmlns:a16="http://schemas.microsoft.com/office/drawing/2014/main" id="{0B690C78-265B-C177-00EC-C03891FECC5C}"/>
              </a:ext>
            </a:extLst>
          </p:cNvPr>
          <p:cNvSpPr>
            <a:spLocks noGrp="1"/>
          </p:cNvSpPr>
          <p:nvPr>
            <p:ph type="body" sz="quarter" idx="12" hasCustomPrompt="1"/>
          </p:nvPr>
        </p:nvSpPr>
        <p:spPr>
          <a:xfrm>
            <a:off x="709597" y="1736752"/>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01</a:t>
            </a:r>
          </a:p>
        </p:txBody>
      </p:sp>
      <p:sp>
        <p:nvSpPr>
          <p:cNvPr id="9" name="Text Placeholder 10">
            <a:extLst>
              <a:ext uri="{FF2B5EF4-FFF2-40B4-BE49-F238E27FC236}">
                <a16:creationId xmlns:a16="http://schemas.microsoft.com/office/drawing/2014/main" id="{97B75870-34EF-B172-9DC5-7B3B469DD535}"/>
              </a:ext>
            </a:extLst>
          </p:cNvPr>
          <p:cNvSpPr>
            <a:spLocks noGrp="1"/>
          </p:cNvSpPr>
          <p:nvPr>
            <p:ph type="body" sz="quarter" idx="13" hasCustomPrompt="1"/>
          </p:nvPr>
        </p:nvSpPr>
        <p:spPr>
          <a:xfrm>
            <a:off x="701093" y="1926725"/>
            <a:ext cx="1838234" cy="305112"/>
          </a:xfrm>
          <a:prstGeom prst="rect">
            <a:avLst/>
          </a:prstGeom>
        </p:spPr>
        <p:txBody>
          <a:bodyPr/>
          <a:lstStyle>
            <a:lvl1pPr marL="0" indent="0">
              <a:buNone/>
              <a:defRPr lang="en-US" sz="1799" b="1" kern="1200" spc="-25" dirty="0">
                <a:solidFill>
                  <a:schemeClr val="accent1"/>
                </a:solidFill>
                <a:latin typeface="+mj-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0" name="Text Placeholder 10">
            <a:extLst>
              <a:ext uri="{FF2B5EF4-FFF2-40B4-BE49-F238E27FC236}">
                <a16:creationId xmlns:a16="http://schemas.microsoft.com/office/drawing/2014/main" id="{E32C26DF-97A8-85FD-1197-8C10436F56BC}"/>
              </a:ext>
            </a:extLst>
          </p:cNvPr>
          <p:cNvSpPr>
            <a:spLocks noGrp="1"/>
          </p:cNvSpPr>
          <p:nvPr>
            <p:ph type="body" sz="quarter" idx="14" hasCustomPrompt="1"/>
          </p:nvPr>
        </p:nvSpPr>
        <p:spPr>
          <a:xfrm>
            <a:off x="701093" y="2436470"/>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a:defRPr lang="en-US" sz="1100" b="0" i="0" kern="1200" spc="-30" dirty="0" smtClean="0">
                <a:solidFill>
                  <a:srgbClr val="02005E"/>
                </a:solidFill>
                <a:latin typeface="+mn-lt"/>
                <a:ea typeface="+mn-ea"/>
                <a:cs typeface="+mn-cs"/>
              </a:defRPr>
            </a:lvl2pPr>
            <a:lvl3pPr marL="913897"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11" name="Text Placeholder 10">
            <a:extLst>
              <a:ext uri="{FF2B5EF4-FFF2-40B4-BE49-F238E27FC236}">
                <a16:creationId xmlns:a16="http://schemas.microsoft.com/office/drawing/2014/main" id="{98CDD658-3E19-2918-02C4-5E395910A8E7}"/>
              </a:ext>
            </a:extLst>
          </p:cNvPr>
          <p:cNvSpPr>
            <a:spLocks noGrp="1"/>
          </p:cNvSpPr>
          <p:nvPr>
            <p:ph type="body" sz="quarter" idx="15" hasCustomPrompt="1"/>
          </p:nvPr>
        </p:nvSpPr>
        <p:spPr>
          <a:xfrm>
            <a:off x="2973592" y="1736752"/>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02</a:t>
            </a:r>
          </a:p>
        </p:txBody>
      </p:sp>
      <p:sp>
        <p:nvSpPr>
          <p:cNvPr id="12" name="Text Placeholder 10">
            <a:extLst>
              <a:ext uri="{FF2B5EF4-FFF2-40B4-BE49-F238E27FC236}">
                <a16:creationId xmlns:a16="http://schemas.microsoft.com/office/drawing/2014/main" id="{993A77F2-571C-DD91-C115-B580B6A1E223}"/>
              </a:ext>
            </a:extLst>
          </p:cNvPr>
          <p:cNvSpPr>
            <a:spLocks noGrp="1"/>
          </p:cNvSpPr>
          <p:nvPr>
            <p:ph type="body" sz="quarter" idx="16" hasCustomPrompt="1"/>
          </p:nvPr>
        </p:nvSpPr>
        <p:spPr>
          <a:xfrm>
            <a:off x="2965086" y="1926725"/>
            <a:ext cx="1838234" cy="305112"/>
          </a:xfrm>
          <a:prstGeom prst="rect">
            <a:avLst/>
          </a:prstGeom>
        </p:spPr>
        <p:txBody>
          <a:bodyPr/>
          <a:lstStyle>
            <a:lvl1pPr marL="0" indent="0">
              <a:buNone/>
              <a:defRPr lang="en-US" sz="1799" b="1" kern="1200" spc="-25" dirty="0">
                <a:solidFill>
                  <a:schemeClr val="accent1"/>
                </a:solidFill>
                <a:latin typeface="+mj-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3" name="Text Placeholder 10">
            <a:extLst>
              <a:ext uri="{FF2B5EF4-FFF2-40B4-BE49-F238E27FC236}">
                <a16:creationId xmlns:a16="http://schemas.microsoft.com/office/drawing/2014/main" id="{8C50AFBE-858F-695A-1B2B-0D7F45840AA9}"/>
              </a:ext>
            </a:extLst>
          </p:cNvPr>
          <p:cNvSpPr>
            <a:spLocks noGrp="1"/>
          </p:cNvSpPr>
          <p:nvPr>
            <p:ph type="body" sz="quarter" idx="17" hasCustomPrompt="1"/>
          </p:nvPr>
        </p:nvSpPr>
        <p:spPr>
          <a:xfrm>
            <a:off x="2965086" y="2436470"/>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a:defRPr lang="en-US" sz="1100" b="0" i="0" kern="1200" spc="-30" dirty="0" smtClean="0">
                <a:solidFill>
                  <a:srgbClr val="02005E"/>
                </a:solidFill>
                <a:latin typeface="+mn-lt"/>
                <a:ea typeface="+mn-ea"/>
                <a:cs typeface="+mn-cs"/>
              </a:defRPr>
            </a:lvl2pPr>
            <a:lvl3pPr marL="913897"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14" name="Text Placeholder 10">
            <a:extLst>
              <a:ext uri="{FF2B5EF4-FFF2-40B4-BE49-F238E27FC236}">
                <a16:creationId xmlns:a16="http://schemas.microsoft.com/office/drawing/2014/main" id="{1159A50A-6E6C-77FA-D12E-13DD6B103C87}"/>
              </a:ext>
            </a:extLst>
          </p:cNvPr>
          <p:cNvSpPr>
            <a:spLocks noGrp="1"/>
          </p:cNvSpPr>
          <p:nvPr>
            <p:ph type="body" sz="quarter" idx="18" hasCustomPrompt="1"/>
          </p:nvPr>
        </p:nvSpPr>
        <p:spPr>
          <a:xfrm>
            <a:off x="5192973" y="1736752"/>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03</a:t>
            </a:r>
          </a:p>
        </p:txBody>
      </p:sp>
      <p:sp>
        <p:nvSpPr>
          <p:cNvPr id="15" name="Text Placeholder 10">
            <a:extLst>
              <a:ext uri="{FF2B5EF4-FFF2-40B4-BE49-F238E27FC236}">
                <a16:creationId xmlns:a16="http://schemas.microsoft.com/office/drawing/2014/main" id="{8F837DAE-3A62-3E10-09B8-EB0D617D1C7E}"/>
              </a:ext>
            </a:extLst>
          </p:cNvPr>
          <p:cNvSpPr>
            <a:spLocks noGrp="1"/>
          </p:cNvSpPr>
          <p:nvPr>
            <p:ph type="body" sz="quarter" idx="19" hasCustomPrompt="1"/>
          </p:nvPr>
        </p:nvSpPr>
        <p:spPr>
          <a:xfrm>
            <a:off x="5184466" y="1926725"/>
            <a:ext cx="1838234" cy="305112"/>
          </a:xfrm>
          <a:prstGeom prst="rect">
            <a:avLst/>
          </a:prstGeom>
        </p:spPr>
        <p:txBody>
          <a:bodyPr/>
          <a:lstStyle>
            <a:lvl1pPr marL="0" indent="0">
              <a:buNone/>
              <a:defRPr lang="en-US" sz="1799" b="1" kern="1200" spc="-25" dirty="0">
                <a:solidFill>
                  <a:schemeClr val="accent1"/>
                </a:solidFill>
                <a:latin typeface="+mj-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6" name="Text Placeholder 10">
            <a:extLst>
              <a:ext uri="{FF2B5EF4-FFF2-40B4-BE49-F238E27FC236}">
                <a16:creationId xmlns:a16="http://schemas.microsoft.com/office/drawing/2014/main" id="{C40A9B8B-164D-59C0-3DD7-6EDA592028F6}"/>
              </a:ext>
            </a:extLst>
          </p:cNvPr>
          <p:cNvSpPr>
            <a:spLocks noGrp="1"/>
          </p:cNvSpPr>
          <p:nvPr>
            <p:ph type="body" sz="quarter" idx="20" hasCustomPrompt="1"/>
          </p:nvPr>
        </p:nvSpPr>
        <p:spPr>
          <a:xfrm>
            <a:off x="5184466" y="2436470"/>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a:defRPr lang="en-US" sz="1100" b="0" i="0" kern="1200" spc="-30" dirty="0" smtClean="0">
                <a:solidFill>
                  <a:srgbClr val="02005E"/>
                </a:solidFill>
                <a:latin typeface="+mn-lt"/>
                <a:ea typeface="+mn-ea"/>
                <a:cs typeface="+mn-cs"/>
              </a:defRPr>
            </a:lvl2pPr>
            <a:lvl3pPr marL="913897"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17" name="Text Placeholder 10">
            <a:extLst>
              <a:ext uri="{FF2B5EF4-FFF2-40B4-BE49-F238E27FC236}">
                <a16:creationId xmlns:a16="http://schemas.microsoft.com/office/drawing/2014/main" id="{8DC7A8FD-72FE-188B-65D5-CADA1F348649}"/>
              </a:ext>
            </a:extLst>
          </p:cNvPr>
          <p:cNvSpPr>
            <a:spLocks noGrp="1"/>
          </p:cNvSpPr>
          <p:nvPr>
            <p:ph type="body" sz="quarter" idx="21" hasCustomPrompt="1"/>
          </p:nvPr>
        </p:nvSpPr>
        <p:spPr>
          <a:xfrm>
            <a:off x="7412355" y="1736752"/>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04</a:t>
            </a:r>
          </a:p>
        </p:txBody>
      </p:sp>
      <p:sp>
        <p:nvSpPr>
          <p:cNvPr id="18" name="Text Placeholder 10">
            <a:extLst>
              <a:ext uri="{FF2B5EF4-FFF2-40B4-BE49-F238E27FC236}">
                <a16:creationId xmlns:a16="http://schemas.microsoft.com/office/drawing/2014/main" id="{9C6C264E-5E38-3B0E-6C23-3D7B5B8FC82C}"/>
              </a:ext>
            </a:extLst>
          </p:cNvPr>
          <p:cNvSpPr>
            <a:spLocks noGrp="1"/>
          </p:cNvSpPr>
          <p:nvPr>
            <p:ph type="body" sz="quarter" idx="22" hasCustomPrompt="1"/>
          </p:nvPr>
        </p:nvSpPr>
        <p:spPr>
          <a:xfrm>
            <a:off x="7403848" y="1926725"/>
            <a:ext cx="1838234" cy="305112"/>
          </a:xfrm>
          <a:prstGeom prst="rect">
            <a:avLst/>
          </a:prstGeom>
        </p:spPr>
        <p:txBody>
          <a:bodyPr/>
          <a:lstStyle>
            <a:lvl1pPr marL="0" indent="0">
              <a:buNone/>
              <a:defRPr lang="en-US" sz="1799" b="1" kern="1200" spc="-25" dirty="0">
                <a:solidFill>
                  <a:schemeClr val="accent1"/>
                </a:solidFill>
                <a:latin typeface="+mj-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9" name="Text Placeholder 10">
            <a:extLst>
              <a:ext uri="{FF2B5EF4-FFF2-40B4-BE49-F238E27FC236}">
                <a16:creationId xmlns:a16="http://schemas.microsoft.com/office/drawing/2014/main" id="{A2CD696B-11DA-B4A3-9DD7-4D267A6C0720}"/>
              </a:ext>
            </a:extLst>
          </p:cNvPr>
          <p:cNvSpPr>
            <a:spLocks noGrp="1"/>
          </p:cNvSpPr>
          <p:nvPr>
            <p:ph type="body" sz="quarter" idx="23" hasCustomPrompt="1"/>
          </p:nvPr>
        </p:nvSpPr>
        <p:spPr>
          <a:xfrm>
            <a:off x="7403848" y="2436470"/>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a:defRPr lang="en-US" sz="1100" b="0" i="0" kern="1200" spc="-30" dirty="0" smtClean="0">
                <a:solidFill>
                  <a:srgbClr val="02005E"/>
                </a:solidFill>
                <a:latin typeface="+mn-lt"/>
                <a:ea typeface="+mn-ea"/>
                <a:cs typeface="+mn-cs"/>
              </a:defRPr>
            </a:lvl2pPr>
            <a:lvl3pPr marL="913897"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20" name="Text Placeholder 10">
            <a:extLst>
              <a:ext uri="{FF2B5EF4-FFF2-40B4-BE49-F238E27FC236}">
                <a16:creationId xmlns:a16="http://schemas.microsoft.com/office/drawing/2014/main" id="{9A66A8BB-0E11-5EA2-4897-9F538BCA44B0}"/>
              </a:ext>
            </a:extLst>
          </p:cNvPr>
          <p:cNvSpPr>
            <a:spLocks noGrp="1"/>
          </p:cNvSpPr>
          <p:nvPr>
            <p:ph type="body" sz="quarter" idx="24" hasCustomPrompt="1"/>
          </p:nvPr>
        </p:nvSpPr>
        <p:spPr>
          <a:xfrm>
            <a:off x="9654041" y="1736752"/>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05</a:t>
            </a:r>
          </a:p>
        </p:txBody>
      </p:sp>
      <p:sp>
        <p:nvSpPr>
          <p:cNvPr id="21" name="Text Placeholder 10">
            <a:extLst>
              <a:ext uri="{FF2B5EF4-FFF2-40B4-BE49-F238E27FC236}">
                <a16:creationId xmlns:a16="http://schemas.microsoft.com/office/drawing/2014/main" id="{A01DE684-F768-8F57-7C8F-CC046C303635}"/>
              </a:ext>
            </a:extLst>
          </p:cNvPr>
          <p:cNvSpPr>
            <a:spLocks noGrp="1"/>
          </p:cNvSpPr>
          <p:nvPr>
            <p:ph type="body" sz="quarter" idx="25" hasCustomPrompt="1"/>
          </p:nvPr>
        </p:nvSpPr>
        <p:spPr>
          <a:xfrm>
            <a:off x="9645535" y="1926725"/>
            <a:ext cx="1838234" cy="305112"/>
          </a:xfrm>
          <a:prstGeom prst="rect">
            <a:avLst/>
          </a:prstGeom>
        </p:spPr>
        <p:txBody>
          <a:bodyPr/>
          <a:lstStyle>
            <a:lvl1pPr marL="0" indent="0">
              <a:buNone/>
              <a:defRPr lang="en-US" sz="1799" b="1" kern="1200" spc="-25" dirty="0">
                <a:solidFill>
                  <a:schemeClr val="accent1"/>
                </a:solidFill>
                <a:latin typeface="+mj-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2" name="Text Placeholder 10">
            <a:extLst>
              <a:ext uri="{FF2B5EF4-FFF2-40B4-BE49-F238E27FC236}">
                <a16:creationId xmlns:a16="http://schemas.microsoft.com/office/drawing/2014/main" id="{A02A5519-1CE1-4609-D45C-0470D73BE0A7}"/>
              </a:ext>
            </a:extLst>
          </p:cNvPr>
          <p:cNvSpPr>
            <a:spLocks noGrp="1"/>
          </p:cNvSpPr>
          <p:nvPr>
            <p:ph type="body" sz="quarter" idx="26" hasCustomPrompt="1"/>
          </p:nvPr>
        </p:nvSpPr>
        <p:spPr>
          <a:xfrm>
            <a:off x="9645535" y="2436470"/>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a:defRPr lang="en-US" sz="1100" b="0" i="0" kern="1200" spc="-30" dirty="0" smtClean="0">
                <a:solidFill>
                  <a:srgbClr val="02005E"/>
                </a:solidFill>
                <a:latin typeface="+mn-lt"/>
                <a:ea typeface="+mn-ea"/>
                <a:cs typeface="+mn-cs"/>
              </a:defRPr>
            </a:lvl2pPr>
            <a:lvl3pPr marL="913897"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Tree>
    <p:extLst>
      <p:ext uri="{BB962C8B-B14F-4D97-AF65-F5344CB8AC3E}">
        <p14:creationId xmlns:p14="http://schemas.microsoft.com/office/powerpoint/2010/main" val="20266397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Lis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143C-A5A9-FE98-CA67-6BFF4C11E50E}"/>
              </a:ext>
            </a:extLst>
          </p:cNvPr>
          <p:cNvSpPr>
            <a:spLocks noGrp="1"/>
          </p:cNvSpPr>
          <p:nvPr>
            <p:ph type="title"/>
          </p:nvPr>
        </p:nvSpPr>
        <p:spPr/>
        <p:txBody>
          <a:bodyPr/>
          <a:lstStyle/>
          <a:p>
            <a:r>
              <a:rPr lang="en-US"/>
              <a:t>Click to edit Master title style</a:t>
            </a:r>
          </a:p>
        </p:txBody>
      </p:sp>
      <p:grpSp>
        <p:nvGrpSpPr>
          <p:cNvPr id="3" name="Group 2">
            <a:extLst>
              <a:ext uri="{FF2B5EF4-FFF2-40B4-BE49-F238E27FC236}">
                <a16:creationId xmlns:a16="http://schemas.microsoft.com/office/drawing/2014/main" id="{72B20804-76F7-AC08-BFA3-62FAEA685389}"/>
              </a:ext>
            </a:extLst>
          </p:cNvPr>
          <p:cNvGrpSpPr/>
          <p:nvPr userDrawn="1"/>
        </p:nvGrpSpPr>
        <p:grpSpPr>
          <a:xfrm>
            <a:off x="606162" y="1501332"/>
            <a:ext cx="2611618" cy="4283242"/>
            <a:chOff x="1212167" y="7796463"/>
            <a:chExt cx="4206238" cy="8566483"/>
          </a:xfrm>
        </p:grpSpPr>
        <p:sp>
          <p:nvSpPr>
            <p:cNvPr id="4" name="Rounded Rectangle 3">
              <a:extLst>
                <a:ext uri="{FF2B5EF4-FFF2-40B4-BE49-F238E27FC236}">
                  <a16:creationId xmlns:a16="http://schemas.microsoft.com/office/drawing/2014/main" id="{F2CB0E43-F339-C002-0D88-BA99393E2044}"/>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5" name="Round Same Side Corner Rectangle 4">
              <a:extLst>
                <a:ext uri="{FF2B5EF4-FFF2-40B4-BE49-F238E27FC236}">
                  <a16:creationId xmlns:a16="http://schemas.microsoft.com/office/drawing/2014/main" id="{709D0EBC-CAFC-8A91-8050-FAE9621EF174}"/>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sp>
        <p:nvSpPr>
          <p:cNvPr id="6" name="Text Placeholder 10">
            <a:extLst>
              <a:ext uri="{FF2B5EF4-FFF2-40B4-BE49-F238E27FC236}">
                <a16:creationId xmlns:a16="http://schemas.microsoft.com/office/drawing/2014/main" id="{4255C7B2-32E1-2F4F-8FBB-9CAD9C5B1665}"/>
              </a:ext>
            </a:extLst>
          </p:cNvPr>
          <p:cNvSpPr>
            <a:spLocks noGrp="1"/>
          </p:cNvSpPr>
          <p:nvPr>
            <p:ph type="body" sz="quarter" idx="19" hasCustomPrompt="1"/>
          </p:nvPr>
        </p:nvSpPr>
        <p:spPr>
          <a:xfrm>
            <a:off x="722704" y="1618360"/>
            <a:ext cx="2353202" cy="294296"/>
          </a:xfrm>
          <a:prstGeom prst="rect">
            <a:avLst/>
          </a:prstGeom>
        </p:spPr>
        <p:txBody>
          <a:bodyPr/>
          <a:lstStyle>
            <a:lvl1pPr marL="0" indent="0">
              <a:buNone/>
              <a:defRPr lang="en-US" sz="1799" b="1" kern="1200" spc="-25" dirty="0">
                <a:solidFill>
                  <a:schemeClr val="bg1"/>
                </a:solidFill>
                <a:latin typeface="+mj-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7" name="Text Placeholder 10">
            <a:extLst>
              <a:ext uri="{FF2B5EF4-FFF2-40B4-BE49-F238E27FC236}">
                <a16:creationId xmlns:a16="http://schemas.microsoft.com/office/drawing/2014/main" id="{AAB47943-B880-6748-2578-A67748773C9A}"/>
              </a:ext>
            </a:extLst>
          </p:cNvPr>
          <p:cNvSpPr>
            <a:spLocks noGrp="1"/>
          </p:cNvSpPr>
          <p:nvPr>
            <p:ph type="body" sz="quarter" idx="20" hasCustomPrompt="1"/>
          </p:nvPr>
        </p:nvSpPr>
        <p:spPr>
          <a:xfrm>
            <a:off x="724461" y="2090394"/>
            <a:ext cx="2316808"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3897"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8" name="Text Placeholder 10">
            <a:extLst>
              <a:ext uri="{FF2B5EF4-FFF2-40B4-BE49-F238E27FC236}">
                <a16:creationId xmlns:a16="http://schemas.microsoft.com/office/drawing/2014/main" id="{2DA983BF-E2E2-88E4-FB81-F2B04FB9475C}"/>
              </a:ext>
            </a:extLst>
          </p:cNvPr>
          <p:cNvSpPr>
            <a:spLocks noGrp="1"/>
          </p:cNvSpPr>
          <p:nvPr>
            <p:ph type="body" sz="quarter" idx="27" hasCustomPrompt="1"/>
          </p:nvPr>
        </p:nvSpPr>
        <p:spPr>
          <a:xfrm>
            <a:off x="724461" y="4768276"/>
            <a:ext cx="2316808"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3897"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9" name="Text Placeholder 10">
            <a:extLst>
              <a:ext uri="{FF2B5EF4-FFF2-40B4-BE49-F238E27FC236}">
                <a16:creationId xmlns:a16="http://schemas.microsoft.com/office/drawing/2014/main" id="{DB6E0C73-A58D-E05B-46A9-AE9AA1064C5D}"/>
              </a:ext>
            </a:extLst>
          </p:cNvPr>
          <p:cNvSpPr>
            <a:spLocks noGrp="1"/>
          </p:cNvSpPr>
          <p:nvPr>
            <p:ph type="body" sz="quarter" idx="28" hasCustomPrompt="1"/>
          </p:nvPr>
        </p:nvSpPr>
        <p:spPr>
          <a:xfrm>
            <a:off x="722704" y="2950772"/>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0" name="Text Placeholder 10">
            <a:extLst>
              <a:ext uri="{FF2B5EF4-FFF2-40B4-BE49-F238E27FC236}">
                <a16:creationId xmlns:a16="http://schemas.microsoft.com/office/drawing/2014/main" id="{7D309799-92DC-4945-6AC4-579DD41554C0}"/>
              </a:ext>
            </a:extLst>
          </p:cNvPr>
          <p:cNvSpPr>
            <a:spLocks noGrp="1"/>
          </p:cNvSpPr>
          <p:nvPr>
            <p:ph type="body" sz="quarter" idx="29" hasCustomPrompt="1"/>
          </p:nvPr>
        </p:nvSpPr>
        <p:spPr>
          <a:xfrm>
            <a:off x="722704" y="4557503"/>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grpSp>
        <p:nvGrpSpPr>
          <p:cNvPr id="11" name="Group 10">
            <a:extLst>
              <a:ext uri="{FF2B5EF4-FFF2-40B4-BE49-F238E27FC236}">
                <a16:creationId xmlns:a16="http://schemas.microsoft.com/office/drawing/2014/main" id="{18B6878F-33FA-0C96-7F79-CBD5F47ED763}"/>
              </a:ext>
            </a:extLst>
          </p:cNvPr>
          <p:cNvGrpSpPr/>
          <p:nvPr userDrawn="1"/>
        </p:nvGrpSpPr>
        <p:grpSpPr>
          <a:xfrm>
            <a:off x="3396574" y="1501332"/>
            <a:ext cx="2611618" cy="4283242"/>
            <a:chOff x="1212167" y="7796463"/>
            <a:chExt cx="4206238" cy="8566483"/>
          </a:xfrm>
        </p:grpSpPr>
        <p:sp>
          <p:nvSpPr>
            <p:cNvPr id="12" name="Rounded Rectangle 11">
              <a:extLst>
                <a:ext uri="{FF2B5EF4-FFF2-40B4-BE49-F238E27FC236}">
                  <a16:creationId xmlns:a16="http://schemas.microsoft.com/office/drawing/2014/main" id="{FB37763D-5ED9-7665-0CF1-DEFD0A412A49}"/>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13" name="Round Same Side Corner Rectangle 12">
              <a:extLst>
                <a:ext uri="{FF2B5EF4-FFF2-40B4-BE49-F238E27FC236}">
                  <a16:creationId xmlns:a16="http://schemas.microsoft.com/office/drawing/2014/main" id="{C849C530-A9E9-CFEA-99B6-BC30344FCCE4}"/>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grpSp>
        <p:nvGrpSpPr>
          <p:cNvPr id="14" name="Group 13">
            <a:extLst>
              <a:ext uri="{FF2B5EF4-FFF2-40B4-BE49-F238E27FC236}">
                <a16:creationId xmlns:a16="http://schemas.microsoft.com/office/drawing/2014/main" id="{8C85518D-FA01-ACC7-ED17-890CDD6936BA}"/>
              </a:ext>
            </a:extLst>
          </p:cNvPr>
          <p:cNvGrpSpPr/>
          <p:nvPr userDrawn="1"/>
        </p:nvGrpSpPr>
        <p:grpSpPr>
          <a:xfrm>
            <a:off x="6186985" y="1501332"/>
            <a:ext cx="2611618" cy="4283242"/>
            <a:chOff x="1212167" y="7796463"/>
            <a:chExt cx="4206238" cy="8566483"/>
          </a:xfrm>
        </p:grpSpPr>
        <p:sp>
          <p:nvSpPr>
            <p:cNvPr id="15" name="Rounded Rectangle 14">
              <a:extLst>
                <a:ext uri="{FF2B5EF4-FFF2-40B4-BE49-F238E27FC236}">
                  <a16:creationId xmlns:a16="http://schemas.microsoft.com/office/drawing/2014/main" id="{0645ADD3-1610-1AC4-9F05-30DF8A77D04D}"/>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16" name="Round Same Side Corner Rectangle 15">
              <a:extLst>
                <a:ext uri="{FF2B5EF4-FFF2-40B4-BE49-F238E27FC236}">
                  <a16:creationId xmlns:a16="http://schemas.microsoft.com/office/drawing/2014/main" id="{5989CC60-4326-9130-A926-92E0DC46F7CB}"/>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grpSp>
        <p:nvGrpSpPr>
          <p:cNvPr id="17" name="Group 16">
            <a:extLst>
              <a:ext uri="{FF2B5EF4-FFF2-40B4-BE49-F238E27FC236}">
                <a16:creationId xmlns:a16="http://schemas.microsoft.com/office/drawing/2014/main" id="{4101290E-FEB7-C4F8-1B1C-EF1122AB3914}"/>
              </a:ext>
            </a:extLst>
          </p:cNvPr>
          <p:cNvGrpSpPr/>
          <p:nvPr userDrawn="1"/>
        </p:nvGrpSpPr>
        <p:grpSpPr>
          <a:xfrm>
            <a:off x="8977396" y="1501332"/>
            <a:ext cx="2611618" cy="4283242"/>
            <a:chOff x="1212167" y="7796463"/>
            <a:chExt cx="4206238" cy="8566483"/>
          </a:xfrm>
        </p:grpSpPr>
        <p:sp>
          <p:nvSpPr>
            <p:cNvPr id="18" name="Rounded Rectangle 17">
              <a:extLst>
                <a:ext uri="{FF2B5EF4-FFF2-40B4-BE49-F238E27FC236}">
                  <a16:creationId xmlns:a16="http://schemas.microsoft.com/office/drawing/2014/main" id="{C00FE991-A144-0AEC-756B-AE88BC5B2D5F}"/>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19" name="Round Same Side Corner Rectangle 18">
              <a:extLst>
                <a:ext uri="{FF2B5EF4-FFF2-40B4-BE49-F238E27FC236}">
                  <a16:creationId xmlns:a16="http://schemas.microsoft.com/office/drawing/2014/main" id="{89E4A6D7-CFBB-72B2-3887-77E6A452E775}"/>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sp>
        <p:nvSpPr>
          <p:cNvPr id="20" name="Text Placeholder 10">
            <a:extLst>
              <a:ext uri="{FF2B5EF4-FFF2-40B4-BE49-F238E27FC236}">
                <a16:creationId xmlns:a16="http://schemas.microsoft.com/office/drawing/2014/main" id="{6341F0B4-7E3D-2228-639E-0FF645790214}"/>
              </a:ext>
            </a:extLst>
          </p:cNvPr>
          <p:cNvSpPr>
            <a:spLocks noGrp="1"/>
          </p:cNvSpPr>
          <p:nvPr>
            <p:ph type="body" sz="quarter" idx="30" hasCustomPrompt="1"/>
          </p:nvPr>
        </p:nvSpPr>
        <p:spPr>
          <a:xfrm>
            <a:off x="3518520" y="1618360"/>
            <a:ext cx="2353202" cy="294296"/>
          </a:xfrm>
          <a:prstGeom prst="rect">
            <a:avLst/>
          </a:prstGeom>
        </p:spPr>
        <p:txBody>
          <a:bodyPr/>
          <a:lstStyle>
            <a:lvl1pPr marL="0" indent="0">
              <a:buNone/>
              <a:defRPr lang="en-US" sz="1799" b="1" kern="1200" spc="-25" dirty="0">
                <a:solidFill>
                  <a:schemeClr val="bg1"/>
                </a:solidFill>
                <a:latin typeface="+mj-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1" name="Text Placeholder 10">
            <a:extLst>
              <a:ext uri="{FF2B5EF4-FFF2-40B4-BE49-F238E27FC236}">
                <a16:creationId xmlns:a16="http://schemas.microsoft.com/office/drawing/2014/main" id="{8BFB5FFA-A9D2-E47F-5680-42748F20D3E5}"/>
              </a:ext>
            </a:extLst>
          </p:cNvPr>
          <p:cNvSpPr>
            <a:spLocks noGrp="1"/>
          </p:cNvSpPr>
          <p:nvPr>
            <p:ph type="body" sz="quarter" idx="31" hasCustomPrompt="1"/>
          </p:nvPr>
        </p:nvSpPr>
        <p:spPr>
          <a:xfrm>
            <a:off x="3520276" y="2090394"/>
            <a:ext cx="2316808"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3897"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22" name="Text Placeholder 10">
            <a:extLst>
              <a:ext uri="{FF2B5EF4-FFF2-40B4-BE49-F238E27FC236}">
                <a16:creationId xmlns:a16="http://schemas.microsoft.com/office/drawing/2014/main" id="{7866FA86-6238-414B-2D50-D3BB71EA3825}"/>
              </a:ext>
            </a:extLst>
          </p:cNvPr>
          <p:cNvSpPr>
            <a:spLocks noGrp="1"/>
          </p:cNvSpPr>
          <p:nvPr>
            <p:ph type="body" sz="quarter" idx="32" hasCustomPrompt="1"/>
          </p:nvPr>
        </p:nvSpPr>
        <p:spPr>
          <a:xfrm>
            <a:off x="3520276" y="4768276"/>
            <a:ext cx="2316808"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3897"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23" name="Text Placeholder 10">
            <a:extLst>
              <a:ext uri="{FF2B5EF4-FFF2-40B4-BE49-F238E27FC236}">
                <a16:creationId xmlns:a16="http://schemas.microsoft.com/office/drawing/2014/main" id="{DF0E6D47-73D0-385D-192D-25D854388AB7}"/>
              </a:ext>
            </a:extLst>
          </p:cNvPr>
          <p:cNvSpPr>
            <a:spLocks noGrp="1"/>
          </p:cNvSpPr>
          <p:nvPr>
            <p:ph type="body" sz="quarter" idx="33" hasCustomPrompt="1"/>
          </p:nvPr>
        </p:nvSpPr>
        <p:spPr>
          <a:xfrm>
            <a:off x="3518520" y="2950772"/>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4" name="Text Placeholder 10">
            <a:extLst>
              <a:ext uri="{FF2B5EF4-FFF2-40B4-BE49-F238E27FC236}">
                <a16:creationId xmlns:a16="http://schemas.microsoft.com/office/drawing/2014/main" id="{2F440A1E-ABA2-F732-5E71-54F2B6903F4B}"/>
              </a:ext>
            </a:extLst>
          </p:cNvPr>
          <p:cNvSpPr>
            <a:spLocks noGrp="1"/>
          </p:cNvSpPr>
          <p:nvPr>
            <p:ph type="body" sz="quarter" idx="34" hasCustomPrompt="1"/>
          </p:nvPr>
        </p:nvSpPr>
        <p:spPr>
          <a:xfrm>
            <a:off x="3518520" y="4557503"/>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5" name="Text Placeholder 10">
            <a:extLst>
              <a:ext uri="{FF2B5EF4-FFF2-40B4-BE49-F238E27FC236}">
                <a16:creationId xmlns:a16="http://schemas.microsoft.com/office/drawing/2014/main" id="{6E02CCC6-4D4B-9F25-FEB1-D3C1D3412AC6}"/>
              </a:ext>
            </a:extLst>
          </p:cNvPr>
          <p:cNvSpPr>
            <a:spLocks noGrp="1"/>
          </p:cNvSpPr>
          <p:nvPr>
            <p:ph type="body" sz="quarter" idx="35" hasCustomPrompt="1"/>
          </p:nvPr>
        </p:nvSpPr>
        <p:spPr>
          <a:xfrm>
            <a:off x="6314335" y="1618360"/>
            <a:ext cx="2353202" cy="294296"/>
          </a:xfrm>
          <a:prstGeom prst="rect">
            <a:avLst/>
          </a:prstGeom>
        </p:spPr>
        <p:txBody>
          <a:bodyPr/>
          <a:lstStyle>
            <a:lvl1pPr marL="0" indent="0">
              <a:buNone/>
              <a:defRPr lang="en-US" sz="1799" b="1" kern="1200" spc="-25" dirty="0">
                <a:solidFill>
                  <a:schemeClr val="bg1"/>
                </a:solidFill>
                <a:latin typeface="+mj-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6" name="Text Placeholder 10">
            <a:extLst>
              <a:ext uri="{FF2B5EF4-FFF2-40B4-BE49-F238E27FC236}">
                <a16:creationId xmlns:a16="http://schemas.microsoft.com/office/drawing/2014/main" id="{503A8F46-97A4-B8F6-2A8D-DAC62F2E23FE}"/>
              </a:ext>
            </a:extLst>
          </p:cNvPr>
          <p:cNvSpPr>
            <a:spLocks noGrp="1"/>
          </p:cNvSpPr>
          <p:nvPr>
            <p:ph type="body" sz="quarter" idx="36" hasCustomPrompt="1"/>
          </p:nvPr>
        </p:nvSpPr>
        <p:spPr>
          <a:xfrm>
            <a:off x="6316092" y="2090394"/>
            <a:ext cx="2316808"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3897"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27" name="Text Placeholder 10">
            <a:extLst>
              <a:ext uri="{FF2B5EF4-FFF2-40B4-BE49-F238E27FC236}">
                <a16:creationId xmlns:a16="http://schemas.microsoft.com/office/drawing/2014/main" id="{21FC83A8-D81F-419A-BD5A-27101B4D384E}"/>
              </a:ext>
            </a:extLst>
          </p:cNvPr>
          <p:cNvSpPr>
            <a:spLocks noGrp="1"/>
          </p:cNvSpPr>
          <p:nvPr>
            <p:ph type="body" sz="quarter" idx="37" hasCustomPrompt="1"/>
          </p:nvPr>
        </p:nvSpPr>
        <p:spPr>
          <a:xfrm>
            <a:off x="6316092" y="4768276"/>
            <a:ext cx="2316808"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3897"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28" name="Text Placeholder 10">
            <a:extLst>
              <a:ext uri="{FF2B5EF4-FFF2-40B4-BE49-F238E27FC236}">
                <a16:creationId xmlns:a16="http://schemas.microsoft.com/office/drawing/2014/main" id="{0A0F467B-163F-266B-7C26-23BB52843298}"/>
              </a:ext>
            </a:extLst>
          </p:cNvPr>
          <p:cNvSpPr>
            <a:spLocks noGrp="1"/>
          </p:cNvSpPr>
          <p:nvPr>
            <p:ph type="body" sz="quarter" idx="38" hasCustomPrompt="1"/>
          </p:nvPr>
        </p:nvSpPr>
        <p:spPr>
          <a:xfrm>
            <a:off x="6314335" y="2950772"/>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9" name="Text Placeholder 10">
            <a:extLst>
              <a:ext uri="{FF2B5EF4-FFF2-40B4-BE49-F238E27FC236}">
                <a16:creationId xmlns:a16="http://schemas.microsoft.com/office/drawing/2014/main" id="{71CFC3D6-851F-6E71-5EC2-ED03DEB567CC}"/>
              </a:ext>
            </a:extLst>
          </p:cNvPr>
          <p:cNvSpPr>
            <a:spLocks noGrp="1"/>
          </p:cNvSpPr>
          <p:nvPr>
            <p:ph type="body" sz="quarter" idx="39" hasCustomPrompt="1"/>
          </p:nvPr>
        </p:nvSpPr>
        <p:spPr>
          <a:xfrm>
            <a:off x="6314335" y="4557503"/>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30" name="Text Placeholder 10">
            <a:extLst>
              <a:ext uri="{FF2B5EF4-FFF2-40B4-BE49-F238E27FC236}">
                <a16:creationId xmlns:a16="http://schemas.microsoft.com/office/drawing/2014/main" id="{E7FE67AA-B325-A229-C814-EC30C0EBB014}"/>
              </a:ext>
            </a:extLst>
          </p:cNvPr>
          <p:cNvSpPr>
            <a:spLocks noGrp="1"/>
          </p:cNvSpPr>
          <p:nvPr>
            <p:ph type="body" sz="quarter" idx="40" hasCustomPrompt="1"/>
          </p:nvPr>
        </p:nvSpPr>
        <p:spPr>
          <a:xfrm>
            <a:off x="9110151" y="1618360"/>
            <a:ext cx="2353202" cy="294296"/>
          </a:xfrm>
          <a:prstGeom prst="rect">
            <a:avLst/>
          </a:prstGeom>
        </p:spPr>
        <p:txBody>
          <a:bodyPr/>
          <a:lstStyle>
            <a:lvl1pPr marL="0" indent="0">
              <a:buNone/>
              <a:defRPr lang="en-US" sz="1799" b="1" kern="1200" spc="-25" dirty="0">
                <a:solidFill>
                  <a:schemeClr val="bg1"/>
                </a:solidFill>
                <a:latin typeface="+mj-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31" name="Text Placeholder 10">
            <a:extLst>
              <a:ext uri="{FF2B5EF4-FFF2-40B4-BE49-F238E27FC236}">
                <a16:creationId xmlns:a16="http://schemas.microsoft.com/office/drawing/2014/main" id="{98077EFB-6439-AB69-5BA8-AF821B3D5EF6}"/>
              </a:ext>
            </a:extLst>
          </p:cNvPr>
          <p:cNvSpPr>
            <a:spLocks noGrp="1"/>
          </p:cNvSpPr>
          <p:nvPr>
            <p:ph type="body" sz="quarter" idx="41" hasCustomPrompt="1"/>
          </p:nvPr>
        </p:nvSpPr>
        <p:spPr>
          <a:xfrm>
            <a:off x="9111910" y="2090394"/>
            <a:ext cx="2316808"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3897"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32" name="Text Placeholder 10">
            <a:extLst>
              <a:ext uri="{FF2B5EF4-FFF2-40B4-BE49-F238E27FC236}">
                <a16:creationId xmlns:a16="http://schemas.microsoft.com/office/drawing/2014/main" id="{0351A87E-D4F7-BC45-340D-A1FAFFECCF9E}"/>
              </a:ext>
            </a:extLst>
          </p:cNvPr>
          <p:cNvSpPr>
            <a:spLocks noGrp="1"/>
          </p:cNvSpPr>
          <p:nvPr>
            <p:ph type="body" sz="quarter" idx="42" hasCustomPrompt="1"/>
          </p:nvPr>
        </p:nvSpPr>
        <p:spPr>
          <a:xfrm>
            <a:off x="9111910" y="4768276"/>
            <a:ext cx="2316808"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3897"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33" name="Text Placeholder 10">
            <a:extLst>
              <a:ext uri="{FF2B5EF4-FFF2-40B4-BE49-F238E27FC236}">
                <a16:creationId xmlns:a16="http://schemas.microsoft.com/office/drawing/2014/main" id="{29ACC8F4-930E-6946-495C-723DDB87DA26}"/>
              </a:ext>
            </a:extLst>
          </p:cNvPr>
          <p:cNvSpPr>
            <a:spLocks noGrp="1"/>
          </p:cNvSpPr>
          <p:nvPr>
            <p:ph type="body" sz="quarter" idx="43" hasCustomPrompt="1"/>
          </p:nvPr>
        </p:nvSpPr>
        <p:spPr>
          <a:xfrm>
            <a:off x="9110151" y="2950772"/>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34" name="Text Placeholder 10">
            <a:extLst>
              <a:ext uri="{FF2B5EF4-FFF2-40B4-BE49-F238E27FC236}">
                <a16:creationId xmlns:a16="http://schemas.microsoft.com/office/drawing/2014/main" id="{CC50F1B7-9DDA-C00B-E830-C7F579F20E25}"/>
              </a:ext>
            </a:extLst>
          </p:cNvPr>
          <p:cNvSpPr>
            <a:spLocks noGrp="1"/>
          </p:cNvSpPr>
          <p:nvPr>
            <p:ph type="body" sz="quarter" idx="44" hasCustomPrompt="1"/>
          </p:nvPr>
        </p:nvSpPr>
        <p:spPr>
          <a:xfrm>
            <a:off x="9110151" y="4557503"/>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Tree>
    <p:extLst>
      <p:ext uri="{BB962C8B-B14F-4D97-AF65-F5344CB8AC3E}">
        <p14:creationId xmlns:p14="http://schemas.microsoft.com/office/powerpoint/2010/main" val="96370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 Lis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FF97C-2908-17BF-53D2-2CEA0DD5200E}"/>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D24DCE5D-9297-E391-FE34-B09869D00FC8}"/>
              </a:ext>
            </a:extLst>
          </p:cNvPr>
          <p:cNvSpPr>
            <a:spLocks noGrp="1"/>
          </p:cNvSpPr>
          <p:nvPr>
            <p:ph sz="quarter" idx="10" hasCustomPrompt="1"/>
          </p:nvPr>
        </p:nvSpPr>
        <p:spPr>
          <a:xfrm>
            <a:off x="457319" y="1690690"/>
            <a:ext cx="2561305" cy="484621"/>
          </a:xfrm>
          <a:solidFill>
            <a:schemeClr val="bg2"/>
          </a:solidFill>
        </p:spPr>
        <p:txBody>
          <a:bodyPr lIns="137160" tIns="137160" anchor="t" anchorCtr="0"/>
          <a:lstStyle>
            <a:lvl1pPr marL="0" indent="0">
              <a:buNone/>
              <a:defRPr sz="1400" b="1">
                <a:solidFill>
                  <a:schemeClr val="accent1"/>
                </a:solidFill>
              </a:defRPr>
            </a:lvl1pPr>
          </a:lstStyle>
          <a:p>
            <a:pPr lvl="0"/>
            <a:r>
              <a:rPr lang="en-US"/>
              <a:t>Headline</a:t>
            </a:r>
          </a:p>
        </p:txBody>
      </p:sp>
      <p:sp>
        <p:nvSpPr>
          <p:cNvPr id="6" name="Content Placeholder 4">
            <a:extLst>
              <a:ext uri="{FF2B5EF4-FFF2-40B4-BE49-F238E27FC236}">
                <a16:creationId xmlns:a16="http://schemas.microsoft.com/office/drawing/2014/main" id="{920E944A-BB56-E105-B1A9-E3B54DFE1A40}"/>
              </a:ext>
            </a:extLst>
          </p:cNvPr>
          <p:cNvSpPr>
            <a:spLocks noGrp="1"/>
          </p:cNvSpPr>
          <p:nvPr>
            <p:ph sz="quarter" idx="11" hasCustomPrompt="1"/>
          </p:nvPr>
        </p:nvSpPr>
        <p:spPr>
          <a:xfrm>
            <a:off x="3374535" y="1690690"/>
            <a:ext cx="2561305" cy="484621"/>
          </a:xfrm>
          <a:solidFill>
            <a:schemeClr val="bg2"/>
          </a:solidFill>
        </p:spPr>
        <p:txBody>
          <a:bodyPr lIns="137160" tIns="137160" anchor="t" anchorCtr="0"/>
          <a:lstStyle>
            <a:lvl1pPr marL="0" indent="0">
              <a:buNone/>
              <a:defRPr sz="1400" b="1">
                <a:solidFill>
                  <a:schemeClr val="accent1"/>
                </a:solidFill>
              </a:defRPr>
            </a:lvl1pPr>
          </a:lstStyle>
          <a:p>
            <a:pPr lvl="0"/>
            <a:r>
              <a:rPr lang="en-US"/>
              <a:t>Headline</a:t>
            </a:r>
          </a:p>
        </p:txBody>
      </p:sp>
      <p:sp>
        <p:nvSpPr>
          <p:cNvPr id="10" name="Content Placeholder 9">
            <a:extLst>
              <a:ext uri="{FF2B5EF4-FFF2-40B4-BE49-F238E27FC236}">
                <a16:creationId xmlns:a16="http://schemas.microsoft.com/office/drawing/2014/main" id="{C348AFB4-3ABA-AB2C-4D82-568574CA1694}"/>
              </a:ext>
            </a:extLst>
          </p:cNvPr>
          <p:cNvSpPr>
            <a:spLocks noGrp="1"/>
          </p:cNvSpPr>
          <p:nvPr>
            <p:ph sz="quarter" idx="14"/>
          </p:nvPr>
        </p:nvSpPr>
        <p:spPr>
          <a:xfrm>
            <a:off x="457319" y="2290816"/>
            <a:ext cx="2561305" cy="3032075"/>
          </a:xfrm>
        </p:spPr>
        <p:txBody>
          <a:bodyPr/>
          <a:lstStyle>
            <a:lvl1pPr>
              <a:lnSpc>
                <a:spcPct val="100000"/>
              </a:lnSpc>
              <a:defRPr sz="1200"/>
            </a:lvl1pPr>
            <a:lvl2pPr>
              <a:defRPr sz="1050"/>
            </a:lvl2pPr>
            <a:lvl3pPr>
              <a:defRPr sz="900"/>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11" name="Content Placeholder 9">
            <a:extLst>
              <a:ext uri="{FF2B5EF4-FFF2-40B4-BE49-F238E27FC236}">
                <a16:creationId xmlns:a16="http://schemas.microsoft.com/office/drawing/2014/main" id="{CC99DD03-A1D6-3DBE-08B2-180AEF31DFA4}"/>
              </a:ext>
            </a:extLst>
          </p:cNvPr>
          <p:cNvSpPr>
            <a:spLocks noGrp="1"/>
          </p:cNvSpPr>
          <p:nvPr>
            <p:ph sz="quarter" idx="15"/>
          </p:nvPr>
        </p:nvSpPr>
        <p:spPr>
          <a:xfrm>
            <a:off x="3374535" y="2290816"/>
            <a:ext cx="2561305" cy="3032075"/>
          </a:xfrm>
        </p:spPr>
        <p:txBody>
          <a:bodyPr/>
          <a:lstStyle>
            <a:lvl1pPr>
              <a:lnSpc>
                <a:spcPct val="100000"/>
              </a:lnSpc>
              <a:defRPr sz="1200"/>
            </a:lvl1pPr>
            <a:lvl2pPr>
              <a:defRPr sz="1050"/>
            </a:lvl2pPr>
            <a:lvl3pPr>
              <a:defRPr sz="900"/>
            </a:lvl3pPr>
          </a:lstStyle>
          <a:p>
            <a:pPr lvl="0"/>
            <a:r>
              <a:rPr lang="en-US"/>
              <a:t>Click to edit Master text styles</a:t>
            </a:r>
          </a:p>
          <a:p>
            <a:pPr lvl="1"/>
            <a:r>
              <a:rPr lang="en-US"/>
              <a:t>Second level</a:t>
            </a:r>
          </a:p>
          <a:p>
            <a:pPr lvl="2"/>
            <a:r>
              <a:rPr lang="en-US"/>
              <a:t>Third level</a:t>
            </a:r>
          </a:p>
        </p:txBody>
      </p:sp>
      <p:sp>
        <p:nvSpPr>
          <p:cNvPr id="3" name="Content Placeholder 4">
            <a:extLst>
              <a:ext uri="{FF2B5EF4-FFF2-40B4-BE49-F238E27FC236}">
                <a16:creationId xmlns:a16="http://schemas.microsoft.com/office/drawing/2014/main" id="{D6D6736C-C7CC-B078-341C-4284C75379FA}"/>
              </a:ext>
            </a:extLst>
          </p:cNvPr>
          <p:cNvSpPr>
            <a:spLocks noGrp="1"/>
          </p:cNvSpPr>
          <p:nvPr>
            <p:ph sz="quarter" idx="16" hasCustomPrompt="1"/>
          </p:nvPr>
        </p:nvSpPr>
        <p:spPr>
          <a:xfrm>
            <a:off x="6268116" y="1690690"/>
            <a:ext cx="2561305" cy="484621"/>
          </a:xfrm>
          <a:solidFill>
            <a:schemeClr val="bg2"/>
          </a:solidFill>
        </p:spPr>
        <p:txBody>
          <a:bodyPr lIns="137160" tIns="137160" anchor="t" anchorCtr="0"/>
          <a:lstStyle>
            <a:lvl1pPr marL="0" indent="0">
              <a:buNone/>
              <a:defRPr sz="1400" b="1">
                <a:solidFill>
                  <a:schemeClr val="accent1"/>
                </a:solidFill>
              </a:defRPr>
            </a:lvl1pPr>
          </a:lstStyle>
          <a:p>
            <a:pPr lvl="0"/>
            <a:r>
              <a:rPr lang="en-US"/>
              <a:t>Headline</a:t>
            </a:r>
          </a:p>
        </p:txBody>
      </p:sp>
      <p:sp>
        <p:nvSpPr>
          <p:cNvPr id="4" name="Content Placeholder 9">
            <a:extLst>
              <a:ext uri="{FF2B5EF4-FFF2-40B4-BE49-F238E27FC236}">
                <a16:creationId xmlns:a16="http://schemas.microsoft.com/office/drawing/2014/main" id="{4B650904-E19B-DCC1-4E68-3F333BE7845C}"/>
              </a:ext>
            </a:extLst>
          </p:cNvPr>
          <p:cNvSpPr>
            <a:spLocks noGrp="1"/>
          </p:cNvSpPr>
          <p:nvPr>
            <p:ph sz="quarter" idx="17"/>
          </p:nvPr>
        </p:nvSpPr>
        <p:spPr>
          <a:xfrm>
            <a:off x="6268116" y="2290816"/>
            <a:ext cx="2561305" cy="3032075"/>
          </a:xfrm>
        </p:spPr>
        <p:txBody>
          <a:bodyPr/>
          <a:lstStyle>
            <a:lvl1pPr>
              <a:lnSpc>
                <a:spcPct val="100000"/>
              </a:lnSpc>
              <a:defRPr sz="1200"/>
            </a:lvl1pPr>
            <a:lvl2pPr>
              <a:defRPr sz="1050"/>
            </a:lvl2pPr>
            <a:lvl3pPr>
              <a:defRPr sz="900"/>
            </a:lvl3pPr>
          </a:lstStyle>
          <a:p>
            <a:pPr lvl="0"/>
            <a:r>
              <a:rPr lang="en-US"/>
              <a:t>Click to edit Master text styles</a:t>
            </a:r>
          </a:p>
          <a:p>
            <a:pPr lvl="1"/>
            <a:r>
              <a:rPr lang="en-US"/>
              <a:t>Second level</a:t>
            </a:r>
          </a:p>
          <a:p>
            <a:pPr lvl="2"/>
            <a:r>
              <a:rPr lang="en-US"/>
              <a:t>Third level</a:t>
            </a:r>
          </a:p>
        </p:txBody>
      </p:sp>
      <p:sp>
        <p:nvSpPr>
          <p:cNvPr id="7" name="Content Placeholder 4">
            <a:extLst>
              <a:ext uri="{FF2B5EF4-FFF2-40B4-BE49-F238E27FC236}">
                <a16:creationId xmlns:a16="http://schemas.microsoft.com/office/drawing/2014/main" id="{787F8F6B-0565-EA0E-2EF4-ED921D661DA9}"/>
              </a:ext>
            </a:extLst>
          </p:cNvPr>
          <p:cNvSpPr>
            <a:spLocks noGrp="1"/>
          </p:cNvSpPr>
          <p:nvPr>
            <p:ph sz="quarter" idx="18" hasCustomPrompt="1"/>
          </p:nvPr>
        </p:nvSpPr>
        <p:spPr>
          <a:xfrm>
            <a:off x="9161700" y="1690690"/>
            <a:ext cx="2561305" cy="484621"/>
          </a:xfrm>
          <a:solidFill>
            <a:schemeClr val="bg2"/>
          </a:solidFill>
        </p:spPr>
        <p:txBody>
          <a:bodyPr lIns="137160" tIns="137160" anchor="t" anchorCtr="0"/>
          <a:lstStyle>
            <a:lvl1pPr marL="0" indent="0">
              <a:buNone/>
              <a:defRPr sz="1400" b="1">
                <a:solidFill>
                  <a:schemeClr val="accent1"/>
                </a:solidFill>
              </a:defRPr>
            </a:lvl1pPr>
          </a:lstStyle>
          <a:p>
            <a:pPr lvl="0"/>
            <a:r>
              <a:rPr lang="en-US"/>
              <a:t>Headline</a:t>
            </a:r>
          </a:p>
        </p:txBody>
      </p:sp>
      <p:sp>
        <p:nvSpPr>
          <p:cNvPr id="8" name="Content Placeholder 9">
            <a:extLst>
              <a:ext uri="{FF2B5EF4-FFF2-40B4-BE49-F238E27FC236}">
                <a16:creationId xmlns:a16="http://schemas.microsoft.com/office/drawing/2014/main" id="{C7251808-078C-4BAC-EB96-A91DA02E01C6}"/>
              </a:ext>
            </a:extLst>
          </p:cNvPr>
          <p:cNvSpPr>
            <a:spLocks noGrp="1"/>
          </p:cNvSpPr>
          <p:nvPr>
            <p:ph sz="quarter" idx="19"/>
          </p:nvPr>
        </p:nvSpPr>
        <p:spPr>
          <a:xfrm>
            <a:off x="9161700" y="2290816"/>
            <a:ext cx="2561305" cy="3032075"/>
          </a:xfrm>
        </p:spPr>
        <p:txBody>
          <a:bodyPr/>
          <a:lstStyle>
            <a:lvl1pPr>
              <a:lnSpc>
                <a:spcPct val="100000"/>
              </a:lnSpc>
              <a:defRPr sz="1200"/>
            </a:lvl1pPr>
            <a:lvl2pPr>
              <a:defRPr sz="1050"/>
            </a:lvl2pPr>
            <a:lvl3pPr>
              <a:defRPr sz="9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0962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ior page with eyebrow text">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1496966" y="6532302"/>
            <a:ext cx="8143831" cy="269599"/>
          </a:xfrm>
          <a:prstGeom prst="rect">
            <a:avLst/>
          </a:prstGeom>
        </p:spPr>
        <p:txBody>
          <a:bodyPr/>
          <a:lstStyle>
            <a:lvl1pPr algn="ctr">
              <a:defRPr sz="900">
                <a:solidFill>
                  <a:schemeClr val="tx1">
                    <a:lumMod val="50000"/>
                    <a:lumOff val="50000"/>
                  </a:schemeClr>
                </a:solidFill>
                <a:latin typeface="Arial" panose="020B0604020202020204" pitchFamily="34" charset="0"/>
                <a:cs typeface="Arial" panose="020B0604020202020204" pitchFamily="34" charset="0"/>
              </a:defRPr>
            </a:lvl1pPr>
          </a:lstStyle>
          <a:p>
            <a:endParaRPr lang="en-US"/>
          </a:p>
        </p:txBody>
      </p:sp>
      <p:sp>
        <p:nvSpPr>
          <p:cNvPr id="9" name="Text Placeholder 8">
            <a:extLst>
              <a:ext uri="{FF2B5EF4-FFF2-40B4-BE49-F238E27FC236}">
                <a16:creationId xmlns:a16="http://schemas.microsoft.com/office/drawing/2014/main" id="{D41E709D-2F94-EC84-553A-243819CEE00D}"/>
              </a:ext>
            </a:extLst>
          </p:cNvPr>
          <p:cNvSpPr>
            <a:spLocks noGrp="1"/>
          </p:cNvSpPr>
          <p:nvPr>
            <p:ph type="body" sz="quarter" idx="12" hasCustomPrompt="1"/>
          </p:nvPr>
        </p:nvSpPr>
        <p:spPr>
          <a:xfrm>
            <a:off x="639763" y="281918"/>
            <a:ext cx="4548146" cy="178876"/>
          </a:xfrm>
        </p:spPr>
        <p:txBody>
          <a:bodyPr/>
          <a:lstStyle>
            <a:lvl1pPr marL="0" indent="0">
              <a:buNone/>
              <a:defRPr sz="1000" b="1" spc="80" baseline="0">
                <a:solidFill>
                  <a:schemeClr val="accent1"/>
                </a:solidFill>
              </a:defRPr>
            </a:lvl1pPr>
            <a:lvl2pPr marL="457189" indent="0">
              <a:buNone/>
              <a:defRPr sz="1000" b="1">
                <a:solidFill>
                  <a:schemeClr val="accent1"/>
                </a:solidFill>
              </a:defRPr>
            </a:lvl2pPr>
            <a:lvl3pPr marL="914377" indent="0">
              <a:buNone/>
              <a:defRPr sz="1000" b="1">
                <a:solidFill>
                  <a:schemeClr val="accent1"/>
                </a:solidFill>
              </a:defRPr>
            </a:lvl3pPr>
            <a:lvl4pPr marL="1371566" indent="0">
              <a:buNone/>
              <a:defRPr sz="1000" b="1">
                <a:solidFill>
                  <a:schemeClr val="accent1"/>
                </a:solidFill>
              </a:defRPr>
            </a:lvl4pPr>
            <a:lvl5pPr marL="1828755" indent="0">
              <a:buNone/>
              <a:defRPr sz="1000" b="1">
                <a:solidFill>
                  <a:schemeClr val="accent1"/>
                </a:solidFill>
              </a:defRPr>
            </a:lvl5pPr>
          </a:lstStyle>
          <a:p>
            <a:pPr lvl="0"/>
            <a:r>
              <a:rPr lang="en-US"/>
              <a:t>CLICK TO EDIT MASTER TEXT STYLES</a:t>
            </a:r>
          </a:p>
        </p:txBody>
      </p:sp>
      <p:sp>
        <p:nvSpPr>
          <p:cNvPr id="4" name="Title 1">
            <a:extLst>
              <a:ext uri="{FF2B5EF4-FFF2-40B4-BE49-F238E27FC236}">
                <a16:creationId xmlns:a16="http://schemas.microsoft.com/office/drawing/2014/main" id="{B1D1AD6A-CA00-DB6E-4ACB-7725273B1E1B}"/>
              </a:ext>
            </a:extLst>
          </p:cNvPr>
          <p:cNvSpPr>
            <a:spLocks noGrp="1"/>
          </p:cNvSpPr>
          <p:nvPr>
            <p:ph type="title" hasCustomPrompt="1"/>
          </p:nvPr>
        </p:nvSpPr>
        <p:spPr>
          <a:xfrm>
            <a:off x="639763" y="595889"/>
            <a:ext cx="10896710" cy="831811"/>
          </a:xfrm>
          <a:prstGeom prst="rect">
            <a:avLst/>
          </a:prstGeom>
        </p:spPr>
        <p:txBody>
          <a:bodyPr anchor="t">
            <a:noAutofit/>
          </a:bodyPr>
          <a:lstStyle>
            <a:lvl1pPr>
              <a:defRPr sz="2600" b="0">
                <a:solidFill>
                  <a:schemeClr val="accent2"/>
                </a:solidFill>
                <a:latin typeface="+mj-lt"/>
                <a:cs typeface="Arial" panose="020B0604020202020204" pitchFamily="34" charset="0"/>
              </a:defRPr>
            </a:lvl1pPr>
          </a:lstStyle>
          <a:p>
            <a:r>
              <a:rPr lang="en-US"/>
              <a:t>Click to edit Master title style. Limit titles to 2 lines. Longer descriptions should be placed in text below</a:t>
            </a:r>
          </a:p>
        </p:txBody>
      </p:sp>
      <p:sp>
        <p:nvSpPr>
          <p:cNvPr id="6" name="Slide Number Placeholder 5">
            <a:extLst>
              <a:ext uri="{FF2B5EF4-FFF2-40B4-BE49-F238E27FC236}">
                <a16:creationId xmlns:a16="http://schemas.microsoft.com/office/drawing/2014/main" id="{D77042E2-4E85-8DF7-099F-860E557F338A}"/>
              </a:ext>
            </a:extLst>
          </p:cNvPr>
          <p:cNvSpPr txBox="1">
            <a:spLocks/>
          </p:cNvSpPr>
          <p:nvPr userDrawn="1"/>
        </p:nvSpPr>
        <p:spPr>
          <a:xfrm>
            <a:off x="0" y="6492875"/>
            <a:ext cx="41656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900" b="0" smtClean="0">
                <a:solidFill>
                  <a:schemeClr val="bg1">
                    <a:lumMod val="50000"/>
                  </a:schemeClr>
                </a:solidFill>
                <a:latin typeface="Arial" panose="020B0604020202020204" pitchFamily="34" charset="0"/>
                <a:cs typeface="Arial" panose="020B0604020202020204" pitchFamily="34" charset="0"/>
              </a:rPr>
              <a:pPr algn="r"/>
              <a:t>‹#›</a:t>
            </a:fld>
            <a:endParaRPr lang="en-US" sz="1100" b="0">
              <a:solidFill>
                <a:schemeClr val="bg1">
                  <a:lumMod val="50000"/>
                </a:schemeClr>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A9AC503D-E4C5-7C21-C87C-AF7F0EAE3332}"/>
              </a:ext>
            </a:extLst>
          </p:cNvPr>
          <p:cNvSpPr>
            <a:spLocks noGrp="1"/>
          </p:cNvSpPr>
          <p:nvPr>
            <p:ph idx="1"/>
          </p:nvPr>
        </p:nvSpPr>
        <p:spPr>
          <a:xfrm>
            <a:off x="653939" y="1749287"/>
            <a:ext cx="10896710" cy="4731027"/>
          </a:xfrm>
          <a:prstGeom prst="rect">
            <a:avLst/>
          </a:prstGeom>
        </p:spPr>
        <p:txBody>
          <a:bodyPr>
            <a:noAutofit/>
          </a:bodyPr>
          <a:lstStyle>
            <a:lvl1pPr marL="174625" indent="-174625">
              <a:lnSpc>
                <a:spcPct val="100000"/>
              </a:lnSpc>
              <a:spcBef>
                <a:spcPts val="2200"/>
              </a:spcBef>
              <a:spcAft>
                <a:spcPts val="0"/>
              </a:spcAft>
              <a:buClr>
                <a:schemeClr val="tx2">
                  <a:lumMod val="50000"/>
                </a:schemeClr>
              </a:buClr>
              <a:buFont typeface="Arial" panose="020B0604020202020204" pitchFamily="34" charset="0"/>
              <a:buChar char="•"/>
              <a:tabLst/>
              <a:defRPr sz="1400">
                <a:solidFill>
                  <a:schemeClr val="tx1">
                    <a:lumMod val="75000"/>
                    <a:lumOff val="25000"/>
                  </a:schemeClr>
                </a:solidFill>
                <a:latin typeface="Arial" panose="020B0604020202020204" pitchFamily="34" charset="0"/>
                <a:cs typeface="Arial" panose="020B0604020202020204" pitchFamily="34" charset="0"/>
              </a:defRPr>
            </a:lvl1pPr>
            <a:lvl2pPr marL="630238" indent="-233363">
              <a:lnSpc>
                <a:spcPct val="100000"/>
              </a:lnSpc>
              <a:spcBef>
                <a:spcPts val="600"/>
              </a:spcBef>
              <a:spcAft>
                <a:spcPts val="600"/>
              </a:spcAft>
              <a:buClr>
                <a:schemeClr val="accent1"/>
              </a:buClr>
              <a:buFont typeface="System Font Regular"/>
              <a:buChar char="‣"/>
              <a:tabLst/>
              <a:defRPr sz="1300">
                <a:solidFill>
                  <a:schemeClr val="tx1">
                    <a:lumMod val="75000"/>
                    <a:lumOff val="25000"/>
                  </a:schemeClr>
                </a:solidFill>
                <a:latin typeface="Arial" panose="020B0604020202020204" pitchFamily="34" charset="0"/>
                <a:cs typeface="Arial" panose="020B0604020202020204" pitchFamily="34" charset="0"/>
              </a:defRPr>
            </a:lvl2pPr>
            <a:lvl3pPr marL="863600" indent="-225425">
              <a:lnSpc>
                <a:spcPct val="100000"/>
              </a:lnSpc>
              <a:spcBef>
                <a:spcPts val="300"/>
              </a:spcBef>
              <a:spcAft>
                <a:spcPts val="600"/>
              </a:spcAft>
              <a:buClr>
                <a:schemeClr val="bg1">
                  <a:lumMod val="50000"/>
                </a:schemeClr>
              </a:buClr>
              <a:tabLst/>
              <a:defRPr sz="1100">
                <a:solidFill>
                  <a:schemeClr val="tx1">
                    <a:lumMod val="75000"/>
                    <a:lumOff val="25000"/>
                  </a:schemeClr>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136683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21D1736-F448-387E-D060-35654F3C5272}"/>
              </a:ext>
            </a:extLst>
          </p:cNvPr>
          <p:cNvSpPr>
            <a:spLocks noGrp="1"/>
          </p:cNvSpPr>
          <p:nvPr>
            <p:ph type="body" sz="quarter" idx="10"/>
          </p:nvPr>
        </p:nvSpPr>
        <p:spPr>
          <a:xfrm>
            <a:off x="4870924" y="2937431"/>
            <a:ext cx="6591429" cy="366486"/>
          </a:xfrm>
          <a:solidFill>
            <a:schemeClr val="bg1"/>
          </a:solidFill>
          <a:effectLst>
            <a:outerShdw dist="12700" dir="16200000" rotWithShape="0">
              <a:schemeClr val="bg1">
                <a:lumMod val="75000"/>
              </a:schemeClr>
            </a:outerShdw>
          </a:effectLst>
        </p:spPr>
        <p:txBody>
          <a:bodyPr/>
          <a:lstStyle>
            <a:lvl1pPr marL="0" indent="0">
              <a:buNone/>
              <a:defRPr sz="1500" b="1">
                <a:solidFill>
                  <a:schemeClr val="accent2"/>
                </a:solidFill>
              </a:defRPr>
            </a:lvl1pPr>
            <a:lvl2pPr marL="287251" indent="0">
              <a:buNone/>
              <a:defRPr/>
            </a:lvl2pPr>
          </a:lstStyle>
          <a:p>
            <a:pPr lvl="0"/>
            <a:r>
              <a:rPr lang="en-US"/>
              <a:t>Click to edit Master text styles</a:t>
            </a:r>
          </a:p>
        </p:txBody>
      </p:sp>
      <p:sp>
        <p:nvSpPr>
          <p:cNvPr id="9" name="Text Placeholder 7">
            <a:extLst>
              <a:ext uri="{FF2B5EF4-FFF2-40B4-BE49-F238E27FC236}">
                <a16:creationId xmlns:a16="http://schemas.microsoft.com/office/drawing/2014/main" id="{8550CA50-2BCA-3324-6A41-4D1EDFBE8C36}"/>
              </a:ext>
            </a:extLst>
          </p:cNvPr>
          <p:cNvSpPr>
            <a:spLocks noGrp="1"/>
          </p:cNvSpPr>
          <p:nvPr>
            <p:ph type="body" sz="quarter" idx="11"/>
          </p:nvPr>
        </p:nvSpPr>
        <p:spPr>
          <a:xfrm>
            <a:off x="4870924" y="904299"/>
            <a:ext cx="6591429" cy="366486"/>
          </a:xfrm>
          <a:solidFill>
            <a:schemeClr val="bg1"/>
          </a:solidFill>
          <a:effectLst>
            <a:outerShdw dist="12700" dir="16200000" rotWithShape="0">
              <a:schemeClr val="bg1">
                <a:lumMod val="75000"/>
              </a:schemeClr>
            </a:outerShdw>
          </a:effectLst>
        </p:spPr>
        <p:txBody>
          <a:bodyPr/>
          <a:lstStyle>
            <a:lvl1pPr marL="0" indent="0">
              <a:buNone/>
              <a:defRPr sz="1500" b="1">
                <a:solidFill>
                  <a:schemeClr val="accent2"/>
                </a:solidFill>
              </a:defRPr>
            </a:lvl1pPr>
            <a:lvl2pPr marL="287251" indent="0">
              <a:buNone/>
              <a:defRPr/>
            </a:lvl2pPr>
          </a:lstStyle>
          <a:p>
            <a:pPr lvl="0"/>
            <a:r>
              <a:rPr lang="en-US"/>
              <a:t>Click to edit Master text styles</a:t>
            </a:r>
          </a:p>
        </p:txBody>
      </p:sp>
      <p:sp>
        <p:nvSpPr>
          <p:cNvPr id="2" name="Rectangle 1">
            <a:extLst>
              <a:ext uri="{FF2B5EF4-FFF2-40B4-BE49-F238E27FC236}">
                <a16:creationId xmlns:a16="http://schemas.microsoft.com/office/drawing/2014/main" id="{DE726761-15ED-1C9F-009A-27DAD199FFA4}"/>
              </a:ext>
              <a:ext uri="{C183D7F6-B498-43B3-948B-1728B52AA6E4}">
                <adec:decorative xmlns:adec="http://schemas.microsoft.com/office/drawing/2017/decorative" val="1"/>
              </a:ext>
            </a:extLst>
          </p:cNvPr>
          <p:cNvSpPr/>
          <p:nvPr userDrawn="1"/>
        </p:nvSpPr>
        <p:spPr bwMode="gray">
          <a:xfrm>
            <a:off x="0" y="0"/>
            <a:ext cx="4141278" cy="6858000"/>
          </a:xfrm>
          <a:prstGeom prst="rect">
            <a:avLst/>
          </a:prstGeom>
          <a:solidFill>
            <a:srgbClr val="0A2999"/>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799" b="1">
              <a:solidFill>
                <a:schemeClr val="accent1"/>
              </a:solidFill>
              <a:latin typeface="+mj-lt"/>
            </a:endParaRPr>
          </a:p>
        </p:txBody>
      </p:sp>
      <p:sp>
        <p:nvSpPr>
          <p:cNvPr id="6" name="Rectangle 5">
            <a:extLst>
              <a:ext uri="{FF2B5EF4-FFF2-40B4-BE49-F238E27FC236}">
                <a16:creationId xmlns:a16="http://schemas.microsoft.com/office/drawing/2014/main" id="{4379C19C-0D35-E6D2-BF44-FC396C21A6C4}"/>
              </a:ext>
              <a:ext uri="{C183D7F6-B498-43B3-948B-1728B52AA6E4}">
                <adec:decorative xmlns:adec="http://schemas.microsoft.com/office/drawing/2017/decorative" val="1"/>
              </a:ext>
            </a:extLst>
          </p:cNvPr>
          <p:cNvSpPr/>
          <p:nvPr userDrawn="1"/>
        </p:nvSpPr>
        <p:spPr bwMode="gray">
          <a:xfrm>
            <a:off x="4141278" y="5953701"/>
            <a:ext cx="8050723" cy="904298"/>
          </a:xfrm>
          <a:prstGeom prst="rect">
            <a:avLst/>
          </a:prstGeom>
          <a:solidFill>
            <a:schemeClr val="bg2">
              <a:alpha val="74837"/>
            </a:schemeClr>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799" b="1">
              <a:solidFill>
                <a:schemeClr val="accent1"/>
              </a:solidFill>
              <a:latin typeface="+mj-lt"/>
            </a:endParaRPr>
          </a:p>
        </p:txBody>
      </p:sp>
      <p:pic>
        <p:nvPicPr>
          <p:cNvPr id="11" name="Graphic 10">
            <a:extLst>
              <a:ext uri="{FF2B5EF4-FFF2-40B4-BE49-F238E27FC236}">
                <a16:creationId xmlns:a16="http://schemas.microsoft.com/office/drawing/2014/main" id="{A9913015-2B21-01FE-F90D-AA4E09410D7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29262"/>
          <a:stretch/>
        </p:blipFill>
        <p:spPr>
          <a:xfrm>
            <a:off x="-1" y="502553"/>
            <a:ext cx="4141278" cy="5852899"/>
          </a:xfrm>
          <a:prstGeom prst="rect">
            <a:avLst/>
          </a:prstGeom>
        </p:spPr>
      </p:pic>
    </p:spTree>
    <p:extLst>
      <p:ext uri="{BB962C8B-B14F-4D97-AF65-F5344CB8AC3E}">
        <p14:creationId xmlns:p14="http://schemas.microsoft.com/office/powerpoint/2010/main" val="38207867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Section Break">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4BA286-50AF-0048-A3FB-B2FE65D9AB43}"/>
              </a:ext>
            </a:extLst>
          </p:cNvPr>
          <p:cNvSpPr>
            <a:spLocks noGrp="1"/>
          </p:cNvSpPr>
          <p:nvPr>
            <p:ph type="dt" sz="half" idx="10"/>
          </p:nvPr>
        </p:nvSpPr>
        <p:spPr>
          <a:xfrm>
            <a:off x="9136932" y="215963"/>
            <a:ext cx="1259840" cy="348027"/>
          </a:xfrm>
          <a:prstGeom prst="rect">
            <a:avLst/>
          </a:prstGeom>
        </p:spPr>
        <p:txBody>
          <a:bodyPr/>
          <a:lstStyle>
            <a:lvl1pPr>
              <a:defRPr sz="900">
                <a:solidFill>
                  <a:schemeClr val="bg1">
                    <a:lumMod val="95000"/>
                  </a:schemeClr>
                </a:solidFill>
                <a:latin typeface="Arial" panose="020B0604020202020204" pitchFamily="34" charset="0"/>
                <a:cs typeface="Arial" panose="020B0604020202020204" pitchFamily="34" charset="0"/>
              </a:defRPr>
            </a:lvl1pPr>
          </a:lstStyle>
          <a:p>
            <a:endParaRPr lang="en-US"/>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900">
                <a:solidFill>
                  <a:schemeClr val="bg1">
                    <a:lumMod val="95000"/>
                  </a:schemeClr>
                </a:solidFill>
                <a:latin typeface="Arial" panose="020B0604020202020204" pitchFamily="34" charset="0"/>
                <a:cs typeface="Arial" panose="020B0604020202020204" pitchFamily="34" charset="0"/>
              </a:defRPr>
            </a:lvl1pPr>
          </a:lstStyle>
          <a:p>
            <a:endParaRPr lang="en-US"/>
          </a:p>
        </p:txBody>
      </p:sp>
      <p:sp>
        <p:nvSpPr>
          <p:cNvPr id="17" name="Title 1">
            <a:extLst>
              <a:ext uri="{FF2B5EF4-FFF2-40B4-BE49-F238E27FC236}">
                <a16:creationId xmlns:a16="http://schemas.microsoft.com/office/drawing/2014/main" id="{4D6034B5-BD90-CD46-B284-E1ACCD1D2151}"/>
              </a:ext>
              <a:ext uri="{C183D7F6-B498-43B3-948B-1728B52AA6E4}">
                <adec:decorative xmlns:adec="http://schemas.microsoft.com/office/drawing/2017/decorative" val="1"/>
              </a:ext>
            </a:extLst>
          </p:cNvPr>
          <p:cNvSpPr>
            <a:spLocks noGrp="1"/>
          </p:cNvSpPr>
          <p:nvPr>
            <p:ph type="title" hasCustomPrompt="1"/>
          </p:nvPr>
        </p:nvSpPr>
        <p:spPr>
          <a:xfrm>
            <a:off x="739317" y="2332969"/>
            <a:ext cx="6734581" cy="1836738"/>
          </a:xfrm>
          <a:prstGeom prst="rect">
            <a:avLst/>
          </a:prstGeom>
          <a:noFill/>
        </p:spPr>
        <p:txBody>
          <a:bodyPr lIns="274320" tIns="274320" rIns="274320" bIns="274320" anchor="ctr" anchorCtr="0">
            <a:noAutofit/>
          </a:bodyPr>
          <a:lstStyle>
            <a:lvl1pPr>
              <a:lnSpc>
                <a:spcPct val="110000"/>
              </a:lnSpc>
              <a:defRPr sz="3600" b="0">
                <a:solidFill>
                  <a:schemeClr val="bg1"/>
                </a:solidFill>
                <a:latin typeface="Arial" panose="020B0604020202020204" pitchFamily="34" charset="0"/>
                <a:cs typeface="Arial" panose="020B0604020202020204" pitchFamily="34" charset="0"/>
              </a:defRPr>
            </a:lvl1pPr>
          </a:lstStyle>
          <a:p>
            <a:r>
              <a:rPr lang="en-US"/>
              <a:t>Click to edit title</a:t>
            </a:r>
          </a:p>
        </p:txBody>
      </p:sp>
      <p:sp>
        <p:nvSpPr>
          <p:cNvPr id="3" name="Google Shape;49;p7">
            <a:extLst>
              <a:ext uri="{FF2B5EF4-FFF2-40B4-BE49-F238E27FC236}">
                <a16:creationId xmlns:a16="http://schemas.microsoft.com/office/drawing/2014/main" id="{DBA1B19A-A984-B61D-9E63-A09EB22BC7B2}"/>
              </a:ext>
            </a:extLst>
          </p:cNvPr>
          <p:cNvSpPr/>
          <p:nvPr userDrawn="1"/>
        </p:nvSpPr>
        <p:spPr bwMode="gray">
          <a:xfrm>
            <a:off x="1" y="6216149"/>
            <a:ext cx="12192000" cy="641784"/>
          </a:xfrm>
          <a:prstGeom prst="rect">
            <a:avLst/>
          </a:prstGeom>
          <a:solidFill>
            <a:schemeClr val="bg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6" name="Text Placeholder 3">
            <a:extLst>
              <a:ext uri="{FF2B5EF4-FFF2-40B4-BE49-F238E27FC236}">
                <a16:creationId xmlns:a16="http://schemas.microsoft.com/office/drawing/2014/main" id="{428958A5-1C97-4027-A81C-0A541B80E605}"/>
              </a:ext>
            </a:extLst>
          </p:cNvPr>
          <p:cNvSpPr txBox="1">
            <a:spLocks/>
          </p:cNvSpPr>
          <p:nvPr userDrawn="1"/>
        </p:nvSpPr>
        <p:spPr bwMode="gray">
          <a:xfrm>
            <a:off x="1472119" y="6303596"/>
            <a:ext cx="4398329"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7" name="Graphic 6">
            <a:extLst>
              <a:ext uri="{FF2B5EF4-FFF2-40B4-BE49-F238E27FC236}">
                <a16:creationId xmlns:a16="http://schemas.microsoft.com/office/drawing/2014/main" id="{3B810226-0F56-1631-B6A9-CBF260993E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420147"/>
            <a:ext cx="833336" cy="231801"/>
          </a:xfrm>
          <a:prstGeom prst="rect">
            <a:avLst/>
          </a:prstGeom>
        </p:spPr>
      </p:pic>
      <p:sp>
        <p:nvSpPr>
          <p:cNvPr id="2" name="Rectangle 1">
            <a:extLst>
              <a:ext uri="{FF2B5EF4-FFF2-40B4-BE49-F238E27FC236}">
                <a16:creationId xmlns:a16="http://schemas.microsoft.com/office/drawing/2014/main" id="{7635002D-196E-062F-A22A-0AE60A033813}"/>
              </a:ext>
            </a:extLst>
          </p:cNvPr>
          <p:cNvSpPr/>
          <p:nvPr userDrawn="1"/>
        </p:nvSpPr>
        <p:spPr>
          <a:xfrm>
            <a:off x="594044" y="2332969"/>
            <a:ext cx="45719" cy="1836738"/>
          </a:xfrm>
          <a:prstGeom prst="rect">
            <a:avLst/>
          </a:prstGeom>
          <a:gradFill>
            <a:gsLst>
              <a:gs pos="0">
                <a:schemeClr val="bg2">
                  <a:lumMod val="75000"/>
                </a:schemeClr>
              </a:gs>
              <a:gs pos="70000">
                <a:schemeClr val="bg2">
                  <a:lumMod val="50000"/>
                </a:schemeClr>
              </a:gs>
              <a:gs pos="99000">
                <a:schemeClr val="accent3"/>
              </a:gs>
            </a:gsLst>
            <a:lin ang="5400000" scaled="1"/>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8" name="Slide Number Placeholder 5">
            <a:extLst>
              <a:ext uri="{FF2B5EF4-FFF2-40B4-BE49-F238E27FC236}">
                <a16:creationId xmlns:a16="http://schemas.microsoft.com/office/drawing/2014/main" id="{C0DDF2F5-CBEE-1056-9080-2601BF3BC958}"/>
              </a:ext>
            </a:extLst>
          </p:cNvPr>
          <p:cNvSpPr txBox="1">
            <a:spLocks/>
          </p:cNvSpPr>
          <p:nvPr userDrawn="1"/>
        </p:nvSpPr>
        <p:spPr>
          <a:xfrm>
            <a:off x="10900214" y="215963"/>
            <a:ext cx="65043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900" b="0" smtClean="0">
                <a:solidFill>
                  <a:schemeClr val="bg1"/>
                </a:solidFill>
                <a:latin typeface="Arial" panose="020B0604020202020204" pitchFamily="34" charset="0"/>
                <a:cs typeface="Arial" panose="020B0604020202020204" pitchFamily="34" charset="0"/>
              </a:rPr>
              <a:pPr algn="r"/>
              <a:t>‹#›</a:t>
            </a:fld>
            <a:endParaRPr lang="en-US" sz="1100" b="0">
              <a:solidFill>
                <a:schemeClr val="bg1"/>
              </a:solidFill>
              <a:latin typeface="Arial" panose="020B0604020202020204" pitchFamily="34" charset="0"/>
              <a:cs typeface="Arial" panose="020B0604020202020204" pitchFamily="34" charset="0"/>
            </a:endParaRPr>
          </a:p>
        </p:txBody>
      </p:sp>
      <p:grpSp>
        <p:nvGrpSpPr>
          <p:cNvPr id="9" name="Graphic 13">
            <a:extLst>
              <a:ext uri="{FF2B5EF4-FFF2-40B4-BE49-F238E27FC236}">
                <a16:creationId xmlns:a16="http://schemas.microsoft.com/office/drawing/2014/main" id="{FF892A7F-F411-B192-E8C8-022FA9C944CE}"/>
              </a:ext>
            </a:extLst>
          </p:cNvPr>
          <p:cNvGrpSpPr/>
          <p:nvPr userDrawn="1"/>
        </p:nvGrpSpPr>
        <p:grpSpPr>
          <a:xfrm>
            <a:off x="11022993" y="6362260"/>
            <a:ext cx="711807" cy="335381"/>
            <a:chOff x="1078048" y="709974"/>
            <a:chExt cx="769159" cy="362403"/>
          </a:xfrm>
          <a:solidFill>
            <a:schemeClr val="bg1">
              <a:lumMod val="50000"/>
            </a:schemeClr>
          </a:solidFill>
        </p:grpSpPr>
        <p:grpSp>
          <p:nvGrpSpPr>
            <p:cNvPr id="10" name="Graphic 13">
              <a:extLst>
                <a:ext uri="{FF2B5EF4-FFF2-40B4-BE49-F238E27FC236}">
                  <a16:creationId xmlns:a16="http://schemas.microsoft.com/office/drawing/2014/main" id="{78B97783-8CDC-2F7E-55BD-D5AE3A66733A}"/>
                </a:ext>
              </a:extLst>
            </p:cNvPr>
            <p:cNvGrpSpPr/>
            <p:nvPr/>
          </p:nvGrpSpPr>
          <p:grpSpPr>
            <a:xfrm>
              <a:off x="1078048" y="709974"/>
              <a:ext cx="320524" cy="362403"/>
              <a:chOff x="1078048" y="709974"/>
              <a:chExt cx="320524" cy="362403"/>
            </a:xfrm>
            <a:grpFill/>
          </p:grpSpPr>
          <p:sp>
            <p:nvSpPr>
              <p:cNvPr id="18" name="Freeform 17">
                <a:extLst>
                  <a:ext uri="{FF2B5EF4-FFF2-40B4-BE49-F238E27FC236}">
                    <a16:creationId xmlns:a16="http://schemas.microsoft.com/office/drawing/2014/main" id="{FDAA0095-8E5E-FEC9-FDA5-248F68AB6DDF}"/>
                  </a:ext>
                </a:extLst>
              </p:cNvPr>
              <p:cNvSpPr/>
              <p:nvPr/>
            </p:nvSpPr>
            <p:spPr>
              <a:xfrm>
                <a:off x="1109737" y="709974"/>
                <a:ext cx="265845" cy="201148"/>
              </a:xfrm>
              <a:custGeom>
                <a:avLst/>
                <a:gdLst>
                  <a:gd name="connsiteX0" fmla="*/ 265819 w 265845"/>
                  <a:gd name="connsiteY0" fmla="*/ 16337 h 201148"/>
                  <a:gd name="connsiteX1" fmla="*/ 241661 w 265845"/>
                  <a:gd name="connsiteY1" fmla="*/ 45801 h 201148"/>
                  <a:gd name="connsiteX2" fmla="*/ 141035 w 265845"/>
                  <a:gd name="connsiteY2" fmla="*/ 109073 h 201148"/>
                  <a:gd name="connsiteX3" fmla="*/ 113167 w 265845"/>
                  <a:gd name="connsiteY3" fmla="*/ 130699 h 201148"/>
                  <a:gd name="connsiteX4" fmla="*/ 95762 w 265845"/>
                  <a:gd name="connsiteY4" fmla="*/ 177067 h 201148"/>
                  <a:gd name="connsiteX5" fmla="*/ 69131 w 265845"/>
                  <a:gd name="connsiteY5" fmla="*/ 200393 h 201148"/>
                  <a:gd name="connsiteX6" fmla="*/ 42310 w 265845"/>
                  <a:gd name="connsiteY6" fmla="*/ 198976 h 201148"/>
                  <a:gd name="connsiteX7" fmla="*/ 10829 w 265845"/>
                  <a:gd name="connsiteY7" fmla="*/ 194916 h 201148"/>
                  <a:gd name="connsiteX8" fmla="*/ 3886 w 265845"/>
                  <a:gd name="connsiteY8" fmla="*/ 198221 h 201148"/>
                  <a:gd name="connsiteX9" fmla="*/ 2269 w 265845"/>
                  <a:gd name="connsiteY9" fmla="*/ 201148 h 201148"/>
                  <a:gd name="connsiteX10" fmla="*/ 177 w 265845"/>
                  <a:gd name="connsiteY10" fmla="*/ 196332 h 201148"/>
                  <a:gd name="connsiteX11" fmla="*/ 9402 w 265845"/>
                  <a:gd name="connsiteY11" fmla="*/ 179145 h 201148"/>
                  <a:gd name="connsiteX12" fmla="*/ 20340 w 265845"/>
                  <a:gd name="connsiteY12" fmla="*/ 176501 h 201148"/>
                  <a:gd name="connsiteX13" fmla="*/ 66373 w 265845"/>
                  <a:gd name="connsiteY13" fmla="*/ 182072 h 201148"/>
                  <a:gd name="connsiteX14" fmla="*/ 73126 w 265845"/>
                  <a:gd name="connsiteY14" fmla="*/ 179995 h 201148"/>
                  <a:gd name="connsiteX15" fmla="*/ 75504 w 265845"/>
                  <a:gd name="connsiteY15" fmla="*/ 176690 h 201148"/>
                  <a:gd name="connsiteX16" fmla="*/ 101659 w 265845"/>
                  <a:gd name="connsiteY16" fmla="*/ 113512 h 201148"/>
                  <a:gd name="connsiteX17" fmla="*/ 141605 w 265845"/>
                  <a:gd name="connsiteY17" fmla="*/ 86881 h 201148"/>
                  <a:gd name="connsiteX18" fmla="*/ 233482 w 265845"/>
                  <a:gd name="connsiteY18" fmla="*/ 28425 h 201148"/>
                  <a:gd name="connsiteX19" fmla="*/ 254881 w 265845"/>
                  <a:gd name="connsiteY19" fmla="*/ 2928 h 201148"/>
                  <a:gd name="connsiteX20" fmla="*/ 256308 w 265845"/>
                  <a:gd name="connsiteY20" fmla="*/ 0 h 201148"/>
                  <a:gd name="connsiteX21" fmla="*/ 265819 w 265845"/>
                  <a:gd name="connsiteY21" fmla="*/ 16432 h 20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5845" h="201148">
                    <a:moveTo>
                      <a:pt x="265819" y="16337"/>
                    </a:moveTo>
                    <a:cubicBezTo>
                      <a:pt x="264488" y="30975"/>
                      <a:pt x="251648" y="38435"/>
                      <a:pt x="241661" y="45801"/>
                    </a:cubicBezTo>
                    <a:lnTo>
                      <a:pt x="141035" y="109073"/>
                    </a:lnTo>
                    <a:cubicBezTo>
                      <a:pt x="131904" y="115495"/>
                      <a:pt x="119350" y="120122"/>
                      <a:pt x="113167" y="130699"/>
                    </a:cubicBezTo>
                    <a:cubicBezTo>
                      <a:pt x="105654" y="145431"/>
                      <a:pt x="99852" y="161013"/>
                      <a:pt x="95762" y="177067"/>
                    </a:cubicBezTo>
                    <a:cubicBezTo>
                      <a:pt x="91387" y="188777"/>
                      <a:pt x="81401" y="197465"/>
                      <a:pt x="69131" y="200393"/>
                    </a:cubicBezTo>
                    <a:cubicBezTo>
                      <a:pt x="60191" y="201054"/>
                      <a:pt x="51156" y="200487"/>
                      <a:pt x="42310" y="198976"/>
                    </a:cubicBezTo>
                    <a:lnTo>
                      <a:pt x="10829" y="194916"/>
                    </a:lnTo>
                    <a:cubicBezTo>
                      <a:pt x="8166" y="195010"/>
                      <a:pt x="5693" y="196238"/>
                      <a:pt x="3886" y="198221"/>
                    </a:cubicBezTo>
                    <a:lnTo>
                      <a:pt x="2269" y="201148"/>
                    </a:lnTo>
                    <a:cubicBezTo>
                      <a:pt x="-1155" y="201148"/>
                      <a:pt x="367" y="198410"/>
                      <a:pt x="177" y="196332"/>
                    </a:cubicBezTo>
                    <a:cubicBezTo>
                      <a:pt x="557" y="189533"/>
                      <a:pt x="3981" y="183206"/>
                      <a:pt x="9402" y="179145"/>
                    </a:cubicBezTo>
                    <a:cubicBezTo>
                      <a:pt x="12636" y="177162"/>
                      <a:pt x="16535" y="176217"/>
                      <a:pt x="20340" y="176501"/>
                    </a:cubicBezTo>
                    <a:lnTo>
                      <a:pt x="66373" y="182072"/>
                    </a:lnTo>
                    <a:cubicBezTo>
                      <a:pt x="68751" y="182072"/>
                      <a:pt x="71129" y="181317"/>
                      <a:pt x="73126" y="179995"/>
                    </a:cubicBezTo>
                    <a:lnTo>
                      <a:pt x="75504" y="176690"/>
                    </a:lnTo>
                    <a:cubicBezTo>
                      <a:pt x="82257" y="154497"/>
                      <a:pt x="87678" y="131171"/>
                      <a:pt x="101659" y="113512"/>
                    </a:cubicBezTo>
                    <a:cubicBezTo>
                      <a:pt x="114404" y="103879"/>
                      <a:pt x="127719" y="95003"/>
                      <a:pt x="141605" y="86881"/>
                    </a:cubicBezTo>
                    <a:cubicBezTo>
                      <a:pt x="172041" y="67616"/>
                      <a:pt x="203427" y="48068"/>
                      <a:pt x="233482" y="28425"/>
                    </a:cubicBezTo>
                    <a:cubicBezTo>
                      <a:pt x="243183" y="22381"/>
                      <a:pt x="250697" y="13410"/>
                      <a:pt x="254881" y="2928"/>
                    </a:cubicBezTo>
                    <a:lnTo>
                      <a:pt x="256308" y="0"/>
                    </a:lnTo>
                    <a:cubicBezTo>
                      <a:pt x="262395" y="3116"/>
                      <a:pt x="266200" y="9538"/>
                      <a:pt x="265819" y="16432"/>
                    </a:cubicBezTo>
                  </a:path>
                </a:pathLst>
              </a:custGeom>
              <a:grpFill/>
              <a:ln w="948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EB676711-4E36-125A-66BA-3263791424A2}"/>
                  </a:ext>
                </a:extLst>
              </p:cNvPr>
              <p:cNvSpPr/>
              <p:nvPr/>
            </p:nvSpPr>
            <p:spPr>
              <a:xfrm>
                <a:off x="1211422" y="749978"/>
                <a:ext cx="185913" cy="301312"/>
              </a:xfrm>
              <a:custGeom>
                <a:avLst/>
                <a:gdLst>
                  <a:gd name="connsiteX0" fmla="*/ 185914 w 185913"/>
                  <a:gd name="connsiteY0" fmla="*/ 14958 h 301312"/>
                  <a:gd name="connsiteX1" fmla="*/ 163087 w 185913"/>
                  <a:gd name="connsiteY1" fmla="*/ 42061 h 301312"/>
                  <a:gd name="connsiteX2" fmla="*/ 121904 w 185913"/>
                  <a:gd name="connsiteY2" fmla="*/ 68503 h 301312"/>
                  <a:gd name="connsiteX3" fmla="*/ 48860 w 185913"/>
                  <a:gd name="connsiteY3" fmla="*/ 114871 h 301312"/>
                  <a:gd name="connsiteX4" fmla="*/ 31455 w 185913"/>
                  <a:gd name="connsiteY4" fmla="*/ 151701 h 301312"/>
                  <a:gd name="connsiteX5" fmla="*/ 33928 w 185913"/>
                  <a:gd name="connsiteY5" fmla="*/ 162939 h 301312"/>
                  <a:gd name="connsiteX6" fmla="*/ 22609 w 185913"/>
                  <a:gd name="connsiteY6" fmla="*/ 178048 h 301312"/>
                  <a:gd name="connsiteX7" fmla="*/ 32786 w 185913"/>
                  <a:gd name="connsiteY7" fmla="*/ 186359 h 301312"/>
                  <a:gd name="connsiteX8" fmla="*/ 32120 w 185913"/>
                  <a:gd name="connsiteY8" fmla="*/ 193630 h 301312"/>
                  <a:gd name="connsiteX9" fmla="*/ 35544 w 185913"/>
                  <a:gd name="connsiteY9" fmla="*/ 196936 h 301312"/>
                  <a:gd name="connsiteX10" fmla="*/ 34879 w 185913"/>
                  <a:gd name="connsiteY10" fmla="*/ 199674 h 301312"/>
                  <a:gd name="connsiteX11" fmla="*/ 37732 w 185913"/>
                  <a:gd name="connsiteY11" fmla="*/ 203829 h 301312"/>
                  <a:gd name="connsiteX12" fmla="*/ 37161 w 185913"/>
                  <a:gd name="connsiteY12" fmla="*/ 212801 h 301312"/>
                  <a:gd name="connsiteX13" fmla="*/ 78724 w 185913"/>
                  <a:gd name="connsiteY13" fmla="*/ 227155 h 301312"/>
                  <a:gd name="connsiteX14" fmla="*/ 79295 w 185913"/>
                  <a:gd name="connsiteY14" fmla="*/ 238582 h 301312"/>
                  <a:gd name="connsiteX15" fmla="*/ 42012 w 185913"/>
                  <a:gd name="connsiteY15" fmla="*/ 280322 h 301312"/>
                  <a:gd name="connsiteX16" fmla="*/ 53140 w 185913"/>
                  <a:gd name="connsiteY16" fmla="*/ 289483 h 301312"/>
                  <a:gd name="connsiteX17" fmla="*/ 64363 w 185913"/>
                  <a:gd name="connsiteY17" fmla="*/ 288822 h 301312"/>
                  <a:gd name="connsiteX18" fmla="*/ 65789 w 185913"/>
                  <a:gd name="connsiteY18" fmla="*/ 290710 h 301312"/>
                  <a:gd name="connsiteX19" fmla="*/ 65789 w 185913"/>
                  <a:gd name="connsiteY19" fmla="*/ 291371 h 301312"/>
                  <a:gd name="connsiteX20" fmla="*/ 25082 w 185913"/>
                  <a:gd name="connsiteY20" fmla="*/ 296849 h 301312"/>
                  <a:gd name="connsiteX21" fmla="*/ 19090 w 185913"/>
                  <a:gd name="connsiteY21" fmla="*/ 272673 h 301312"/>
                  <a:gd name="connsiteX22" fmla="*/ 52759 w 185913"/>
                  <a:gd name="connsiteY22" fmla="*/ 246420 h 301312"/>
                  <a:gd name="connsiteX23" fmla="*/ 53901 w 185913"/>
                  <a:gd name="connsiteY23" fmla="*/ 234710 h 301312"/>
                  <a:gd name="connsiteX24" fmla="*/ 40585 w 185913"/>
                  <a:gd name="connsiteY24" fmla="*/ 225833 h 301312"/>
                  <a:gd name="connsiteX25" fmla="*/ 14525 w 185913"/>
                  <a:gd name="connsiteY25" fmla="*/ 217145 h 301312"/>
                  <a:gd name="connsiteX26" fmla="*/ 12623 w 185913"/>
                  <a:gd name="connsiteY26" fmla="*/ 204679 h 301312"/>
                  <a:gd name="connsiteX27" fmla="*/ 11291 w 185913"/>
                  <a:gd name="connsiteY27" fmla="*/ 200524 h 301312"/>
                  <a:gd name="connsiteX28" fmla="*/ 12813 w 185913"/>
                  <a:gd name="connsiteY28" fmla="*/ 198163 h 301312"/>
                  <a:gd name="connsiteX29" fmla="*/ 9009 w 185913"/>
                  <a:gd name="connsiteY29" fmla="*/ 196463 h 301312"/>
                  <a:gd name="connsiteX30" fmla="*/ 10150 w 185913"/>
                  <a:gd name="connsiteY30" fmla="*/ 185414 h 301312"/>
                  <a:gd name="connsiteX31" fmla="*/ 68 w 185913"/>
                  <a:gd name="connsiteY31" fmla="*/ 182204 h 301312"/>
                  <a:gd name="connsiteX32" fmla="*/ 4348 w 185913"/>
                  <a:gd name="connsiteY32" fmla="*/ 173327 h 301312"/>
                  <a:gd name="connsiteX33" fmla="*/ 13764 w 185913"/>
                  <a:gd name="connsiteY33" fmla="*/ 159161 h 301312"/>
                  <a:gd name="connsiteX34" fmla="*/ 11196 w 185913"/>
                  <a:gd name="connsiteY34" fmla="*/ 153117 h 301312"/>
                  <a:gd name="connsiteX35" fmla="*/ 22990 w 185913"/>
                  <a:gd name="connsiteY35" fmla="*/ 115532 h 301312"/>
                  <a:gd name="connsiteX36" fmla="*/ 55422 w 185913"/>
                  <a:gd name="connsiteY36" fmla="*/ 88334 h 301312"/>
                  <a:gd name="connsiteX37" fmla="*/ 116673 w 185913"/>
                  <a:gd name="connsiteY37" fmla="*/ 49616 h 301312"/>
                  <a:gd name="connsiteX38" fmla="*/ 160234 w 185913"/>
                  <a:gd name="connsiteY38" fmla="*/ 20907 h 301312"/>
                  <a:gd name="connsiteX39" fmla="*/ 175737 w 185913"/>
                  <a:gd name="connsiteY39" fmla="*/ 37 h 301312"/>
                  <a:gd name="connsiteX40" fmla="*/ 180587 w 185913"/>
                  <a:gd name="connsiteY40" fmla="*/ 3247 h 301312"/>
                  <a:gd name="connsiteX41" fmla="*/ 185914 w 185913"/>
                  <a:gd name="connsiteY41" fmla="*/ 15146 h 30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5913" h="301312">
                    <a:moveTo>
                      <a:pt x="185914" y="14958"/>
                    </a:moveTo>
                    <a:cubicBezTo>
                      <a:pt x="185343" y="29312"/>
                      <a:pt x="173169" y="34506"/>
                      <a:pt x="163087" y="42061"/>
                    </a:cubicBezTo>
                    <a:lnTo>
                      <a:pt x="121904" y="68503"/>
                    </a:lnTo>
                    <a:lnTo>
                      <a:pt x="48860" y="114871"/>
                    </a:lnTo>
                    <a:cubicBezTo>
                      <a:pt x="38112" y="124031"/>
                      <a:pt x="35640" y="138669"/>
                      <a:pt x="31455" y="151701"/>
                    </a:cubicBezTo>
                    <a:cubicBezTo>
                      <a:pt x="31265" y="156045"/>
                      <a:pt x="35449" y="158500"/>
                      <a:pt x="33928" y="162939"/>
                    </a:cubicBezTo>
                    <a:lnTo>
                      <a:pt x="22609" y="178048"/>
                    </a:lnTo>
                    <a:cubicBezTo>
                      <a:pt x="22229" y="184564"/>
                      <a:pt x="30694" y="181920"/>
                      <a:pt x="32786" y="186359"/>
                    </a:cubicBezTo>
                    <a:cubicBezTo>
                      <a:pt x="32596" y="188720"/>
                      <a:pt x="30599" y="191364"/>
                      <a:pt x="32120" y="193630"/>
                    </a:cubicBezTo>
                    <a:cubicBezTo>
                      <a:pt x="33072" y="196086"/>
                      <a:pt x="38683" y="193725"/>
                      <a:pt x="35544" y="196936"/>
                    </a:cubicBezTo>
                    <a:cubicBezTo>
                      <a:pt x="34688" y="197408"/>
                      <a:pt x="34784" y="198919"/>
                      <a:pt x="34879" y="199674"/>
                    </a:cubicBezTo>
                    <a:cubicBezTo>
                      <a:pt x="35735" y="201280"/>
                      <a:pt x="37827" y="201657"/>
                      <a:pt x="37732" y="203829"/>
                    </a:cubicBezTo>
                    <a:cubicBezTo>
                      <a:pt x="36210" y="206568"/>
                      <a:pt x="36020" y="209873"/>
                      <a:pt x="37161" y="212801"/>
                    </a:cubicBezTo>
                    <a:cubicBezTo>
                      <a:pt x="46863" y="226683"/>
                      <a:pt x="68453" y="214028"/>
                      <a:pt x="78724" y="227155"/>
                    </a:cubicBezTo>
                    <a:cubicBezTo>
                      <a:pt x="80912" y="230649"/>
                      <a:pt x="81102" y="234899"/>
                      <a:pt x="79295" y="238582"/>
                    </a:cubicBezTo>
                    <a:cubicBezTo>
                      <a:pt x="70450" y="256147"/>
                      <a:pt x="32786" y="252464"/>
                      <a:pt x="42012" y="280322"/>
                    </a:cubicBezTo>
                    <a:cubicBezTo>
                      <a:pt x="43914" y="285044"/>
                      <a:pt x="48099" y="288538"/>
                      <a:pt x="53140" y="289483"/>
                    </a:cubicBezTo>
                    <a:cubicBezTo>
                      <a:pt x="56849" y="290238"/>
                      <a:pt x="60749" y="289955"/>
                      <a:pt x="64363" y="288822"/>
                    </a:cubicBezTo>
                    <a:cubicBezTo>
                      <a:pt x="65409" y="289011"/>
                      <a:pt x="65409" y="290049"/>
                      <a:pt x="65789" y="290710"/>
                    </a:cubicBezTo>
                    <a:lnTo>
                      <a:pt x="65789" y="291371"/>
                    </a:lnTo>
                    <a:cubicBezTo>
                      <a:pt x="53806" y="297604"/>
                      <a:pt x="38303" y="306953"/>
                      <a:pt x="25082" y="296849"/>
                    </a:cubicBezTo>
                    <a:cubicBezTo>
                      <a:pt x="18425" y="290710"/>
                      <a:pt x="16047" y="281172"/>
                      <a:pt x="19090" y="272673"/>
                    </a:cubicBezTo>
                    <a:cubicBezTo>
                      <a:pt x="25463" y="258791"/>
                      <a:pt x="42678" y="257374"/>
                      <a:pt x="52759" y="246420"/>
                    </a:cubicBezTo>
                    <a:cubicBezTo>
                      <a:pt x="55137" y="242926"/>
                      <a:pt x="55518" y="238582"/>
                      <a:pt x="53901" y="234710"/>
                    </a:cubicBezTo>
                    <a:cubicBezTo>
                      <a:pt x="50952" y="229988"/>
                      <a:pt x="46102" y="226683"/>
                      <a:pt x="40585" y="225833"/>
                    </a:cubicBezTo>
                    <a:cubicBezTo>
                      <a:pt x="31645" y="224416"/>
                      <a:pt x="17093" y="228194"/>
                      <a:pt x="14525" y="217145"/>
                    </a:cubicBezTo>
                    <a:cubicBezTo>
                      <a:pt x="13859" y="212990"/>
                      <a:pt x="18995" y="206474"/>
                      <a:pt x="12623" y="204679"/>
                    </a:cubicBezTo>
                    <a:cubicBezTo>
                      <a:pt x="11862" y="203452"/>
                      <a:pt x="9960" y="202129"/>
                      <a:pt x="11291" y="200524"/>
                    </a:cubicBezTo>
                    <a:cubicBezTo>
                      <a:pt x="11767" y="199485"/>
                      <a:pt x="13669" y="199580"/>
                      <a:pt x="12813" y="198163"/>
                    </a:cubicBezTo>
                    <a:cubicBezTo>
                      <a:pt x="11577" y="197597"/>
                      <a:pt x="9865" y="197691"/>
                      <a:pt x="9009" y="196463"/>
                    </a:cubicBezTo>
                    <a:cubicBezTo>
                      <a:pt x="5870" y="192025"/>
                      <a:pt x="16522" y="189097"/>
                      <a:pt x="10150" y="185414"/>
                    </a:cubicBezTo>
                    <a:cubicBezTo>
                      <a:pt x="6726" y="184470"/>
                      <a:pt x="1685" y="186359"/>
                      <a:pt x="68" y="182204"/>
                    </a:cubicBezTo>
                    <a:cubicBezTo>
                      <a:pt x="-502" y="178426"/>
                      <a:pt x="2636" y="176160"/>
                      <a:pt x="4348" y="173327"/>
                    </a:cubicBezTo>
                    <a:cubicBezTo>
                      <a:pt x="7392" y="168510"/>
                      <a:pt x="14620" y="166055"/>
                      <a:pt x="13764" y="159161"/>
                    </a:cubicBezTo>
                    <a:lnTo>
                      <a:pt x="11196" y="153117"/>
                    </a:lnTo>
                    <a:cubicBezTo>
                      <a:pt x="13954" y="140274"/>
                      <a:pt x="17949" y="127714"/>
                      <a:pt x="22990" y="115532"/>
                    </a:cubicBezTo>
                    <a:cubicBezTo>
                      <a:pt x="29362" y="102405"/>
                      <a:pt x="43819" y="96456"/>
                      <a:pt x="55422" y="88334"/>
                    </a:cubicBezTo>
                    <a:lnTo>
                      <a:pt x="116673" y="49616"/>
                    </a:lnTo>
                    <a:lnTo>
                      <a:pt x="160234" y="20907"/>
                    </a:lnTo>
                    <a:cubicBezTo>
                      <a:pt x="168223" y="16563"/>
                      <a:pt x="173930" y="8914"/>
                      <a:pt x="175737" y="37"/>
                    </a:cubicBezTo>
                    <a:cubicBezTo>
                      <a:pt x="177924" y="-341"/>
                      <a:pt x="178971" y="2303"/>
                      <a:pt x="180587" y="3247"/>
                    </a:cubicBezTo>
                    <a:cubicBezTo>
                      <a:pt x="183536" y="6553"/>
                      <a:pt x="185343" y="10708"/>
                      <a:pt x="185914" y="15146"/>
                    </a:cubicBezTo>
                  </a:path>
                </a:pathLst>
              </a:custGeom>
              <a:grpFill/>
              <a:ln w="948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7782667-19DF-6B13-A8B6-690F3E88B14F}"/>
                  </a:ext>
                </a:extLst>
              </p:cNvPr>
              <p:cNvSpPr/>
              <p:nvPr/>
            </p:nvSpPr>
            <p:spPr>
              <a:xfrm>
                <a:off x="1264370" y="806582"/>
                <a:ext cx="134202" cy="171399"/>
              </a:xfrm>
              <a:custGeom>
                <a:avLst/>
                <a:gdLst>
                  <a:gd name="connsiteX0" fmla="*/ 118795 w 134202"/>
                  <a:gd name="connsiteY0" fmla="*/ 21626 h 171399"/>
                  <a:gd name="connsiteX1" fmla="*/ 84650 w 134202"/>
                  <a:gd name="connsiteY1" fmla="*/ 46746 h 171399"/>
                  <a:gd name="connsiteX2" fmla="*/ 37571 w 134202"/>
                  <a:gd name="connsiteY2" fmla="*/ 76115 h 171399"/>
                  <a:gd name="connsiteX3" fmla="*/ 27394 w 134202"/>
                  <a:gd name="connsiteY3" fmla="*/ 103691 h 171399"/>
                  <a:gd name="connsiteX4" fmla="*/ 21307 w 134202"/>
                  <a:gd name="connsiteY4" fmla="*/ 115023 h 171399"/>
                  <a:gd name="connsiteX5" fmla="*/ 22543 w 134202"/>
                  <a:gd name="connsiteY5" fmla="*/ 118517 h 171399"/>
                  <a:gd name="connsiteX6" fmla="*/ 27679 w 134202"/>
                  <a:gd name="connsiteY6" fmla="*/ 121445 h 171399"/>
                  <a:gd name="connsiteX7" fmla="*/ 28726 w 134202"/>
                  <a:gd name="connsiteY7" fmla="*/ 127772 h 171399"/>
                  <a:gd name="connsiteX8" fmla="*/ 31484 w 134202"/>
                  <a:gd name="connsiteY8" fmla="*/ 128811 h 171399"/>
                  <a:gd name="connsiteX9" fmla="*/ 30057 w 134202"/>
                  <a:gd name="connsiteY9" fmla="*/ 132210 h 171399"/>
                  <a:gd name="connsiteX10" fmla="*/ 35288 w 134202"/>
                  <a:gd name="connsiteY10" fmla="*/ 136082 h 171399"/>
                  <a:gd name="connsiteX11" fmla="*/ 37951 w 134202"/>
                  <a:gd name="connsiteY11" fmla="*/ 144298 h 171399"/>
                  <a:gd name="connsiteX12" fmla="*/ 68101 w 134202"/>
                  <a:gd name="connsiteY12" fmla="*/ 140521 h 171399"/>
                  <a:gd name="connsiteX13" fmla="*/ 112137 w 134202"/>
                  <a:gd name="connsiteY13" fmla="*/ 151947 h 171399"/>
                  <a:gd name="connsiteX14" fmla="*/ 133822 w 134202"/>
                  <a:gd name="connsiteY14" fmla="*/ 154875 h 171399"/>
                  <a:gd name="connsiteX15" fmla="*/ 134203 w 134202"/>
                  <a:gd name="connsiteY15" fmla="*/ 155347 h 171399"/>
                  <a:gd name="connsiteX16" fmla="*/ 96063 w 134202"/>
                  <a:gd name="connsiteY16" fmla="*/ 170740 h 171399"/>
                  <a:gd name="connsiteX17" fmla="*/ 53359 w 134202"/>
                  <a:gd name="connsiteY17" fmla="*/ 151947 h 171399"/>
                  <a:gd name="connsiteX18" fmla="*/ 16361 w 134202"/>
                  <a:gd name="connsiteY18" fmla="*/ 151664 h 171399"/>
                  <a:gd name="connsiteX19" fmla="*/ 14649 w 134202"/>
                  <a:gd name="connsiteY19" fmla="*/ 139387 h 171399"/>
                  <a:gd name="connsiteX20" fmla="*/ 12462 w 134202"/>
                  <a:gd name="connsiteY20" fmla="*/ 131833 h 171399"/>
                  <a:gd name="connsiteX21" fmla="*/ 8562 w 134202"/>
                  <a:gd name="connsiteY21" fmla="*/ 129283 h 171399"/>
                  <a:gd name="connsiteX22" fmla="*/ 8277 w 134202"/>
                  <a:gd name="connsiteY22" fmla="*/ 122106 h 171399"/>
                  <a:gd name="connsiteX23" fmla="*/ 478 w 134202"/>
                  <a:gd name="connsiteY23" fmla="*/ 119839 h 171399"/>
                  <a:gd name="connsiteX24" fmla="*/ 668 w 134202"/>
                  <a:gd name="connsiteY24" fmla="*/ 114928 h 171399"/>
                  <a:gd name="connsiteX25" fmla="*/ 8372 w 134202"/>
                  <a:gd name="connsiteY25" fmla="*/ 102463 h 171399"/>
                  <a:gd name="connsiteX26" fmla="*/ 8372 w 134202"/>
                  <a:gd name="connsiteY26" fmla="*/ 89147 h 171399"/>
                  <a:gd name="connsiteX27" fmla="*/ 24541 w 134202"/>
                  <a:gd name="connsiteY27" fmla="*/ 62894 h 171399"/>
                  <a:gd name="connsiteX28" fmla="*/ 82463 w 134202"/>
                  <a:gd name="connsiteY28" fmla="*/ 26348 h 171399"/>
                  <a:gd name="connsiteX29" fmla="*/ 119080 w 134202"/>
                  <a:gd name="connsiteY29" fmla="*/ 0 h 171399"/>
                  <a:gd name="connsiteX30" fmla="*/ 118985 w 134202"/>
                  <a:gd name="connsiteY30" fmla="*/ 21815 h 17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202" h="171399">
                    <a:moveTo>
                      <a:pt x="118795" y="21626"/>
                    </a:moveTo>
                    <a:cubicBezTo>
                      <a:pt x="108713" y="31636"/>
                      <a:pt x="97300" y="40135"/>
                      <a:pt x="84650" y="46746"/>
                    </a:cubicBezTo>
                    <a:lnTo>
                      <a:pt x="37571" y="76115"/>
                    </a:lnTo>
                    <a:cubicBezTo>
                      <a:pt x="29011" y="82537"/>
                      <a:pt x="25016" y="93303"/>
                      <a:pt x="27394" y="103691"/>
                    </a:cubicBezTo>
                    <a:cubicBezTo>
                      <a:pt x="27109" y="108507"/>
                      <a:pt x="23019" y="110962"/>
                      <a:pt x="21307" y="115023"/>
                    </a:cubicBezTo>
                    <a:cubicBezTo>
                      <a:pt x="21307" y="116251"/>
                      <a:pt x="21307" y="117856"/>
                      <a:pt x="22543" y="118517"/>
                    </a:cubicBezTo>
                    <a:cubicBezTo>
                      <a:pt x="24255" y="119461"/>
                      <a:pt x="27014" y="118895"/>
                      <a:pt x="27679" y="121445"/>
                    </a:cubicBezTo>
                    <a:cubicBezTo>
                      <a:pt x="27679" y="123900"/>
                      <a:pt x="26158" y="126450"/>
                      <a:pt x="28726" y="127772"/>
                    </a:cubicBezTo>
                    <a:cubicBezTo>
                      <a:pt x="29772" y="128527"/>
                      <a:pt x="31579" y="126827"/>
                      <a:pt x="31484" y="128811"/>
                    </a:cubicBezTo>
                    <a:cubicBezTo>
                      <a:pt x="30628" y="129755"/>
                      <a:pt x="30057" y="130888"/>
                      <a:pt x="30057" y="132210"/>
                    </a:cubicBezTo>
                    <a:cubicBezTo>
                      <a:pt x="31103" y="134854"/>
                      <a:pt x="34337" y="133910"/>
                      <a:pt x="35288" y="136082"/>
                    </a:cubicBezTo>
                    <a:cubicBezTo>
                      <a:pt x="35478" y="139010"/>
                      <a:pt x="34908" y="142598"/>
                      <a:pt x="37951" y="144298"/>
                    </a:cubicBezTo>
                    <a:cubicBezTo>
                      <a:pt x="48699" y="147603"/>
                      <a:pt x="58019" y="141371"/>
                      <a:pt x="68101" y="140521"/>
                    </a:cubicBezTo>
                    <a:cubicBezTo>
                      <a:pt x="84460" y="137782"/>
                      <a:pt x="98727" y="145903"/>
                      <a:pt x="112137" y="151947"/>
                    </a:cubicBezTo>
                    <a:cubicBezTo>
                      <a:pt x="119175" y="153931"/>
                      <a:pt x="126499" y="154969"/>
                      <a:pt x="133822" y="154875"/>
                    </a:cubicBezTo>
                    <a:lnTo>
                      <a:pt x="134203" y="155347"/>
                    </a:lnTo>
                    <a:cubicBezTo>
                      <a:pt x="123836" y="164885"/>
                      <a:pt x="111471" y="173951"/>
                      <a:pt x="96063" y="170740"/>
                    </a:cubicBezTo>
                    <a:cubicBezTo>
                      <a:pt x="79800" y="167907"/>
                      <a:pt x="71335" y="151381"/>
                      <a:pt x="53359" y="151947"/>
                    </a:cubicBezTo>
                    <a:cubicBezTo>
                      <a:pt x="41185" y="152703"/>
                      <a:pt x="28440" y="158180"/>
                      <a:pt x="16361" y="151664"/>
                    </a:cubicBezTo>
                    <a:cubicBezTo>
                      <a:pt x="13413" y="148264"/>
                      <a:pt x="12747" y="143448"/>
                      <a:pt x="14649" y="139387"/>
                    </a:cubicBezTo>
                    <a:cubicBezTo>
                      <a:pt x="14459" y="136554"/>
                      <a:pt x="7706" y="134854"/>
                      <a:pt x="12462" y="131833"/>
                    </a:cubicBezTo>
                    <a:cubicBezTo>
                      <a:pt x="11320" y="130794"/>
                      <a:pt x="8943" y="131360"/>
                      <a:pt x="8562" y="129283"/>
                    </a:cubicBezTo>
                    <a:cubicBezTo>
                      <a:pt x="7896" y="126922"/>
                      <a:pt x="11035" y="123994"/>
                      <a:pt x="8277" y="122106"/>
                    </a:cubicBezTo>
                    <a:cubicBezTo>
                      <a:pt x="5709" y="121350"/>
                      <a:pt x="2095" y="122389"/>
                      <a:pt x="478" y="119839"/>
                    </a:cubicBezTo>
                    <a:cubicBezTo>
                      <a:pt x="-188" y="118234"/>
                      <a:pt x="-188" y="116439"/>
                      <a:pt x="668" y="114928"/>
                    </a:cubicBezTo>
                    <a:cubicBezTo>
                      <a:pt x="3141" y="110679"/>
                      <a:pt x="8752" y="107846"/>
                      <a:pt x="8372" y="102463"/>
                    </a:cubicBezTo>
                    <a:cubicBezTo>
                      <a:pt x="5424" y="98780"/>
                      <a:pt x="7231" y="93586"/>
                      <a:pt x="8372" y="89147"/>
                    </a:cubicBezTo>
                    <a:cubicBezTo>
                      <a:pt x="11701" y="79137"/>
                      <a:pt x="13983" y="68372"/>
                      <a:pt x="24541" y="62894"/>
                    </a:cubicBezTo>
                    <a:lnTo>
                      <a:pt x="82463" y="26348"/>
                    </a:lnTo>
                    <a:cubicBezTo>
                      <a:pt x="94827" y="17471"/>
                      <a:pt x="109284" y="12560"/>
                      <a:pt x="119080" y="0"/>
                    </a:cubicBezTo>
                    <a:cubicBezTo>
                      <a:pt x="122789" y="6799"/>
                      <a:pt x="122694" y="15015"/>
                      <a:pt x="118985" y="21815"/>
                    </a:cubicBezTo>
                  </a:path>
                </a:pathLst>
              </a:custGeom>
              <a:grpFill/>
              <a:ln w="948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D636ED1-4B1A-3C57-A4F3-72B95B1833DA}"/>
                  </a:ext>
                </a:extLst>
              </p:cNvPr>
              <p:cNvSpPr/>
              <p:nvPr/>
            </p:nvSpPr>
            <p:spPr>
              <a:xfrm>
                <a:off x="1078048" y="921310"/>
                <a:ext cx="159971" cy="151066"/>
              </a:xfrm>
              <a:custGeom>
                <a:avLst/>
                <a:gdLst>
                  <a:gd name="connsiteX0" fmla="*/ 115277 w 159971"/>
                  <a:gd name="connsiteY0" fmla="*/ 41469 h 151066"/>
                  <a:gd name="connsiteX1" fmla="*/ 155699 w 159971"/>
                  <a:gd name="connsiteY1" fmla="*/ 68289 h 151066"/>
                  <a:gd name="connsiteX2" fmla="*/ 159693 w 159971"/>
                  <a:gd name="connsiteY2" fmla="*/ 80471 h 151066"/>
                  <a:gd name="connsiteX3" fmla="*/ 127166 w 159971"/>
                  <a:gd name="connsiteY3" fmla="*/ 119284 h 151066"/>
                  <a:gd name="connsiteX4" fmla="*/ 139340 w 159971"/>
                  <a:gd name="connsiteY4" fmla="*/ 138738 h 151066"/>
                  <a:gd name="connsiteX5" fmla="*/ 151419 w 159971"/>
                  <a:gd name="connsiteY5" fmla="*/ 140343 h 151066"/>
                  <a:gd name="connsiteX6" fmla="*/ 151133 w 159971"/>
                  <a:gd name="connsiteY6" fmla="*/ 144121 h 151066"/>
                  <a:gd name="connsiteX7" fmla="*/ 112709 w 159971"/>
                  <a:gd name="connsiteY7" fmla="*/ 146954 h 151066"/>
                  <a:gd name="connsiteX8" fmla="*/ 103198 w 159971"/>
                  <a:gd name="connsiteY8" fmla="*/ 129105 h 151066"/>
                  <a:gd name="connsiteX9" fmla="*/ 133919 w 159971"/>
                  <a:gd name="connsiteY9" fmla="*/ 93220 h 151066"/>
                  <a:gd name="connsiteX10" fmla="*/ 136582 w 159971"/>
                  <a:gd name="connsiteY10" fmla="*/ 84626 h 151066"/>
                  <a:gd name="connsiteX11" fmla="*/ 129734 w 159971"/>
                  <a:gd name="connsiteY11" fmla="*/ 75371 h 151066"/>
                  <a:gd name="connsiteX12" fmla="*/ 23496 w 159971"/>
                  <a:gd name="connsiteY12" fmla="*/ 17482 h 151066"/>
                  <a:gd name="connsiteX13" fmla="*/ 2191 w 159971"/>
                  <a:gd name="connsiteY13" fmla="*/ 17765 h 151066"/>
                  <a:gd name="connsiteX14" fmla="*/ 2191 w 159971"/>
                  <a:gd name="connsiteY14" fmla="*/ 18143 h 151066"/>
                  <a:gd name="connsiteX15" fmla="*/ 669 w 159971"/>
                  <a:gd name="connsiteY15" fmla="*/ 12571 h 151066"/>
                  <a:gd name="connsiteX16" fmla="*/ 13414 w 159971"/>
                  <a:gd name="connsiteY16" fmla="*/ 11 h 151066"/>
                  <a:gd name="connsiteX17" fmla="*/ 43849 w 159971"/>
                  <a:gd name="connsiteY17" fmla="*/ 6527 h 151066"/>
                  <a:gd name="connsiteX18" fmla="*/ 115087 w 159971"/>
                  <a:gd name="connsiteY18" fmla="*/ 41563 h 15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9971" h="151066">
                    <a:moveTo>
                      <a:pt x="115277" y="41469"/>
                    </a:moveTo>
                    <a:cubicBezTo>
                      <a:pt x="129543" y="49212"/>
                      <a:pt x="143049" y="58184"/>
                      <a:pt x="155699" y="68289"/>
                    </a:cubicBezTo>
                    <a:cubicBezTo>
                      <a:pt x="159123" y="71405"/>
                      <a:pt x="160644" y="75938"/>
                      <a:pt x="159693" y="80471"/>
                    </a:cubicBezTo>
                    <a:cubicBezTo>
                      <a:pt x="152655" y="98414"/>
                      <a:pt x="126405" y="96903"/>
                      <a:pt x="127166" y="119284"/>
                    </a:cubicBezTo>
                    <a:cubicBezTo>
                      <a:pt x="126975" y="127594"/>
                      <a:pt x="131731" y="135244"/>
                      <a:pt x="139340" y="138738"/>
                    </a:cubicBezTo>
                    <a:cubicBezTo>
                      <a:pt x="143144" y="140343"/>
                      <a:pt x="147329" y="140910"/>
                      <a:pt x="151419" y="140343"/>
                    </a:cubicBezTo>
                    <a:cubicBezTo>
                      <a:pt x="151799" y="141854"/>
                      <a:pt x="154177" y="143554"/>
                      <a:pt x="151133" y="144121"/>
                    </a:cubicBezTo>
                    <a:cubicBezTo>
                      <a:pt x="139625" y="149409"/>
                      <a:pt x="124883" y="155170"/>
                      <a:pt x="112709" y="146954"/>
                    </a:cubicBezTo>
                    <a:cubicBezTo>
                      <a:pt x="107002" y="142704"/>
                      <a:pt x="103578" y="136093"/>
                      <a:pt x="103198" y="129105"/>
                    </a:cubicBezTo>
                    <a:cubicBezTo>
                      <a:pt x="103198" y="108896"/>
                      <a:pt x="122696" y="105213"/>
                      <a:pt x="133919" y="93220"/>
                    </a:cubicBezTo>
                    <a:cubicBezTo>
                      <a:pt x="135821" y="90764"/>
                      <a:pt x="136772" y="87742"/>
                      <a:pt x="136582" y="84626"/>
                    </a:cubicBezTo>
                    <a:cubicBezTo>
                      <a:pt x="135250" y="80943"/>
                      <a:pt x="132872" y="77732"/>
                      <a:pt x="129734" y="75371"/>
                    </a:cubicBezTo>
                    <a:cubicBezTo>
                      <a:pt x="96921" y="51668"/>
                      <a:pt x="61254" y="32214"/>
                      <a:pt x="23496" y="17482"/>
                    </a:cubicBezTo>
                    <a:cubicBezTo>
                      <a:pt x="17123" y="15971"/>
                      <a:pt x="7517" y="10871"/>
                      <a:pt x="2191" y="17765"/>
                    </a:cubicBezTo>
                    <a:lnTo>
                      <a:pt x="2191" y="18143"/>
                    </a:lnTo>
                    <a:cubicBezTo>
                      <a:pt x="-1423" y="18426"/>
                      <a:pt x="479" y="14366"/>
                      <a:pt x="669" y="12571"/>
                    </a:cubicBezTo>
                    <a:cubicBezTo>
                      <a:pt x="2476" y="6433"/>
                      <a:pt x="7232" y="1711"/>
                      <a:pt x="13414" y="11"/>
                    </a:cubicBezTo>
                    <a:cubicBezTo>
                      <a:pt x="23971" y="-178"/>
                      <a:pt x="34338" y="1994"/>
                      <a:pt x="43849" y="6527"/>
                    </a:cubicBezTo>
                    <a:cubicBezTo>
                      <a:pt x="68293" y="16821"/>
                      <a:pt x="92070" y="28531"/>
                      <a:pt x="115087" y="41563"/>
                    </a:cubicBezTo>
                  </a:path>
                </a:pathLst>
              </a:custGeom>
              <a:grpFill/>
              <a:ln w="9483" cap="flat">
                <a:noFill/>
                <a:prstDash val="solid"/>
                <a:miter/>
              </a:ln>
            </p:spPr>
            <p:txBody>
              <a:bodyPr rtlCol="0" anchor="ctr"/>
              <a:lstStyle/>
              <a:p>
                <a:endParaRPr lang="en-US"/>
              </a:p>
            </p:txBody>
          </p:sp>
        </p:grpSp>
        <p:grpSp>
          <p:nvGrpSpPr>
            <p:cNvPr id="12" name="Graphic 13">
              <a:extLst>
                <a:ext uri="{FF2B5EF4-FFF2-40B4-BE49-F238E27FC236}">
                  <a16:creationId xmlns:a16="http://schemas.microsoft.com/office/drawing/2014/main" id="{85316838-BA0E-2C6E-82EF-F43141BF1C94}"/>
                </a:ext>
              </a:extLst>
            </p:cNvPr>
            <p:cNvGrpSpPr/>
            <p:nvPr/>
          </p:nvGrpSpPr>
          <p:grpSpPr>
            <a:xfrm>
              <a:off x="1476087" y="832363"/>
              <a:ext cx="371119" cy="147036"/>
              <a:chOff x="1476087" y="832363"/>
              <a:chExt cx="371119" cy="147036"/>
            </a:xfrm>
            <a:grpFill/>
          </p:grpSpPr>
          <p:sp>
            <p:nvSpPr>
              <p:cNvPr id="13" name="Freeform 12">
                <a:extLst>
                  <a:ext uri="{FF2B5EF4-FFF2-40B4-BE49-F238E27FC236}">
                    <a16:creationId xmlns:a16="http://schemas.microsoft.com/office/drawing/2014/main" id="{273E20AA-C233-2B3C-5255-D1AA46AF7540}"/>
                  </a:ext>
                </a:extLst>
              </p:cNvPr>
              <p:cNvSpPr/>
              <p:nvPr/>
            </p:nvSpPr>
            <p:spPr>
              <a:xfrm>
                <a:off x="1476087" y="836235"/>
                <a:ext cx="112990" cy="139387"/>
              </a:xfrm>
              <a:custGeom>
                <a:avLst/>
                <a:gdLst>
                  <a:gd name="connsiteX0" fmla="*/ 83887 w 112990"/>
                  <a:gd name="connsiteY0" fmla="*/ 139387 h 139387"/>
                  <a:gd name="connsiteX1" fmla="*/ 83887 w 112990"/>
                  <a:gd name="connsiteY1" fmla="*/ 77154 h 139387"/>
                  <a:gd name="connsiteX2" fmla="*/ 29009 w 112990"/>
                  <a:gd name="connsiteY2" fmla="*/ 77154 h 139387"/>
                  <a:gd name="connsiteX3" fmla="*/ 29009 w 112990"/>
                  <a:gd name="connsiteY3" fmla="*/ 139387 h 139387"/>
                  <a:gd name="connsiteX4" fmla="*/ 0 w 112990"/>
                  <a:gd name="connsiteY4" fmla="*/ 139387 h 139387"/>
                  <a:gd name="connsiteX5" fmla="*/ 0 w 112990"/>
                  <a:gd name="connsiteY5" fmla="*/ 0 h 139387"/>
                  <a:gd name="connsiteX6" fmla="*/ 29009 w 112990"/>
                  <a:gd name="connsiteY6" fmla="*/ 0 h 139387"/>
                  <a:gd name="connsiteX7" fmla="*/ 29009 w 112990"/>
                  <a:gd name="connsiteY7" fmla="*/ 53167 h 139387"/>
                  <a:gd name="connsiteX8" fmla="*/ 83887 w 112990"/>
                  <a:gd name="connsiteY8" fmla="*/ 53167 h 139387"/>
                  <a:gd name="connsiteX9" fmla="*/ 83887 w 112990"/>
                  <a:gd name="connsiteY9" fmla="*/ 0 h 139387"/>
                  <a:gd name="connsiteX10" fmla="*/ 112991 w 112990"/>
                  <a:gd name="connsiteY10" fmla="*/ 0 h 139387"/>
                  <a:gd name="connsiteX11" fmla="*/ 112991 w 112990"/>
                  <a:gd name="connsiteY11" fmla="*/ 139387 h 139387"/>
                  <a:gd name="connsiteX12" fmla="*/ 83887 w 112990"/>
                  <a:gd name="connsiteY12" fmla="*/ 139387 h 13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990" h="139387">
                    <a:moveTo>
                      <a:pt x="83887" y="139387"/>
                    </a:moveTo>
                    <a:lnTo>
                      <a:pt x="83887" y="77154"/>
                    </a:lnTo>
                    <a:lnTo>
                      <a:pt x="29009" y="77154"/>
                    </a:lnTo>
                    <a:lnTo>
                      <a:pt x="29009" y="139387"/>
                    </a:lnTo>
                    <a:lnTo>
                      <a:pt x="0" y="139387"/>
                    </a:lnTo>
                    <a:lnTo>
                      <a:pt x="0" y="0"/>
                    </a:lnTo>
                    <a:lnTo>
                      <a:pt x="29009" y="0"/>
                    </a:lnTo>
                    <a:lnTo>
                      <a:pt x="29009" y="53167"/>
                    </a:lnTo>
                    <a:lnTo>
                      <a:pt x="83887" y="53167"/>
                    </a:lnTo>
                    <a:lnTo>
                      <a:pt x="83887" y="0"/>
                    </a:lnTo>
                    <a:lnTo>
                      <a:pt x="112991" y="0"/>
                    </a:lnTo>
                    <a:lnTo>
                      <a:pt x="112991" y="139387"/>
                    </a:lnTo>
                    <a:lnTo>
                      <a:pt x="83887" y="139387"/>
                    </a:lnTo>
                    <a:close/>
                  </a:path>
                </a:pathLst>
              </a:custGeom>
              <a:grpFill/>
              <a:ln w="948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06CBD8D-ED9F-CD16-5045-10352D37FBE9}"/>
                  </a:ext>
                </a:extLst>
              </p:cNvPr>
              <p:cNvSpPr/>
              <p:nvPr/>
            </p:nvSpPr>
            <p:spPr>
              <a:xfrm>
                <a:off x="1607434" y="836235"/>
                <a:ext cx="112990" cy="139387"/>
              </a:xfrm>
              <a:custGeom>
                <a:avLst/>
                <a:gdLst>
                  <a:gd name="connsiteX0" fmla="*/ 83887 w 112990"/>
                  <a:gd name="connsiteY0" fmla="*/ 139387 h 139387"/>
                  <a:gd name="connsiteX1" fmla="*/ 83887 w 112990"/>
                  <a:gd name="connsiteY1" fmla="*/ 77154 h 139387"/>
                  <a:gd name="connsiteX2" fmla="*/ 29009 w 112990"/>
                  <a:gd name="connsiteY2" fmla="*/ 77154 h 139387"/>
                  <a:gd name="connsiteX3" fmla="*/ 29009 w 112990"/>
                  <a:gd name="connsiteY3" fmla="*/ 139387 h 139387"/>
                  <a:gd name="connsiteX4" fmla="*/ 0 w 112990"/>
                  <a:gd name="connsiteY4" fmla="*/ 139387 h 139387"/>
                  <a:gd name="connsiteX5" fmla="*/ 0 w 112990"/>
                  <a:gd name="connsiteY5" fmla="*/ 0 h 139387"/>
                  <a:gd name="connsiteX6" fmla="*/ 29009 w 112990"/>
                  <a:gd name="connsiteY6" fmla="*/ 0 h 139387"/>
                  <a:gd name="connsiteX7" fmla="*/ 29009 w 112990"/>
                  <a:gd name="connsiteY7" fmla="*/ 53167 h 139387"/>
                  <a:gd name="connsiteX8" fmla="*/ 83887 w 112990"/>
                  <a:gd name="connsiteY8" fmla="*/ 53167 h 139387"/>
                  <a:gd name="connsiteX9" fmla="*/ 83887 w 112990"/>
                  <a:gd name="connsiteY9" fmla="*/ 0 h 139387"/>
                  <a:gd name="connsiteX10" fmla="*/ 112991 w 112990"/>
                  <a:gd name="connsiteY10" fmla="*/ 0 h 139387"/>
                  <a:gd name="connsiteX11" fmla="*/ 112991 w 112990"/>
                  <a:gd name="connsiteY11" fmla="*/ 139387 h 139387"/>
                  <a:gd name="connsiteX12" fmla="*/ 83887 w 112990"/>
                  <a:gd name="connsiteY12" fmla="*/ 139387 h 13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990" h="139387">
                    <a:moveTo>
                      <a:pt x="83887" y="139387"/>
                    </a:moveTo>
                    <a:lnTo>
                      <a:pt x="83887" y="77154"/>
                    </a:lnTo>
                    <a:lnTo>
                      <a:pt x="29009" y="77154"/>
                    </a:lnTo>
                    <a:lnTo>
                      <a:pt x="29009" y="139387"/>
                    </a:lnTo>
                    <a:lnTo>
                      <a:pt x="0" y="139387"/>
                    </a:lnTo>
                    <a:lnTo>
                      <a:pt x="0" y="0"/>
                    </a:lnTo>
                    <a:lnTo>
                      <a:pt x="29009" y="0"/>
                    </a:lnTo>
                    <a:lnTo>
                      <a:pt x="29009" y="53167"/>
                    </a:lnTo>
                    <a:lnTo>
                      <a:pt x="83887" y="53167"/>
                    </a:lnTo>
                    <a:lnTo>
                      <a:pt x="83887" y="0"/>
                    </a:lnTo>
                    <a:lnTo>
                      <a:pt x="112991" y="0"/>
                    </a:lnTo>
                    <a:lnTo>
                      <a:pt x="112991" y="139387"/>
                    </a:lnTo>
                    <a:lnTo>
                      <a:pt x="83887" y="139387"/>
                    </a:lnTo>
                    <a:close/>
                  </a:path>
                </a:pathLst>
              </a:custGeom>
              <a:grpFill/>
              <a:ln w="948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7C36821C-A4B9-BEE5-F2D1-2F4F1DED8F6F}"/>
                  </a:ext>
                </a:extLst>
              </p:cNvPr>
              <p:cNvSpPr/>
              <p:nvPr/>
            </p:nvSpPr>
            <p:spPr>
              <a:xfrm>
                <a:off x="1732124" y="832363"/>
                <a:ext cx="115083" cy="147036"/>
              </a:xfrm>
              <a:custGeom>
                <a:avLst/>
                <a:gdLst>
                  <a:gd name="connsiteX0" fmla="*/ 57637 w 115083"/>
                  <a:gd name="connsiteY0" fmla="*/ 123144 h 147036"/>
                  <a:gd name="connsiteX1" fmla="*/ 74471 w 115083"/>
                  <a:gd name="connsiteY1" fmla="*/ 120878 h 147036"/>
                  <a:gd name="connsiteX2" fmla="*/ 86740 w 115083"/>
                  <a:gd name="connsiteY2" fmla="*/ 104729 h 147036"/>
                  <a:gd name="connsiteX3" fmla="*/ 80653 w 115083"/>
                  <a:gd name="connsiteY3" fmla="*/ 94058 h 147036"/>
                  <a:gd name="connsiteX4" fmla="*/ 61536 w 115083"/>
                  <a:gd name="connsiteY4" fmla="*/ 87542 h 147036"/>
                  <a:gd name="connsiteX5" fmla="*/ 46699 w 115083"/>
                  <a:gd name="connsiteY5" fmla="*/ 84237 h 147036"/>
                  <a:gd name="connsiteX6" fmla="*/ 16454 w 115083"/>
                  <a:gd name="connsiteY6" fmla="*/ 73566 h 147036"/>
                  <a:gd name="connsiteX7" fmla="*/ 2283 w 115083"/>
                  <a:gd name="connsiteY7" fmla="*/ 43441 h 147036"/>
                  <a:gd name="connsiteX8" fmla="*/ 15979 w 115083"/>
                  <a:gd name="connsiteY8" fmla="*/ 12371 h 147036"/>
                  <a:gd name="connsiteX9" fmla="*/ 56210 w 115083"/>
                  <a:gd name="connsiteY9" fmla="*/ 0 h 147036"/>
                  <a:gd name="connsiteX10" fmla="*/ 94064 w 115083"/>
                  <a:gd name="connsiteY10" fmla="*/ 11710 h 147036"/>
                  <a:gd name="connsiteX11" fmla="*/ 110518 w 115083"/>
                  <a:gd name="connsiteY11" fmla="*/ 45613 h 147036"/>
                  <a:gd name="connsiteX12" fmla="*/ 82365 w 115083"/>
                  <a:gd name="connsiteY12" fmla="*/ 45613 h 147036"/>
                  <a:gd name="connsiteX13" fmla="*/ 71333 w 115083"/>
                  <a:gd name="connsiteY13" fmla="*/ 27764 h 147036"/>
                  <a:gd name="connsiteX14" fmla="*/ 54308 w 115083"/>
                  <a:gd name="connsiteY14" fmla="*/ 24270 h 147036"/>
                  <a:gd name="connsiteX15" fmla="*/ 36237 w 115083"/>
                  <a:gd name="connsiteY15" fmla="*/ 28803 h 147036"/>
                  <a:gd name="connsiteX16" fmla="*/ 29484 w 115083"/>
                  <a:gd name="connsiteY16" fmla="*/ 41457 h 147036"/>
                  <a:gd name="connsiteX17" fmla="*/ 36142 w 115083"/>
                  <a:gd name="connsiteY17" fmla="*/ 52601 h 147036"/>
                  <a:gd name="connsiteX18" fmla="*/ 54403 w 115083"/>
                  <a:gd name="connsiteY18" fmla="*/ 58361 h 147036"/>
                  <a:gd name="connsiteX19" fmla="*/ 78561 w 115083"/>
                  <a:gd name="connsiteY19" fmla="*/ 64122 h 147036"/>
                  <a:gd name="connsiteX20" fmla="*/ 102529 w 115083"/>
                  <a:gd name="connsiteY20" fmla="*/ 74227 h 147036"/>
                  <a:gd name="connsiteX21" fmla="*/ 115083 w 115083"/>
                  <a:gd name="connsiteY21" fmla="*/ 102652 h 147036"/>
                  <a:gd name="connsiteX22" fmla="*/ 100341 w 115083"/>
                  <a:gd name="connsiteY22" fmla="*/ 134382 h 147036"/>
                  <a:gd name="connsiteX23" fmla="*/ 58778 w 115083"/>
                  <a:gd name="connsiteY23" fmla="*/ 147037 h 147036"/>
                  <a:gd name="connsiteX24" fmla="*/ 15693 w 115083"/>
                  <a:gd name="connsiteY24" fmla="*/ 134571 h 147036"/>
                  <a:gd name="connsiteX25" fmla="*/ 0 w 115083"/>
                  <a:gd name="connsiteY25" fmla="*/ 100385 h 147036"/>
                  <a:gd name="connsiteX26" fmla="*/ 27962 w 115083"/>
                  <a:gd name="connsiteY26" fmla="*/ 100385 h 147036"/>
                  <a:gd name="connsiteX27" fmla="*/ 33193 w 115083"/>
                  <a:gd name="connsiteY27" fmla="*/ 114645 h 147036"/>
                  <a:gd name="connsiteX28" fmla="*/ 57637 w 115083"/>
                  <a:gd name="connsiteY28" fmla="*/ 123239 h 14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5083" h="147036">
                    <a:moveTo>
                      <a:pt x="57637" y="123144"/>
                    </a:moveTo>
                    <a:cubicBezTo>
                      <a:pt x="64580" y="123144"/>
                      <a:pt x="70191" y="122389"/>
                      <a:pt x="74471" y="120878"/>
                    </a:cubicBezTo>
                    <a:cubicBezTo>
                      <a:pt x="82651" y="117950"/>
                      <a:pt x="86740" y="112568"/>
                      <a:pt x="86740" y="104729"/>
                    </a:cubicBezTo>
                    <a:cubicBezTo>
                      <a:pt x="86740" y="100102"/>
                      <a:pt x="84743" y="96608"/>
                      <a:pt x="80653" y="94058"/>
                    </a:cubicBezTo>
                    <a:cubicBezTo>
                      <a:pt x="76564" y="91603"/>
                      <a:pt x="70191" y="89431"/>
                      <a:pt x="61536" y="87542"/>
                    </a:cubicBezTo>
                    <a:lnTo>
                      <a:pt x="46699" y="84237"/>
                    </a:lnTo>
                    <a:cubicBezTo>
                      <a:pt x="32052" y="80932"/>
                      <a:pt x="21970" y="77437"/>
                      <a:pt x="16454" y="73566"/>
                    </a:cubicBezTo>
                    <a:cubicBezTo>
                      <a:pt x="7038" y="67144"/>
                      <a:pt x="2283" y="57134"/>
                      <a:pt x="2283" y="43441"/>
                    </a:cubicBezTo>
                    <a:cubicBezTo>
                      <a:pt x="2283" y="30975"/>
                      <a:pt x="6848" y="20587"/>
                      <a:pt x="15979" y="12371"/>
                    </a:cubicBezTo>
                    <a:cubicBezTo>
                      <a:pt x="25109" y="4155"/>
                      <a:pt x="38520" y="0"/>
                      <a:pt x="56210" y="0"/>
                    </a:cubicBezTo>
                    <a:cubicBezTo>
                      <a:pt x="70952" y="0"/>
                      <a:pt x="83602" y="3872"/>
                      <a:pt x="94064" y="11710"/>
                    </a:cubicBezTo>
                    <a:cubicBezTo>
                      <a:pt x="104526" y="19548"/>
                      <a:pt x="109947" y="30786"/>
                      <a:pt x="110518" y="45613"/>
                    </a:cubicBezTo>
                    <a:lnTo>
                      <a:pt x="82365" y="45613"/>
                    </a:lnTo>
                    <a:cubicBezTo>
                      <a:pt x="81890" y="37208"/>
                      <a:pt x="78181" y="31258"/>
                      <a:pt x="71333" y="27764"/>
                    </a:cubicBezTo>
                    <a:cubicBezTo>
                      <a:pt x="66767" y="25403"/>
                      <a:pt x="61061" y="24270"/>
                      <a:pt x="54308" y="24270"/>
                    </a:cubicBezTo>
                    <a:cubicBezTo>
                      <a:pt x="46794" y="24270"/>
                      <a:pt x="40707" y="25781"/>
                      <a:pt x="36237" y="28803"/>
                    </a:cubicBezTo>
                    <a:cubicBezTo>
                      <a:pt x="31767" y="31825"/>
                      <a:pt x="29484" y="36075"/>
                      <a:pt x="29484" y="41457"/>
                    </a:cubicBezTo>
                    <a:cubicBezTo>
                      <a:pt x="29484" y="46462"/>
                      <a:pt x="31672" y="50145"/>
                      <a:pt x="36142" y="52601"/>
                    </a:cubicBezTo>
                    <a:cubicBezTo>
                      <a:pt x="38995" y="54206"/>
                      <a:pt x="45082" y="56189"/>
                      <a:pt x="54403" y="58361"/>
                    </a:cubicBezTo>
                    <a:lnTo>
                      <a:pt x="78561" y="64122"/>
                    </a:lnTo>
                    <a:cubicBezTo>
                      <a:pt x="89118" y="66672"/>
                      <a:pt x="97203" y="69977"/>
                      <a:pt x="102529" y="74227"/>
                    </a:cubicBezTo>
                    <a:cubicBezTo>
                      <a:pt x="110898" y="80743"/>
                      <a:pt x="115083" y="90281"/>
                      <a:pt x="115083" y="102652"/>
                    </a:cubicBezTo>
                    <a:cubicBezTo>
                      <a:pt x="115083" y="115023"/>
                      <a:pt x="110138" y="125977"/>
                      <a:pt x="100341" y="134382"/>
                    </a:cubicBezTo>
                    <a:cubicBezTo>
                      <a:pt x="90545" y="142787"/>
                      <a:pt x="76659" y="147037"/>
                      <a:pt x="58778" y="147037"/>
                    </a:cubicBezTo>
                    <a:cubicBezTo>
                      <a:pt x="40897" y="147037"/>
                      <a:pt x="26155" y="142882"/>
                      <a:pt x="15693" y="134571"/>
                    </a:cubicBezTo>
                    <a:cubicBezTo>
                      <a:pt x="5231" y="126261"/>
                      <a:pt x="0" y="114928"/>
                      <a:pt x="0" y="100385"/>
                    </a:cubicBezTo>
                    <a:lnTo>
                      <a:pt x="27962" y="100385"/>
                    </a:lnTo>
                    <a:cubicBezTo>
                      <a:pt x="28818" y="106713"/>
                      <a:pt x="30625" y="111529"/>
                      <a:pt x="33193" y="114645"/>
                    </a:cubicBezTo>
                    <a:cubicBezTo>
                      <a:pt x="37949" y="120406"/>
                      <a:pt x="46128" y="123239"/>
                      <a:pt x="57637" y="123239"/>
                    </a:cubicBezTo>
                    <a:close/>
                  </a:path>
                </a:pathLst>
              </a:custGeom>
              <a:grpFill/>
              <a:ln w="948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112343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653939" y="221360"/>
            <a:ext cx="8229210" cy="348027"/>
          </a:xfrm>
          <a:prstGeom prst="rect">
            <a:avLst/>
          </a:prstGeom>
        </p:spPr>
        <p:txBody>
          <a:bodyPr/>
          <a:lstStyle>
            <a:lvl1pPr algn="l">
              <a:defRPr sz="900">
                <a:solidFill>
                  <a:schemeClr val="tx1">
                    <a:lumMod val="50000"/>
                    <a:lumOff val="50000"/>
                  </a:schemeClr>
                </a:solidFill>
                <a:latin typeface="Arial" panose="020B0604020202020204" pitchFamily="34" charset="0"/>
                <a:cs typeface="Arial" panose="020B0604020202020204" pitchFamily="34" charset="0"/>
              </a:defRPr>
            </a:lvl1pPr>
          </a:lstStyle>
          <a:p>
            <a:endParaRPr lang="en-US"/>
          </a:p>
        </p:txBody>
      </p:sp>
      <p:sp>
        <p:nvSpPr>
          <p:cNvPr id="3" name="Title 1">
            <a:extLst>
              <a:ext uri="{FF2B5EF4-FFF2-40B4-BE49-F238E27FC236}">
                <a16:creationId xmlns:a16="http://schemas.microsoft.com/office/drawing/2014/main" id="{012664BB-8CBF-16E4-3E40-A777AE53B37F}"/>
              </a:ext>
            </a:extLst>
          </p:cNvPr>
          <p:cNvSpPr>
            <a:spLocks noGrp="1"/>
          </p:cNvSpPr>
          <p:nvPr>
            <p:ph type="title" hasCustomPrompt="1"/>
          </p:nvPr>
        </p:nvSpPr>
        <p:spPr>
          <a:xfrm>
            <a:off x="639763" y="595889"/>
            <a:ext cx="10896710" cy="831811"/>
          </a:xfrm>
          <a:prstGeom prst="rect">
            <a:avLst/>
          </a:prstGeom>
        </p:spPr>
        <p:txBody>
          <a:bodyPr anchor="t">
            <a:noAutofit/>
          </a:bodyPr>
          <a:lstStyle>
            <a:lvl1pPr>
              <a:defRPr sz="2600" b="0">
                <a:solidFill>
                  <a:schemeClr val="accent2"/>
                </a:solidFill>
                <a:latin typeface="+mj-lt"/>
                <a:cs typeface="Arial" panose="020B0604020202020204" pitchFamily="34" charset="0"/>
              </a:defRPr>
            </a:lvl1pPr>
          </a:lstStyle>
          <a:p>
            <a:r>
              <a:rPr lang="en-US"/>
              <a:t>Click to edit Master title style. Limit titles to 2 lines. Longer descriptions should be placed in text below</a:t>
            </a:r>
          </a:p>
        </p:txBody>
      </p:sp>
      <p:sp>
        <p:nvSpPr>
          <p:cNvPr id="4" name="Slide Number Placeholder 5">
            <a:extLst>
              <a:ext uri="{FF2B5EF4-FFF2-40B4-BE49-F238E27FC236}">
                <a16:creationId xmlns:a16="http://schemas.microsoft.com/office/drawing/2014/main" id="{C8707CF2-36E8-235A-F040-D000FF6C7F14}"/>
              </a:ext>
            </a:extLst>
          </p:cNvPr>
          <p:cNvSpPr txBox="1">
            <a:spLocks/>
          </p:cNvSpPr>
          <p:nvPr userDrawn="1"/>
        </p:nvSpPr>
        <p:spPr>
          <a:xfrm>
            <a:off x="0" y="6492875"/>
            <a:ext cx="41656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900" b="0" smtClean="0">
                <a:solidFill>
                  <a:schemeClr val="bg1">
                    <a:lumMod val="50000"/>
                  </a:schemeClr>
                </a:solidFill>
                <a:latin typeface="Arial" panose="020B0604020202020204" pitchFamily="34" charset="0"/>
                <a:cs typeface="Arial" panose="020B0604020202020204" pitchFamily="34" charset="0"/>
              </a:rPr>
              <a:pPr algn="r"/>
              <a:t>‹#›</a:t>
            </a:fld>
            <a:endParaRPr lang="en-US" sz="1100" b="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60341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2 Columns">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653939" y="221360"/>
            <a:ext cx="8229210" cy="348027"/>
          </a:xfrm>
          <a:prstGeom prst="rect">
            <a:avLst/>
          </a:prstGeom>
        </p:spPr>
        <p:txBody>
          <a:bodyPr/>
          <a:lstStyle>
            <a:lvl1pPr algn="l">
              <a:defRPr sz="900">
                <a:solidFill>
                  <a:schemeClr val="tx1">
                    <a:lumMod val="50000"/>
                    <a:lumOff val="50000"/>
                  </a:schemeClr>
                </a:solidFill>
                <a:latin typeface="Arial" panose="020B0604020202020204" pitchFamily="34" charset="0"/>
                <a:cs typeface="Arial" panose="020B0604020202020204" pitchFamily="34" charset="0"/>
              </a:defRPr>
            </a:lvl1pPr>
          </a:lstStyle>
          <a:p>
            <a:endParaRPr lang="en-US"/>
          </a:p>
        </p:txBody>
      </p:sp>
      <p:sp>
        <p:nvSpPr>
          <p:cNvPr id="4" name="Title 1">
            <a:extLst>
              <a:ext uri="{FF2B5EF4-FFF2-40B4-BE49-F238E27FC236}">
                <a16:creationId xmlns:a16="http://schemas.microsoft.com/office/drawing/2014/main" id="{89E7FB1E-3902-D0DF-FEF0-8895DCD6F078}"/>
              </a:ext>
            </a:extLst>
          </p:cNvPr>
          <p:cNvSpPr>
            <a:spLocks noGrp="1"/>
          </p:cNvSpPr>
          <p:nvPr>
            <p:ph type="title" hasCustomPrompt="1"/>
          </p:nvPr>
        </p:nvSpPr>
        <p:spPr>
          <a:xfrm>
            <a:off x="639763" y="595889"/>
            <a:ext cx="10896710" cy="831811"/>
          </a:xfrm>
          <a:prstGeom prst="rect">
            <a:avLst/>
          </a:prstGeom>
        </p:spPr>
        <p:txBody>
          <a:bodyPr anchor="t">
            <a:noAutofit/>
          </a:bodyPr>
          <a:lstStyle>
            <a:lvl1pPr>
              <a:defRPr sz="2600" b="0">
                <a:solidFill>
                  <a:schemeClr val="accent2"/>
                </a:solidFill>
                <a:latin typeface="+mj-lt"/>
                <a:cs typeface="Arial" panose="020B0604020202020204" pitchFamily="34" charset="0"/>
              </a:defRPr>
            </a:lvl1pPr>
          </a:lstStyle>
          <a:p>
            <a:r>
              <a:rPr lang="en-US"/>
              <a:t>Click to edit Master title style. Limit titles to 2 lines. Longer descriptions should be placed in text below</a:t>
            </a:r>
          </a:p>
        </p:txBody>
      </p:sp>
      <p:sp>
        <p:nvSpPr>
          <p:cNvPr id="7" name="Slide Number Placeholder 5">
            <a:extLst>
              <a:ext uri="{FF2B5EF4-FFF2-40B4-BE49-F238E27FC236}">
                <a16:creationId xmlns:a16="http://schemas.microsoft.com/office/drawing/2014/main" id="{72667626-82C4-FC7F-53DC-5FF7CEE1566D}"/>
              </a:ext>
            </a:extLst>
          </p:cNvPr>
          <p:cNvSpPr txBox="1">
            <a:spLocks/>
          </p:cNvSpPr>
          <p:nvPr userDrawn="1"/>
        </p:nvSpPr>
        <p:spPr>
          <a:xfrm>
            <a:off x="0" y="6492875"/>
            <a:ext cx="41656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900" b="0" smtClean="0">
                <a:solidFill>
                  <a:schemeClr val="bg1">
                    <a:lumMod val="50000"/>
                  </a:schemeClr>
                </a:solidFill>
                <a:latin typeface="Arial" panose="020B0604020202020204" pitchFamily="34" charset="0"/>
                <a:cs typeface="Arial" panose="020B0604020202020204" pitchFamily="34" charset="0"/>
              </a:rPr>
              <a:pPr algn="r"/>
              <a:t>‹#›</a:t>
            </a:fld>
            <a:endParaRPr lang="en-US" sz="1100" b="0">
              <a:solidFill>
                <a:schemeClr val="bg1">
                  <a:lumMod val="50000"/>
                </a:schemeClr>
              </a:solidFill>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80C7B3AB-D759-55EF-8414-75937B8B7D4F}"/>
              </a:ext>
            </a:extLst>
          </p:cNvPr>
          <p:cNvSpPr>
            <a:spLocks noGrp="1"/>
          </p:cNvSpPr>
          <p:nvPr>
            <p:ph idx="1"/>
          </p:nvPr>
        </p:nvSpPr>
        <p:spPr>
          <a:xfrm>
            <a:off x="653939" y="1749287"/>
            <a:ext cx="5315173" cy="4731027"/>
          </a:xfrm>
          <a:prstGeom prst="rect">
            <a:avLst/>
          </a:prstGeom>
        </p:spPr>
        <p:txBody>
          <a:bodyPr>
            <a:noAutofit/>
          </a:bodyPr>
          <a:lstStyle>
            <a:lvl1pPr marL="174625" indent="-174625">
              <a:lnSpc>
                <a:spcPct val="100000"/>
              </a:lnSpc>
              <a:spcBef>
                <a:spcPts val="2200"/>
              </a:spcBef>
              <a:spcAft>
                <a:spcPts val="0"/>
              </a:spcAft>
              <a:buClr>
                <a:schemeClr val="tx2">
                  <a:lumMod val="50000"/>
                </a:schemeClr>
              </a:buClr>
              <a:buFont typeface="Arial" panose="020B0604020202020204" pitchFamily="34" charset="0"/>
              <a:buChar char="•"/>
              <a:tabLst/>
              <a:defRPr sz="1400">
                <a:solidFill>
                  <a:schemeClr val="tx1">
                    <a:lumMod val="75000"/>
                    <a:lumOff val="25000"/>
                  </a:schemeClr>
                </a:solidFill>
                <a:latin typeface="Arial" panose="020B0604020202020204" pitchFamily="34" charset="0"/>
                <a:cs typeface="Arial" panose="020B0604020202020204" pitchFamily="34" charset="0"/>
              </a:defRPr>
            </a:lvl1pPr>
            <a:lvl2pPr marL="630238" indent="-233363">
              <a:lnSpc>
                <a:spcPct val="100000"/>
              </a:lnSpc>
              <a:spcBef>
                <a:spcPts val="600"/>
              </a:spcBef>
              <a:spcAft>
                <a:spcPts val="600"/>
              </a:spcAft>
              <a:buClr>
                <a:schemeClr val="accent1"/>
              </a:buClr>
              <a:buFont typeface="System Font Regular"/>
              <a:buChar char="‣"/>
              <a:tabLst/>
              <a:defRPr sz="1300">
                <a:solidFill>
                  <a:schemeClr val="tx1">
                    <a:lumMod val="75000"/>
                    <a:lumOff val="25000"/>
                  </a:schemeClr>
                </a:solidFill>
                <a:latin typeface="Arial" panose="020B0604020202020204" pitchFamily="34" charset="0"/>
                <a:cs typeface="Arial" panose="020B0604020202020204" pitchFamily="34" charset="0"/>
              </a:defRPr>
            </a:lvl2pPr>
            <a:lvl3pPr marL="863600" indent="-225425">
              <a:lnSpc>
                <a:spcPct val="100000"/>
              </a:lnSpc>
              <a:spcBef>
                <a:spcPts val="300"/>
              </a:spcBef>
              <a:spcAft>
                <a:spcPts val="600"/>
              </a:spcAft>
              <a:buClr>
                <a:schemeClr val="bg1">
                  <a:lumMod val="50000"/>
                </a:schemeClr>
              </a:buClr>
              <a:tabLst/>
              <a:defRPr sz="1100">
                <a:solidFill>
                  <a:schemeClr val="tx1">
                    <a:lumMod val="75000"/>
                    <a:lumOff val="25000"/>
                  </a:schemeClr>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C1400230-DD8E-C798-4C4C-3C18BC4BAD5B}"/>
              </a:ext>
            </a:extLst>
          </p:cNvPr>
          <p:cNvSpPr>
            <a:spLocks noGrp="1"/>
          </p:cNvSpPr>
          <p:nvPr>
            <p:ph idx="12"/>
          </p:nvPr>
        </p:nvSpPr>
        <p:spPr>
          <a:xfrm>
            <a:off x="6225562" y="1749287"/>
            <a:ext cx="5315173" cy="4731027"/>
          </a:xfrm>
          <a:prstGeom prst="rect">
            <a:avLst/>
          </a:prstGeom>
        </p:spPr>
        <p:txBody>
          <a:bodyPr>
            <a:noAutofit/>
          </a:bodyPr>
          <a:lstStyle>
            <a:lvl1pPr marL="174625" indent="-174625">
              <a:lnSpc>
                <a:spcPct val="100000"/>
              </a:lnSpc>
              <a:spcBef>
                <a:spcPts val="2200"/>
              </a:spcBef>
              <a:spcAft>
                <a:spcPts val="0"/>
              </a:spcAft>
              <a:buClr>
                <a:schemeClr val="tx2">
                  <a:lumMod val="50000"/>
                </a:schemeClr>
              </a:buClr>
              <a:buFont typeface="Arial" panose="020B0604020202020204" pitchFamily="34" charset="0"/>
              <a:buChar char="•"/>
              <a:tabLst/>
              <a:defRPr sz="1400">
                <a:solidFill>
                  <a:schemeClr val="tx1">
                    <a:lumMod val="75000"/>
                    <a:lumOff val="25000"/>
                  </a:schemeClr>
                </a:solidFill>
                <a:latin typeface="Arial" panose="020B0604020202020204" pitchFamily="34" charset="0"/>
                <a:cs typeface="Arial" panose="020B0604020202020204" pitchFamily="34" charset="0"/>
              </a:defRPr>
            </a:lvl1pPr>
            <a:lvl2pPr marL="630238" indent="-233363">
              <a:lnSpc>
                <a:spcPct val="100000"/>
              </a:lnSpc>
              <a:spcBef>
                <a:spcPts val="600"/>
              </a:spcBef>
              <a:spcAft>
                <a:spcPts val="600"/>
              </a:spcAft>
              <a:buClr>
                <a:schemeClr val="accent1"/>
              </a:buClr>
              <a:buFont typeface="System Font Regular"/>
              <a:buChar char="‣"/>
              <a:tabLst/>
              <a:defRPr sz="1300">
                <a:solidFill>
                  <a:schemeClr val="tx1">
                    <a:lumMod val="75000"/>
                    <a:lumOff val="25000"/>
                  </a:schemeClr>
                </a:solidFill>
                <a:latin typeface="Arial" panose="020B0604020202020204" pitchFamily="34" charset="0"/>
                <a:cs typeface="Arial" panose="020B0604020202020204" pitchFamily="34" charset="0"/>
              </a:defRPr>
            </a:lvl2pPr>
            <a:lvl3pPr marL="863600" indent="-225425">
              <a:lnSpc>
                <a:spcPct val="100000"/>
              </a:lnSpc>
              <a:spcBef>
                <a:spcPts val="300"/>
              </a:spcBef>
              <a:spcAft>
                <a:spcPts val="600"/>
              </a:spcAft>
              <a:buClr>
                <a:schemeClr val="bg1">
                  <a:lumMod val="50000"/>
                </a:schemeClr>
              </a:buClr>
              <a:tabLst/>
              <a:defRPr sz="1100">
                <a:solidFill>
                  <a:schemeClr val="tx1">
                    <a:lumMod val="75000"/>
                    <a:lumOff val="25000"/>
                  </a:schemeClr>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74497958"/>
      </p:ext>
    </p:extLst>
  </p:cSld>
  <p:clrMapOvr>
    <a:masterClrMapping/>
  </p:clrMapOvr>
  <p:extLst>
    <p:ext uri="{DCECCB84-F9BA-43D5-87BE-67443E8EF086}">
      <p15:sldGuideLst xmlns:p15="http://schemas.microsoft.com/office/powerpoint/2012/main">
        <p15:guide id="1" pos="3768">
          <p15:clr>
            <a:srgbClr val="FBAE40"/>
          </p15:clr>
        </p15:guide>
        <p15:guide id="2" pos="391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E41E8F6-21D8-0887-8B14-9F49B4F7DF3B}"/>
              </a:ext>
            </a:extLst>
          </p:cNvPr>
          <p:cNvSpPr>
            <a:spLocks noGrp="1"/>
          </p:cNvSpPr>
          <p:nvPr>
            <p:ph type="title" hasCustomPrompt="1"/>
          </p:nvPr>
        </p:nvSpPr>
        <p:spPr>
          <a:xfrm>
            <a:off x="639763" y="595889"/>
            <a:ext cx="10896710" cy="831811"/>
          </a:xfrm>
          <a:prstGeom prst="rect">
            <a:avLst/>
          </a:prstGeom>
        </p:spPr>
        <p:txBody>
          <a:bodyPr anchor="t">
            <a:noAutofit/>
          </a:bodyPr>
          <a:lstStyle>
            <a:lvl1pPr>
              <a:defRPr sz="2600" b="0">
                <a:solidFill>
                  <a:schemeClr val="accent2"/>
                </a:solidFill>
                <a:latin typeface="+mj-lt"/>
                <a:cs typeface="Arial" panose="020B0604020202020204" pitchFamily="34" charset="0"/>
              </a:defRPr>
            </a:lvl1pPr>
          </a:lstStyle>
          <a:p>
            <a:r>
              <a:rPr lang="en-US"/>
              <a:t>Click to edit Master title style. Limit titles to 2 lines. Longer descriptions should be placed in text below</a:t>
            </a:r>
          </a:p>
        </p:txBody>
      </p:sp>
      <p:sp>
        <p:nvSpPr>
          <p:cNvPr id="4" name="Content Placeholder 2">
            <a:extLst>
              <a:ext uri="{FF2B5EF4-FFF2-40B4-BE49-F238E27FC236}">
                <a16:creationId xmlns:a16="http://schemas.microsoft.com/office/drawing/2014/main" id="{4B559D4A-B242-B17C-5843-1E52EEFB53EF}"/>
              </a:ext>
            </a:extLst>
          </p:cNvPr>
          <p:cNvSpPr>
            <a:spLocks noGrp="1"/>
          </p:cNvSpPr>
          <p:nvPr>
            <p:ph idx="1"/>
          </p:nvPr>
        </p:nvSpPr>
        <p:spPr>
          <a:xfrm>
            <a:off x="653940" y="1749287"/>
            <a:ext cx="3470386" cy="4731027"/>
          </a:xfrm>
          <a:prstGeom prst="rect">
            <a:avLst/>
          </a:prstGeom>
        </p:spPr>
        <p:txBody>
          <a:bodyPr>
            <a:noAutofit/>
          </a:bodyPr>
          <a:lstStyle>
            <a:lvl1pPr marL="0" indent="0">
              <a:lnSpc>
                <a:spcPct val="100000"/>
              </a:lnSpc>
              <a:spcBef>
                <a:spcPts val="2200"/>
              </a:spcBef>
              <a:spcAft>
                <a:spcPts val="0"/>
              </a:spcAft>
              <a:buClr>
                <a:schemeClr val="accent1"/>
              </a:buClr>
              <a:buNone/>
              <a:defRPr sz="1400">
                <a:solidFill>
                  <a:schemeClr val="tx1">
                    <a:lumMod val="75000"/>
                    <a:lumOff val="25000"/>
                  </a:schemeClr>
                </a:solidFill>
                <a:latin typeface="Arial" panose="020B0604020202020204" pitchFamily="34" charset="0"/>
                <a:cs typeface="Arial" panose="020B0604020202020204" pitchFamily="34" charset="0"/>
              </a:defRPr>
            </a:lvl1pPr>
            <a:lvl2pPr marL="457200" indent="-231775">
              <a:lnSpc>
                <a:spcPct val="100000"/>
              </a:lnSpc>
              <a:spcBef>
                <a:spcPts val="600"/>
              </a:spcBef>
              <a:spcAft>
                <a:spcPts val="600"/>
              </a:spcAft>
              <a:buClr>
                <a:schemeClr val="tx2">
                  <a:lumMod val="25000"/>
                </a:schemeClr>
              </a:buClr>
              <a:tabLst/>
              <a:defRPr sz="1200">
                <a:solidFill>
                  <a:schemeClr val="tx1">
                    <a:lumMod val="75000"/>
                    <a:lumOff val="25000"/>
                  </a:schemeClr>
                </a:solidFill>
                <a:latin typeface="Arial" panose="020B0604020202020204" pitchFamily="34" charset="0"/>
                <a:cs typeface="Arial" panose="020B0604020202020204" pitchFamily="34" charset="0"/>
              </a:defRPr>
            </a:lvl2pPr>
            <a:lvl3pPr marL="742950" indent="-225425">
              <a:lnSpc>
                <a:spcPct val="100000"/>
              </a:lnSpc>
              <a:spcBef>
                <a:spcPts val="300"/>
              </a:spcBef>
              <a:spcAft>
                <a:spcPts val="600"/>
              </a:spcAft>
              <a:buClr>
                <a:schemeClr val="tx2">
                  <a:lumMod val="25000"/>
                </a:schemeClr>
              </a:buClr>
              <a:tabLst/>
              <a:defRPr sz="1200">
                <a:solidFill>
                  <a:schemeClr val="tx1">
                    <a:lumMod val="75000"/>
                    <a:lumOff val="25000"/>
                  </a:schemeClr>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6" name="Content Placeholder 2">
            <a:extLst>
              <a:ext uri="{FF2B5EF4-FFF2-40B4-BE49-F238E27FC236}">
                <a16:creationId xmlns:a16="http://schemas.microsoft.com/office/drawing/2014/main" id="{74827D92-2815-C837-6C16-3BD9B9523269}"/>
              </a:ext>
            </a:extLst>
          </p:cNvPr>
          <p:cNvSpPr>
            <a:spLocks noGrp="1"/>
          </p:cNvSpPr>
          <p:nvPr>
            <p:ph idx="10"/>
          </p:nvPr>
        </p:nvSpPr>
        <p:spPr>
          <a:xfrm>
            <a:off x="4367102" y="1746604"/>
            <a:ext cx="3470386" cy="4731027"/>
          </a:xfrm>
          <a:prstGeom prst="rect">
            <a:avLst/>
          </a:prstGeom>
        </p:spPr>
        <p:txBody>
          <a:bodyPr>
            <a:noAutofit/>
          </a:bodyPr>
          <a:lstStyle>
            <a:lvl1pPr marL="0" indent="0">
              <a:lnSpc>
                <a:spcPct val="100000"/>
              </a:lnSpc>
              <a:spcBef>
                <a:spcPts val="2200"/>
              </a:spcBef>
              <a:spcAft>
                <a:spcPts val="0"/>
              </a:spcAft>
              <a:buClr>
                <a:schemeClr val="accent1"/>
              </a:buClr>
              <a:buNone/>
              <a:defRPr sz="1400">
                <a:solidFill>
                  <a:schemeClr val="tx1">
                    <a:lumMod val="75000"/>
                    <a:lumOff val="25000"/>
                  </a:schemeClr>
                </a:solidFill>
                <a:latin typeface="Arial" panose="020B0604020202020204" pitchFamily="34" charset="0"/>
                <a:cs typeface="Arial" panose="020B0604020202020204" pitchFamily="34" charset="0"/>
              </a:defRPr>
            </a:lvl1pPr>
            <a:lvl2pPr marL="457200" indent="-231775">
              <a:lnSpc>
                <a:spcPct val="100000"/>
              </a:lnSpc>
              <a:spcBef>
                <a:spcPts val="600"/>
              </a:spcBef>
              <a:spcAft>
                <a:spcPts val="600"/>
              </a:spcAft>
              <a:buClr>
                <a:schemeClr val="tx2">
                  <a:lumMod val="25000"/>
                </a:schemeClr>
              </a:buClr>
              <a:tabLst/>
              <a:defRPr sz="1200">
                <a:solidFill>
                  <a:schemeClr val="tx1">
                    <a:lumMod val="75000"/>
                    <a:lumOff val="25000"/>
                  </a:schemeClr>
                </a:solidFill>
                <a:latin typeface="Arial" panose="020B0604020202020204" pitchFamily="34" charset="0"/>
                <a:cs typeface="Arial" panose="020B0604020202020204" pitchFamily="34" charset="0"/>
              </a:defRPr>
            </a:lvl2pPr>
            <a:lvl3pPr marL="742950" indent="-225425">
              <a:lnSpc>
                <a:spcPct val="100000"/>
              </a:lnSpc>
              <a:spcBef>
                <a:spcPts val="300"/>
              </a:spcBef>
              <a:spcAft>
                <a:spcPts val="600"/>
              </a:spcAft>
              <a:buClr>
                <a:schemeClr val="tx2">
                  <a:lumMod val="25000"/>
                </a:schemeClr>
              </a:buClr>
              <a:tabLst/>
              <a:defRPr sz="1200">
                <a:solidFill>
                  <a:schemeClr val="tx1">
                    <a:lumMod val="75000"/>
                    <a:lumOff val="25000"/>
                  </a:schemeClr>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7" name="Content Placeholder 2">
            <a:extLst>
              <a:ext uri="{FF2B5EF4-FFF2-40B4-BE49-F238E27FC236}">
                <a16:creationId xmlns:a16="http://schemas.microsoft.com/office/drawing/2014/main" id="{D19E3DA7-A5E8-1B95-D90F-EEE98FEE2ACD}"/>
              </a:ext>
            </a:extLst>
          </p:cNvPr>
          <p:cNvSpPr>
            <a:spLocks noGrp="1"/>
          </p:cNvSpPr>
          <p:nvPr>
            <p:ph idx="11"/>
          </p:nvPr>
        </p:nvSpPr>
        <p:spPr>
          <a:xfrm>
            <a:off x="8066087" y="1746603"/>
            <a:ext cx="3470386" cy="4731027"/>
          </a:xfrm>
          <a:prstGeom prst="rect">
            <a:avLst/>
          </a:prstGeom>
        </p:spPr>
        <p:txBody>
          <a:bodyPr>
            <a:noAutofit/>
          </a:bodyPr>
          <a:lstStyle>
            <a:lvl1pPr marL="0" indent="0">
              <a:lnSpc>
                <a:spcPct val="100000"/>
              </a:lnSpc>
              <a:spcBef>
                <a:spcPts val="2200"/>
              </a:spcBef>
              <a:spcAft>
                <a:spcPts val="0"/>
              </a:spcAft>
              <a:buClr>
                <a:schemeClr val="accent1"/>
              </a:buClr>
              <a:buNone/>
              <a:defRPr sz="1400">
                <a:solidFill>
                  <a:schemeClr val="tx1">
                    <a:lumMod val="75000"/>
                    <a:lumOff val="25000"/>
                  </a:schemeClr>
                </a:solidFill>
                <a:latin typeface="Arial" panose="020B0604020202020204" pitchFamily="34" charset="0"/>
                <a:cs typeface="Arial" panose="020B0604020202020204" pitchFamily="34" charset="0"/>
              </a:defRPr>
            </a:lvl1pPr>
            <a:lvl2pPr marL="457200" indent="-231775">
              <a:lnSpc>
                <a:spcPct val="100000"/>
              </a:lnSpc>
              <a:spcBef>
                <a:spcPts val="600"/>
              </a:spcBef>
              <a:spcAft>
                <a:spcPts val="600"/>
              </a:spcAft>
              <a:buClr>
                <a:schemeClr val="tx2">
                  <a:lumMod val="25000"/>
                </a:schemeClr>
              </a:buClr>
              <a:tabLst/>
              <a:defRPr sz="1200">
                <a:solidFill>
                  <a:schemeClr val="tx1">
                    <a:lumMod val="75000"/>
                    <a:lumOff val="25000"/>
                  </a:schemeClr>
                </a:solidFill>
                <a:latin typeface="Arial" panose="020B0604020202020204" pitchFamily="34" charset="0"/>
                <a:cs typeface="Arial" panose="020B0604020202020204" pitchFamily="34" charset="0"/>
              </a:defRPr>
            </a:lvl2pPr>
            <a:lvl3pPr marL="742950" indent="-225425">
              <a:lnSpc>
                <a:spcPct val="100000"/>
              </a:lnSpc>
              <a:spcBef>
                <a:spcPts val="300"/>
              </a:spcBef>
              <a:spcAft>
                <a:spcPts val="600"/>
              </a:spcAft>
              <a:buClr>
                <a:schemeClr val="tx2">
                  <a:lumMod val="25000"/>
                </a:schemeClr>
              </a:buClr>
              <a:tabLst/>
              <a:defRPr sz="1200">
                <a:solidFill>
                  <a:schemeClr val="tx1">
                    <a:lumMod val="75000"/>
                    <a:lumOff val="25000"/>
                  </a:schemeClr>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8" name="Slide Number Placeholder 5">
            <a:extLst>
              <a:ext uri="{FF2B5EF4-FFF2-40B4-BE49-F238E27FC236}">
                <a16:creationId xmlns:a16="http://schemas.microsoft.com/office/drawing/2014/main" id="{85F5235A-710A-B86A-9EE3-76D1C724126A}"/>
              </a:ext>
            </a:extLst>
          </p:cNvPr>
          <p:cNvSpPr txBox="1">
            <a:spLocks/>
          </p:cNvSpPr>
          <p:nvPr userDrawn="1"/>
        </p:nvSpPr>
        <p:spPr>
          <a:xfrm>
            <a:off x="0" y="6492875"/>
            <a:ext cx="41656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900" b="0" smtClean="0">
                <a:solidFill>
                  <a:schemeClr val="bg1">
                    <a:lumMod val="50000"/>
                  </a:schemeClr>
                </a:solidFill>
                <a:latin typeface="Arial" panose="020B0604020202020204" pitchFamily="34" charset="0"/>
                <a:cs typeface="Arial" panose="020B0604020202020204" pitchFamily="34" charset="0"/>
              </a:rPr>
              <a:pPr algn="r"/>
              <a:t>‹#›</a:t>
            </a:fld>
            <a:endParaRPr lang="en-US" sz="1100" b="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09655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Title Slide Anniversary 02">
    <p:spTree>
      <p:nvGrpSpPr>
        <p:cNvPr id="1" name=""/>
        <p:cNvGrpSpPr/>
        <p:nvPr/>
      </p:nvGrpSpPr>
      <p:grpSpPr>
        <a:xfrm>
          <a:off x="0" y="0"/>
          <a:ext cx="0" cy="0"/>
          <a:chOff x="0" y="0"/>
          <a:chExt cx="0" cy="0"/>
        </a:xfrm>
      </p:grpSpPr>
      <p:sp>
        <p:nvSpPr>
          <p:cNvPr id="18" name="Text Placeholder 14">
            <a:extLst>
              <a:ext uri="{FF2B5EF4-FFF2-40B4-BE49-F238E27FC236}">
                <a16:creationId xmlns:a16="http://schemas.microsoft.com/office/drawing/2014/main" id="{DA2A3755-985E-A945-B10A-918D11062234}"/>
              </a:ext>
            </a:extLst>
          </p:cNvPr>
          <p:cNvSpPr>
            <a:spLocks noGrp="1"/>
          </p:cNvSpPr>
          <p:nvPr>
            <p:ph type="body" sz="quarter" idx="12" hasCustomPrompt="1"/>
          </p:nvPr>
        </p:nvSpPr>
        <p:spPr>
          <a:xfrm>
            <a:off x="4368119" y="5493957"/>
            <a:ext cx="3697970" cy="792543"/>
          </a:xfrm>
          <a:prstGeom prst="rect">
            <a:avLst/>
          </a:prstGeom>
        </p:spPr>
        <p:txBody>
          <a:bodyPr anchor="b" anchorCtr="0">
            <a:normAutofit/>
          </a:bodyPr>
          <a:lstStyle>
            <a:lvl1pPr marL="0" indent="0" algn="l">
              <a:lnSpc>
                <a:spcPts val="1800"/>
              </a:lnSpc>
              <a:spcBef>
                <a:spcPts val="1600"/>
              </a:spcBef>
              <a:spcAft>
                <a:spcPts val="0"/>
              </a:spcAft>
              <a:buNone/>
              <a:defRPr sz="1200" b="0" spc="0">
                <a:solidFill>
                  <a:schemeClr val="tx2">
                    <a:lumMod val="50000"/>
                  </a:schemeClr>
                </a:solidFill>
                <a:latin typeface="Arial" panose="020B0604020202020204" pitchFamily="34" charset="0"/>
                <a:cs typeface="Arial" panose="020B0604020202020204" pitchFamily="34" charset="0"/>
              </a:defRPr>
            </a:lvl1pPr>
          </a:lstStyle>
          <a:p>
            <a:pPr lvl="0"/>
            <a:r>
              <a:rPr lang="en-US"/>
              <a:t>Click to add optional presenter information</a:t>
            </a:r>
            <a:br>
              <a:rPr lang="en-US"/>
            </a:br>
            <a:r>
              <a:rPr lang="en-US"/>
              <a:t>name, title, organization</a:t>
            </a:r>
          </a:p>
        </p:txBody>
      </p:sp>
      <p:sp>
        <p:nvSpPr>
          <p:cNvPr id="11" name="Title 10">
            <a:extLst>
              <a:ext uri="{FF2B5EF4-FFF2-40B4-BE49-F238E27FC236}">
                <a16:creationId xmlns:a16="http://schemas.microsoft.com/office/drawing/2014/main" id="{8F6529F8-43B2-6346-AED6-5AB278A85078}"/>
              </a:ext>
            </a:extLst>
          </p:cNvPr>
          <p:cNvSpPr>
            <a:spLocks noGrp="1"/>
          </p:cNvSpPr>
          <p:nvPr>
            <p:ph type="title" hasCustomPrompt="1"/>
          </p:nvPr>
        </p:nvSpPr>
        <p:spPr>
          <a:xfrm>
            <a:off x="4352924" y="1848315"/>
            <a:ext cx="7197725" cy="1460829"/>
          </a:xfrm>
          <a:prstGeom prst="rect">
            <a:avLst/>
          </a:prstGeom>
        </p:spPr>
        <p:txBody>
          <a:bodyPr lIns="0" anchor="b" anchorCtr="0"/>
          <a:lstStyle>
            <a:lvl1pPr algn="l">
              <a:lnSpc>
                <a:spcPct val="100000"/>
              </a:lnSpc>
              <a:defRPr sz="2800" b="1">
                <a:solidFill>
                  <a:schemeClr val="accent2"/>
                </a:solidFill>
              </a:defRPr>
            </a:lvl1pPr>
          </a:lstStyle>
          <a:p>
            <a:r>
              <a:rPr lang="en-US"/>
              <a:t>Click to add title. </a:t>
            </a:r>
            <a:br>
              <a:rPr lang="en-US"/>
            </a:br>
            <a:r>
              <a:rPr lang="en-US"/>
              <a:t>Limit to title length 2 lines</a:t>
            </a:r>
          </a:p>
        </p:txBody>
      </p:sp>
      <p:sp>
        <p:nvSpPr>
          <p:cNvPr id="9" name="Rectangle 8">
            <a:extLst>
              <a:ext uri="{FF2B5EF4-FFF2-40B4-BE49-F238E27FC236}">
                <a16:creationId xmlns:a16="http://schemas.microsoft.com/office/drawing/2014/main" id="{56106E31-43F7-A05A-85E3-7FA2222B0D1B}"/>
              </a:ext>
              <a:ext uri="{C183D7F6-B498-43B3-948B-1728B52AA6E4}">
                <adec:decorative xmlns:adec="http://schemas.microsoft.com/office/drawing/2017/decorative" val="1"/>
              </a:ext>
            </a:extLst>
          </p:cNvPr>
          <p:cNvSpPr/>
          <p:nvPr userDrawn="1"/>
        </p:nvSpPr>
        <p:spPr bwMode="gray">
          <a:xfrm>
            <a:off x="1" y="0"/>
            <a:ext cx="3710498" cy="6858000"/>
          </a:xfrm>
          <a:prstGeom prst="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accent1"/>
              </a:solidFill>
              <a:latin typeface="+mj-lt"/>
            </a:endParaRPr>
          </a:p>
        </p:txBody>
      </p:sp>
      <p:pic>
        <p:nvPicPr>
          <p:cNvPr id="8" name="Graphic 7">
            <a:extLst>
              <a:ext uri="{FF2B5EF4-FFF2-40B4-BE49-F238E27FC236}">
                <a16:creationId xmlns:a16="http://schemas.microsoft.com/office/drawing/2014/main" id="{6B7BE73D-4382-6425-EB05-A078871D00E8}"/>
              </a:ext>
            </a:extLst>
          </p:cNvPr>
          <p:cNvPicPr>
            <a:picLocks noChangeAspect="1"/>
          </p:cNvPicPr>
          <p:nvPr userDrawn="1"/>
        </p:nvPicPr>
        <p:blipFill>
          <a:blip r:embed="rId2">
            <a:extLst>
              <a:ext uri="{96DAC541-7B7A-43D3-8B79-37D633B846F1}">
                <asvg:svgBlip xmlns:asvg="http://schemas.microsoft.com/office/drawing/2016/SVG/main" r:embed="rId3"/>
              </a:ext>
            </a:extLst>
          </a:blip>
          <a:srcRect l="30679" t="-1471" r="5535" b="-1085"/>
          <a:stretch/>
        </p:blipFill>
        <p:spPr>
          <a:xfrm>
            <a:off x="0" y="571500"/>
            <a:ext cx="3710498" cy="5965825"/>
          </a:xfrm>
          <a:prstGeom prst="rect">
            <a:avLst/>
          </a:prstGeom>
        </p:spPr>
      </p:pic>
      <p:sp>
        <p:nvSpPr>
          <p:cNvPr id="12" name="Text Placeholder 11">
            <a:extLst>
              <a:ext uri="{FF2B5EF4-FFF2-40B4-BE49-F238E27FC236}">
                <a16:creationId xmlns:a16="http://schemas.microsoft.com/office/drawing/2014/main" id="{81F316DC-4AA0-9073-B617-C0AD8C744F0F}"/>
              </a:ext>
            </a:extLst>
          </p:cNvPr>
          <p:cNvSpPr>
            <a:spLocks noGrp="1"/>
          </p:cNvSpPr>
          <p:nvPr>
            <p:ph type="body" sz="quarter" idx="13" hasCustomPrompt="1"/>
          </p:nvPr>
        </p:nvSpPr>
        <p:spPr>
          <a:xfrm>
            <a:off x="4368118" y="3548856"/>
            <a:ext cx="7197725" cy="923132"/>
          </a:xfrm>
        </p:spPr>
        <p:txBody>
          <a:bodyPr lIns="0"/>
          <a:lstStyle>
            <a:lvl1pPr marL="0" indent="0">
              <a:lnSpc>
                <a:spcPct val="100000"/>
              </a:lnSpc>
              <a:buNone/>
              <a:defRPr sz="2200">
                <a:solidFill>
                  <a:schemeClr val="accent1"/>
                </a:solidFill>
              </a:defRPr>
            </a:lvl1pPr>
            <a:lvl5pPr marL="1828755" indent="0">
              <a:buNone/>
              <a:defRPr/>
            </a:lvl5pPr>
          </a:lstStyle>
          <a:p>
            <a:pPr lvl="0"/>
            <a:r>
              <a:rPr lang="en-US"/>
              <a:t>Click to add subtitle</a:t>
            </a:r>
          </a:p>
        </p:txBody>
      </p:sp>
      <p:pic>
        <p:nvPicPr>
          <p:cNvPr id="13" name="Graphic 12">
            <a:extLst>
              <a:ext uri="{FF2B5EF4-FFF2-40B4-BE49-F238E27FC236}">
                <a16:creationId xmlns:a16="http://schemas.microsoft.com/office/drawing/2014/main" id="{59E667FE-2211-3F47-C083-BECC9A463AF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71690" y="5953492"/>
            <a:ext cx="2078959" cy="333008"/>
          </a:xfrm>
          <a:prstGeom prst="rect">
            <a:avLst/>
          </a:prstGeom>
        </p:spPr>
      </p:pic>
    </p:spTree>
    <p:extLst>
      <p:ext uri="{BB962C8B-B14F-4D97-AF65-F5344CB8AC3E}">
        <p14:creationId xmlns:p14="http://schemas.microsoft.com/office/powerpoint/2010/main" val="2040709982"/>
      </p:ext>
    </p:extLst>
  </p:cSld>
  <p:clrMapOvr>
    <a:masterClrMapping/>
  </p:clrMapOvr>
  <p:extLst>
    <p:ext uri="{DCECCB84-F9BA-43D5-87BE-67443E8EF086}">
      <p15:sldGuideLst xmlns:p15="http://schemas.microsoft.com/office/powerpoint/2012/main">
        <p15:guide id="1" orient="horz" pos="39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2_Closin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21D1736-F448-387E-D060-35654F3C5272}"/>
              </a:ext>
            </a:extLst>
          </p:cNvPr>
          <p:cNvSpPr>
            <a:spLocks noGrp="1"/>
          </p:cNvSpPr>
          <p:nvPr>
            <p:ph type="body" sz="quarter" idx="10"/>
          </p:nvPr>
        </p:nvSpPr>
        <p:spPr>
          <a:xfrm>
            <a:off x="4870924" y="2937431"/>
            <a:ext cx="6591429" cy="366486"/>
          </a:xfrm>
          <a:solidFill>
            <a:schemeClr val="bg1"/>
          </a:solidFill>
          <a:effectLst>
            <a:outerShdw dist="12700" dir="16200000" rotWithShape="0">
              <a:schemeClr val="bg1">
                <a:lumMod val="75000"/>
              </a:schemeClr>
            </a:outerShdw>
          </a:effectLst>
        </p:spPr>
        <p:txBody>
          <a:bodyPr/>
          <a:lstStyle>
            <a:lvl1pPr marL="0" indent="0">
              <a:buNone/>
              <a:defRPr sz="1500" b="1">
                <a:solidFill>
                  <a:schemeClr val="accent2"/>
                </a:solidFill>
              </a:defRPr>
            </a:lvl1pPr>
            <a:lvl2pPr marL="287337" indent="0">
              <a:buNone/>
              <a:defRPr/>
            </a:lvl2pPr>
          </a:lstStyle>
          <a:p>
            <a:pPr lvl="0"/>
            <a:r>
              <a:rPr lang="en-US"/>
              <a:t>Click to edit Master text styles</a:t>
            </a:r>
          </a:p>
        </p:txBody>
      </p:sp>
      <p:sp>
        <p:nvSpPr>
          <p:cNvPr id="9" name="Text Placeholder 7">
            <a:extLst>
              <a:ext uri="{FF2B5EF4-FFF2-40B4-BE49-F238E27FC236}">
                <a16:creationId xmlns:a16="http://schemas.microsoft.com/office/drawing/2014/main" id="{8550CA50-2BCA-3324-6A41-4D1EDFBE8C36}"/>
              </a:ext>
            </a:extLst>
          </p:cNvPr>
          <p:cNvSpPr>
            <a:spLocks noGrp="1"/>
          </p:cNvSpPr>
          <p:nvPr>
            <p:ph type="body" sz="quarter" idx="11"/>
          </p:nvPr>
        </p:nvSpPr>
        <p:spPr>
          <a:xfrm>
            <a:off x="4870924" y="904299"/>
            <a:ext cx="6591429" cy="366486"/>
          </a:xfrm>
          <a:solidFill>
            <a:schemeClr val="bg1"/>
          </a:solidFill>
          <a:effectLst>
            <a:outerShdw dist="12700" dir="16200000" rotWithShape="0">
              <a:schemeClr val="bg1">
                <a:lumMod val="75000"/>
              </a:schemeClr>
            </a:outerShdw>
          </a:effectLst>
        </p:spPr>
        <p:txBody>
          <a:bodyPr/>
          <a:lstStyle>
            <a:lvl1pPr marL="0" indent="0">
              <a:buNone/>
              <a:defRPr sz="1500" b="1">
                <a:solidFill>
                  <a:schemeClr val="accent2"/>
                </a:solidFill>
              </a:defRPr>
            </a:lvl1pPr>
            <a:lvl2pPr marL="287337" indent="0">
              <a:buNone/>
              <a:defRPr/>
            </a:lvl2pPr>
          </a:lstStyle>
          <a:p>
            <a:pPr lvl="0"/>
            <a:r>
              <a:rPr lang="en-US"/>
              <a:t>Click to edit Master text styles</a:t>
            </a:r>
          </a:p>
        </p:txBody>
      </p:sp>
      <p:sp>
        <p:nvSpPr>
          <p:cNvPr id="2" name="Rectangle 1">
            <a:extLst>
              <a:ext uri="{FF2B5EF4-FFF2-40B4-BE49-F238E27FC236}">
                <a16:creationId xmlns:a16="http://schemas.microsoft.com/office/drawing/2014/main" id="{DE726761-15ED-1C9F-009A-27DAD199FFA4}"/>
              </a:ext>
            </a:extLst>
          </p:cNvPr>
          <p:cNvSpPr/>
          <p:nvPr userDrawn="1"/>
        </p:nvSpPr>
        <p:spPr bwMode="gray">
          <a:xfrm>
            <a:off x="0" y="0"/>
            <a:ext cx="4141278" cy="6858000"/>
          </a:xfrm>
          <a:prstGeom prst="rect">
            <a:avLst/>
          </a:prstGeom>
          <a:solidFill>
            <a:srgbClr val="0A2999"/>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6" name="Rectangle 5">
            <a:extLst>
              <a:ext uri="{FF2B5EF4-FFF2-40B4-BE49-F238E27FC236}">
                <a16:creationId xmlns:a16="http://schemas.microsoft.com/office/drawing/2014/main" id="{4379C19C-0D35-E6D2-BF44-FC396C21A6C4}"/>
              </a:ext>
            </a:extLst>
          </p:cNvPr>
          <p:cNvSpPr/>
          <p:nvPr userDrawn="1"/>
        </p:nvSpPr>
        <p:spPr bwMode="gray">
          <a:xfrm>
            <a:off x="4141278" y="5953701"/>
            <a:ext cx="8050723" cy="904298"/>
          </a:xfrm>
          <a:prstGeom prst="rect">
            <a:avLst/>
          </a:prstGeom>
          <a:solidFill>
            <a:schemeClr val="bg2">
              <a:alpha val="74837"/>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pic>
        <p:nvPicPr>
          <p:cNvPr id="11" name="Graphic 10">
            <a:extLst>
              <a:ext uri="{FF2B5EF4-FFF2-40B4-BE49-F238E27FC236}">
                <a16:creationId xmlns:a16="http://schemas.microsoft.com/office/drawing/2014/main" id="{A9913015-2B21-01FE-F90D-AA4E09410D7C}"/>
              </a:ext>
            </a:extLst>
          </p:cNvPr>
          <p:cNvPicPr>
            <a:picLocks noChangeAspect="1"/>
          </p:cNvPicPr>
          <p:nvPr userDrawn="1"/>
        </p:nvPicPr>
        <p:blipFill>
          <a:blip r:embed="rId2">
            <a:extLst>
              <a:ext uri="{96DAC541-7B7A-43D3-8B79-37D633B846F1}">
                <asvg:svgBlip xmlns:asvg="http://schemas.microsoft.com/office/drawing/2016/SVG/main" r:embed="rId3"/>
              </a:ext>
            </a:extLst>
          </a:blip>
          <a:srcRect l="29262"/>
          <a:stretch/>
        </p:blipFill>
        <p:spPr>
          <a:xfrm>
            <a:off x="0" y="502551"/>
            <a:ext cx="4141278" cy="5852899"/>
          </a:xfrm>
          <a:prstGeom prst="rect">
            <a:avLst/>
          </a:prstGeom>
        </p:spPr>
      </p:pic>
    </p:spTree>
    <p:extLst>
      <p:ext uri="{BB962C8B-B14F-4D97-AF65-F5344CB8AC3E}">
        <p14:creationId xmlns:p14="http://schemas.microsoft.com/office/powerpoint/2010/main" val="3809411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Section Break">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4BA286-50AF-0048-A3FB-B2FE65D9AB43}"/>
              </a:ext>
            </a:extLst>
          </p:cNvPr>
          <p:cNvSpPr>
            <a:spLocks noGrp="1"/>
          </p:cNvSpPr>
          <p:nvPr>
            <p:ph type="dt" sz="half" idx="10"/>
          </p:nvPr>
        </p:nvSpPr>
        <p:spPr>
          <a:xfrm>
            <a:off x="9136932" y="215963"/>
            <a:ext cx="1259840" cy="348027"/>
          </a:xfrm>
          <a:prstGeom prst="rect">
            <a:avLst/>
          </a:prstGeom>
        </p:spPr>
        <p:txBody>
          <a:bodyPr/>
          <a:lstStyle>
            <a:lvl1pPr>
              <a:defRPr sz="900">
                <a:solidFill>
                  <a:schemeClr val="bg1">
                    <a:lumMod val="95000"/>
                  </a:schemeClr>
                </a:solidFill>
                <a:latin typeface="Arial" panose="020B0604020202020204" pitchFamily="34" charset="0"/>
                <a:cs typeface="Arial" panose="020B0604020202020204" pitchFamily="34" charset="0"/>
              </a:defRPr>
            </a:lvl1pPr>
          </a:lstStyle>
          <a:p>
            <a:endParaRPr lang="en-US"/>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900">
                <a:solidFill>
                  <a:schemeClr val="bg1">
                    <a:lumMod val="95000"/>
                  </a:schemeClr>
                </a:solidFill>
                <a:latin typeface="Arial" panose="020B0604020202020204" pitchFamily="34" charset="0"/>
                <a:cs typeface="Arial" panose="020B0604020202020204" pitchFamily="34" charset="0"/>
              </a:defRPr>
            </a:lvl1pPr>
          </a:lstStyle>
          <a:p>
            <a:endParaRPr lang="en-US"/>
          </a:p>
        </p:txBody>
      </p:sp>
      <p:sp>
        <p:nvSpPr>
          <p:cNvPr id="17" name="Title 1">
            <a:extLst>
              <a:ext uri="{FF2B5EF4-FFF2-40B4-BE49-F238E27FC236}">
                <a16:creationId xmlns:a16="http://schemas.microsoft.com/office/drawing/2014/main" id="{4D6034B5-BD90-CD46-B284-E1ACCD1D2151}"/>
              </a:ext>
              <a:ext uri="{C183D7F6-B498-43B3-948B-1728B52AA6E4}">
                <adec:decorative xmlns:adec="http://schemas.microsoft.com/office/drawing/2017/decorative" val="1"/>
              </a:ext>
            </a:extLst>
          </p:cNvPr>
          <p:cNvSpPr>
            <a:spLocks noGrp="1"/>
          </p:cNvSpPr>
          <p:nvPr>
            <p:ph type="title" hasCustomPrompt="1"/>
          </p:nvPr>
        </p:nvSpPr>
        <p:spPr>
          <a:xfrm>
            <a:off x="739317" y="2332969"/>
            <a:ext cx="6734581" cy="1836738"/>
          </a:xfrm>
          <a:prstGeom prst="rect">
            <a:avLst/>
          </a:prstGeom>
          <a:noFill/>
        </p:spPr>
        <p:txBody>
          <a:bodyPr lIns="274320" tIns="274320" rIns="274320" bIns="274320" anchor="ctr" anchorCtr="0">
            <a:noAutofit/>
          </a:bodyPr>
          <a:lstStyle>
            <a:lvl1pPr>
              <a:lnSpc>
                <a:spcPct val="110000"/>
              </a:lnSpc>
              <a:defRPr sz="3600" b="0">
                <a:solidFill>
                  <a:schemeClr val="bg1"/>
                </a:solidFill>
                <a:latin typeface="Arial" panose="020B0604020202020204" pitchFamily="34" charset="0"/>
                <a:cs typeface="Arial" panose="020B0604020202020204" pitchFamily="34" charset="0"/>
              </a:defRPr>
            </a:lvl1pPr>
          </a:lstStyle>
          <a:p>
            <a:r>
              <a:rPr lang="en-US"/>
              <a:t>Click to edit title</a:t>
            </a:r>
          </a:p>
        </p:txBody>
      </p:sp>
      <p:sp>
        <p:nvSpPr>
          <p:cNvPr id="3" name="Google Shape;49;p7">
            <a:extLst>
              <a:ext uri="{FF2B5EF4-FFF2-40B4-BE49-F238E27FC236}">
                <a16:creationId xmlns:a16="http://schemas.microsoft.com/office/drawing/2014/main" id="{DBA1B19A-A984-B61D-9E63-A09EB22BC7B2}"/>
              </a:ext>
            </a:extLst>
          </p:cNvPr>
          <p:cNvSpPr/>
          <p:nvPr userDrawn="1"/>
        </p:nvSpPr>
        <p:spPr bwMode="gray">
          <a:xfrm>
            <a:off x="1" y="6216149"/>
            <a:ext cx="12192000" cy="641784"/>
          </a:xfrm>
          <a:prstGeom prst="rect">
            <a:avLst/>
          </a:prstGeom>
          <a:solidFill>
            <a:schemeClr val="bg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6" name="Text Placeholder 3">
            <a:extLst>
              <a:ext uri="{FF2B5EF4-FFF2-40B4-BE49-F238E27FC236}">
                <a16:creationId xmlns:a16="http://schemas.microsoft.com/office/drawing/2014/main" id="{428958A5-1C97-4027-A81C-0A541B80E605}"/>
              </a:ext>
            </a:extLst>
          </p:cNvPr>
          <p:cNvSpPr txBox="1">
            <a:spLocks/>
          </p:cNvSpPr>
          <p:nvPr userDrawn="1"/>
        </p:nvSpPr>
        <p:spPr bwMode="gray">
          <a:xfrm>
            <a:off x="1472119" y="6303596"/>
            <a:ext cx="4398329"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7" name="Graphic 6">
            <a:extLst>
              <a:ext uri="{FF2B5EF4-FFF2-40B4-BE49-F238E27FC236}">
                <a16:creationId xmlns:a16="http://schemas.microsoft.com/office/drawing/2014/main" id="{3B810226-0F56-1631-B6A9-CBF260993E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420147"/>
            <a:ext cx="833336" cy="231801"/>
          </a:xfrm>
          <a:prstGeom prst="rect">
            <a:avLst/>
          </a:prstGeom>
        </p:spPr>
      </p:pic>
      <p:sp>
        <p:nvSpPr>
          <p:cNvPr id="2" name="Rectangle 1">
            <a:extLst>
              <a:ext uri="{FF2B5EF4-FFF2-40B4-BE49-F238E27FC236}">
                <a16:creationId xmlns:a16="http://schemas.microsoft.com/office/drawing/2014/main" id="{7635002D-196E-062F-A22A-0AE60A033813}"/>
              </a:ext>
            </a:extLst>
          </p:cNvPr>
          <p:cNvSpPr/>
          <p:nvPr userDrawn="1"/>
        </p:nvSpPr>
        <p:spPr>
          <a:xfrm>
            <a:off x="594044" y="2332969"/>
            <a:ext cx="45719" cy="1836738"/>
          </a:xfrm>
          <a:prstGeom prst="rect">
            <a:avLst/>
          </a:prstGeom>
          <a:gradFill>
            <a:gsLst>
              <a:gs pos="0">
                <a:schemeClr val="bg2">
                  <a:lumMod val="75000"/>
                </a:schemeClr>
              </a:gs>
              <a:gs pos="70000">
                <a:schemeClr val="bg2">
                  <a:lumMod val="50000"/>
                </a:schemeClr>
              </a:gs>
              <a:gs pos="99000">
                <a:schemeClr val="accent3"/>
              </a:gs>
            </a:gsLst>
            <a:lin ang="5400000" scaled="1"/>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8" name="Slide Number Placeholder 5">
            <a:extLst>
              <a:ext uri="{FF2B5EF4-FFF2-40B4-BE49-F238E27FC236}">
                <a16:creationId xmlns:a16="http://schemas.microsoft.com/office/drawing/2014/main" id="{C0DDF2F5-CBEE-1056-9080-2601BF3BC958}"/>
              </a:ext>
            </a:extLst>
          </p:cNvPr>
          <p:cNvSpPr txBox="1">
            <a:spLocks/>
          </p:cNvSpPr>
          <p:nvPr userDrawn="1"/>
        </p:nvSpPr>
        <p:spPr>
          <a:xfrm>
            <a:off x="10900214" y="215963"/>
            <a:ext cx="65043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900" b="0" smtClean="0">
                <a:solidFill>
                  <a:schemeClr val="bg1"/>
                </a:solidFill>
                <a:latin typeface="Arial" panose="020B0604020202020204" pitchFamily="34" charset="0"/>
                <a:cs typeface="Arial" panose="020B0604020202020204" pitchFamily="34" charset="0"/>
              </a:rPr>
              <a:pPr algn="r"/>
              <a:t>‹#›</a:t>
            </a:fld>
            <a:endParaRPr lang="en-US" sz="1100" b="0">
              <a:solidFill>
                <a:schemeClr val="bg1"/>
              </a:solidFill>
              <a:latin typeface="Arial" panose="020B0604020202020204" pitchFamily="34" charset="0"/>
              <a:cs typeface="Arial" panose="020B0604020202020204" pitchFamily="34" charset="0"/>
            </a:endParaRPr>
          </a:p>
        </p:txBody>
      </p:sp>
      <p:grpSp>
        <p:nvGrpSpPr>
          <p:cNvPr id="9" name="Graphic 13">
            <a:extLst>
              <a:ext uri="{FF2B5EF4-FFF2-40B4-BE49-F238E27FC236}">
                <a16:creationId xmlns:a16="http://schemas.microsoft.com/office/drawing/2014/main" id="{FF892A7F-F411-B192-E8C8-022FA9C944CE}"/>
              </a:ext>
            </a:extLst>
          </p:cNvPr>
          <p:cNvGrpSpPr/>
          <p:nvPr userDrawn="1"/>
        </p:nvGrpSpPr>
        <p:grpSpPr>
          <a:xfrm>
            <a:off x="11022993" y="6362260"/>
            <a:ext cx="711807" cy="335381"/>
            <a:chOff x="1078048" y="709974"/>
            <a:chExt cx="769159" cy="362403"/>
          </a:xfrm>
          <a:solidFill>
            <a:schemeClr val="bg1">
              <a:lumMod val="50000"/>
            </a:schemeClr>
          </a:solidFill>
        </p:grpSpPr>
        <p:grpSp>
          <p:nvGrpSpPr>
            <p:cNvPr id="10" name="Graphic 13">
              <a:extLst>
                <a:ext uri="{FF2B5EF4-FFF2-40B4-BE49-F238E27FC236}">
                  <a16:creationId xmlns:a16="http://schemas.microsoft.com/office/drawing/2014/main" id="{78B97783-8CDC-2F7E-55BD-D5AE3A66733A}"/>
                </a:ext>
              </a:extLst>
            </p:cNvPr>
            <p:cNvGrpSpPr/>
            <p:nvPr/>
          </p:nvGrpSpPr>
          <p:grpSpPr>
            <a:xfrm>
              <a:off x="1078048" y="709974"/>
              <a:ext cx="320524" cy="362403"/>
              <a:chOff x="1078048" y="709974"/>
              <a:chExt cx="320524" cy="362403"/>
            </a:xfrm>
            <a:grpFill/>
          </p:grpSpPr>
          <p:sp>
            <p:nvSpPr>
              <p:cNvPr id="18" name="Freeform 17">
                <a:extLst>
                  <a:ext uri="{FF2B5EF4-FFF2-40B4-BE49-F238E27FC236}">
                    <a16:creationId xmlns:a16="http://schemas.microsoft.com/office/drawing/2014/main" id="{FDAA0095-8E5E-FEC9-FDA5-248F68AB6DDF}"/>
                  </a:ext>
                </a:extLst>
              </p:cNvPr>
              <p:cNvSpPr/>
              <p:nvPr/>
            </p:nvSpPr>
            <p:spPr>
              <a:xfrm>
                <a:off x="1109737" y="709974"/>
                <a:ext cx="265845" cy="201148"/>
              </a:xfrm>
              <a:custGeom>
                <a:avLst/>
                <a:gdLst>
                  <a:gd name="connsiteX0" fmla="*/ 265819 w 265845"/>
                  <a:gd name="connsiteY0" fmla="*/ 16337 h 201148"/>
                  <a:gd name="connsiteX1" fmla="*/ 241661 w 265845"/>
                  <a:gd name="connsiteY1" fmla="*/ 45801 h 201148"/>
                  <a:gd name="connsiteX2" fmla="*/ 141035 w 265845"/>
                  <a:gd name="connsiteY2" fmla="*/ 109073 h 201148"/>
                  <a:gd name="connsiteX3" fmla="*/ 113167 w 265845"/>
                  <a:gd name="connsiteY3" fmla="*/ 130699 h 201148"/>
                  <a:gd name="connsiteX4" fmla="*/ 95762 w 265845"/>
                  <a:gd name="connsiteY4" fmla="*/ 177067 h 201148"/>
                  <a:gd name="connsiteX5" fmla="*/ 69131 w 265845"/>
                  <a:gd name="connsiteY5" fmla="*/ 200393 h 201148"/>
                  <a:gd name="connsiteX6" fmla="*/ 42310 w 265845"/>
                  <a:gd name="connsiteY6" fmla="*/ 198976 h 201148"/>
                  <a:gd name="connsiteX7" fmla="*/ 10829 w 265845"/>
                  <a:gd name="connsiteY7" fmla="*/ 194916 h 201148"/>
                  <a:gd name="connsiteX8" fmla="*/ 3886 w 265845"/>
                  <a:gd name="connsiteY8" fmla="*/ 198221 h 201148"/>
                  <a:gd name="connsiteX9" fmla="*/ 2269 w 265845"/>
                  <a:gd name="connsiteY9" fmla="*/ 201148 h 201148"/>
                  <a:gd name="connsiteX10" fmla="*/ 177 w 265845"/>
                  <a:gd name="connsiteY10" fmla="*/ 196332 h 201148"/>
                  <a:gd name="connsiteX11" fmla="*/ 9402 w 265845"/>
                  <a:gd name="connsiteY11" fmla="*/ 179145 h 201148"/>
                  <a:gd name="connsiteX12" fmla="*/ 20340 w 265845"/>
                  <a:gd name="connsiteY12" fmla="*/ 176501 h 201148"/>
                  <a:gd name="connsiteX13" fmla="*/ 66373 w 265845"/>
                  <a:gd name="connsiteY13" fmla="*/ 182072 h 201148"/>
                  <a:gd name="connsiteX14" fmla="*/ 73126 w 265845"/>
                  <a:gd name="connsiteY14" fmla="*/ 179995 h 201148"/>
                  <a:gd name="connsiteX15" fmla="*/ 75504 w 265845"/>
                  <a:gd name="connsiteY15" fmla="*/ 176690 h 201148"/>
                  <a:gd name="connsiteX16" fmla="*/ 101659 w 265845"/>
                  <a:gd name="connsiteY16" fmla="*/ 113512 h 201148"/>
                  <a:gd name="connsiteX17" fmla="*/ 141605 w 265845"/>
                  <a:gd name="connsiteY17" fmla="*/ 86881 h 201148"/>
                  <a:gd name="connsiteX18" fmla="*/ 233482 w 265845"/>
                  <a:gd name="connsiteY18" fmla="*/ 28425 h 201148"/>
                  <a:gd name="connsiteX19" fmla="*/ 254881 w 265845"/>
                  <a:gd name="connsiteY19" fmla="*/ 2928 h 201148"/>
                  <a:gd name="connsiteX20" fmla="*/ 256308 w 265845"/>
                  <a:gd name="connsiteY20" fmla="*/ 0 h 201148"/>
                  <a:gd name="connsiteX21" fmla="*/ 265819 w 265845"/>
                  <a:gd name="connsiteY21" fmla="*/ 16432 h 20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5845" h="201148">
                    <a:moveTo>
                      <a:pt x="265819" y="16337"/>
                    </a:moveTo>
                    <a:cubicBezTo>
                      <a:pt x="264488" y="30975"/>
                      <a:pt x="251648" y="38435"/>
                      <a:pt x="241661" y="45801"/>
                    </a:cubicBezTo>
                    <a:lnTo>
                      <a:pt x="141035" y="109073"/>
                    </a:lnTo>
                    <a:cubicBezTo>
                      <a:pt x="131904" y="115495"/>
                      <a:pt x="119350" y="120122"/>
                      <a:pt x="113167" y="130699"/>
                    </a:cubicBezTo>
                    <a:cubicBezTo>
                      <a:pt x="105654" y="145431"/>
                      <a:pt x="99852" y="161013"/>
                      <a:pt x="95762" y="177067"/>
                    </a:cubicBezTo>
                    <a:cubicBezTo>
                      <a:pt x="91387" y="188777"/>
                      <a:pt x="81401" y="197465"/>
                      <a:pt x="69131" y="200393"/>
                    </a:cubicBezTo>
                    <a:cubicBezTo>
                      <a:pt x="60191" y="201054"/>
                      <a:pt x="51156" y="200487"/>
                      <a:pt x="42310" y="198976"/>
                    </a:cubicBezTo>
                    <a:lnTo>
                      <a:pt x="10829" y="194916"/>
                    </a:lnTo>
                    <a:cubicBezTo>
                      <a:pt x="8166" y="195010"/>
                      <a:pt x="5693" y="196238"/>
                      <a:pt x="3886" y="198221"/>
                    </a:cubicBezTo>
                    <a:lnTo>
                      <a:pt x="2269" y="201148"/>
                    </a:lnTo>
                    <a:cubicBezTo>
                      <a:pt x="-1155" y="201148"/>
                      <a:pt x="367" y="198410"/>
                      <a:pt x="177" y="196332"/>
                    </a:cubicBezTo>
                    <a:cubicBezTo>
                      <a:pt x="557" y="189533"/>
                      <a:pt x="3981" y="183206"/>
                      <a:pt x="9402" y="179145"/>
                    </a:cubicBezTo>
                    <a:cubicBezTo>
                      <a:pt x="12636" y="177162"/>
                      <a:pt x="16535" y="176217"/>
                      <a:pt x="20340" y="176501"/>
                    </a:cubicBezTo>
                    <a:lnTo>
                      <a:pt x="66373" y="182072"/>
                    </a:lnTo>
                    <a:cubicBezTo>
                      <a:pt x="68751" y="182072"/>
                      <a:pt x="71129" y="181317"/>
                      <a:pt x="73126" y="179995"/>
                    </a:cubicBezTo>
                    <a:lnTo>
                      <a:pt x="75504" y="176690"/>
                    </a:lnTo>
                    <a:cubicBezTo>
                      <a:pt x="82257" y="154497"/>
                      <a:pt x="87678" y="131171"/>
                      <a:pt x="101659" y="113512"/>
                    </a:cubicBezTo>
                    <a:cubicBezTo>
                      <a:pt x="114404" y="103879"/>
                      <a:pt x="127719" y="95003"/>
                      <a:pt x="141605" y="86881"/>
                    </a:cubicBezTo>
                    <a:cubicBezTo>
                      <a:pt x="172041" y="67616"/>
                      <a:pt x="203427" y="48068"/>
                      <a:pt x="233482" y="28425"/>
                    </a:cubicBezTo>
                    <a:cubicBezTo>
                      <a:pt x="243183" y="22381"/>
                      <a:pt x="250697" y="13410"/>
                      <a:pt x="254881" y="2928"/>
                    </a:cubicBezTo>
                    <a:lnTo>
                      <a:pt x="256308" y="0"/>
                    </a:lnTo>
                    <a:cubicBezTo>
                      <a:pt x="262395" y="3116"/>
                      <a:pt x="266200" y="9538"/>
                      <a:pt x="265819" y="16432"/>
                    </a:cubicBezTo>
                  </a:path>
                </a:pathLst>
              </a:custGeom>
              <a:grpFill/>
              <a:ln w="948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EB676711-4E36-125A-66BA-3263791424A2}"/>
                  </a:ext>
                </a:extLst>
              </p:cNvPr>
              <p:cNvSpPr/>
              <p:nvPr/>
            </p:nvSpPr>
            <p:spPr>
              <a:xfrm>
                <a:off x="1211422" y="749978"/>
                <a:ext cx="185913" cy="301312"/>
              </a:xfrm>
              <a:custGeom>
                <a:avLst/>
                <a:gdLst>
                  <a:gd name="connsiteX0" fmla="*/ 185914 w 185913"/>
                  <a:gd name="connsiteY0" fmla="*/ 14958 h 301312"/>
                  <a:gd name="connsiteX1" fmla="*/ 163087 w 185913"/>
                  <a:gd name="connsiteY1" fmla="*/ 42061 h 301312"/>
                  <a:gd name="connsiteX2" fmla="*/ 121904 w 185913"/>
                  <a:gd name="connsiteY2" fmla="*/ 68503 h 301312"/>
                  <a:gd name="connsiteX3" fmla="*/ 48860 w 185913"/>
                  <a:gd name="connsiteY3" fmla="*/ 114871 h 301312"/>
                  <a:gd name="connsiteX4" fmla="*/ 31455 w 185913"/>
                  <a:gd name="connsiteY4" fmla="*/ 151701 h 301312"/>
                  <a:gd name="connsiteX5" fmla="*/ 33928 w 185913"/>
                  <a:gd name="connsiteY5" fmla="*/ 162939 h 301312"/>
                  <a:gd name="connsiteX6" fmla="*/ 22609 w 185913"/>
                  <a:gd name="connsiteY6" fmla="*/ 178048 h 301312"/>
                  <a:gd name="connsiteX7" fmla="*/ 32786 w 185913"/>
                  <a:gd name="connsiteY7" fmla="*/ 186359 h 301312"/>
                  <a:gd name="connsiteX8" fmla="*/ 32120 w 185913"/>
                  <a:gd name="connsiteY8" fmla="*/ 193630 h 301312"/>
                  <a:gd name="connsiteX9" fmla="*/ 35544 w 185913"/>
                  <a:gd name="connsiteY9" fmla="*/ 196936 h 301312"/>
                  <a:gd name="connsiteX10" fmla="*/ 34879 w 185913"/>
                  <a:gd name="connsiteY10" fmla="*/ 199674 h 301312"/>
                  <a:gd name="connsiteX11" fmla="*/ 37732 w 185913"/>
                  <a:gd name="connsiteY11" fmla="*/ 203829 h 301312"/>
                  <a:gd name="connsiteX12" fmla="*/ 37161 w 185913"/>
                  <a:gd name="connsiteY12" fmla="*/ 212801 h 301312"/>
                  <a:gd name="connsiteX13" fmla="*/ 78724 w 185913"/>
                  <a:gd name="connsiteY13" fmla="*/ 227155 h 301312"/>
                  <a:gd name="connsiteX14" fmla="*/ 79295 w 185913"/>
                  <a:gd name="connsiteY14" fmla="*/ 238582 h 301312"/>
                  <a:gd name="connsiteX15" fmla="*/ 42012 w 185913"/>
                  <a:gd name="connsiteY15" fmla="*/ 280322 h 301312"/>
                  <a:gd name="connsiteX16" fmla="*/ 53140 w 185913"/>
                  <a:gd name="connsiteY16" fmla="*/ 289483 h 301312"/>
                  <a:gd name="connsiteX17" fmla="*/ 64363 w 185913"/>
                  <a:gd name="connsiteY17" fmla="*/ 288822 h 301312"/>
                  <a:gd name="connsiteX18" fmla="*/ 65789 w 185913"/>
                  <a:gd name="connsiteY18" fmla="*/ 290710 h 301312"/>
                  <a:gd name="connsiteX19" fmla="*/ 65789 w 185913"/>
                  <a:gd name="connsiteY19" fmla="*/ 291371 h 301312"/>
                  <a:gd name="connsiteX20" fmla="*/ 25082 w 185913"/>
                  <a:gd name="connsiteY20" fmla="*/ 296849 h 301312"/>
                  <a:gd name="connsiteX21" fmla="*/ 19090 w 185913"/>
                  <a:gd name="connsiteY21" fmla="*/ 272673 h 301312"/>
                  <a:gd name="connsiteX22" fmla="*/ 52759 w 185913"/>
                  <a:gd name="connsiteY22" fmla="*/ 246420 h 301312"/>
                  <a:gd name="connsiteX23" fmla="*/ 53901 w 185913"/>
                  <a:gd name="connsiteY23" fmla="*/ 234710 h 301312"/>
                  <a:gd name="connsiteX24" fmla="*/ 40585 w 185913"/>
                  <a:gd name="connsiteY24" fmla="*/ 225833 h 301312"/>
                  <a:gd name="connsiteX25" fmla="*/ 14525 w 185913"/>
                  <a:gd name="connsiteY25" fmla="*/ 217145 h 301312"/>
                  <a:gd name="connsiteX26" fmla="*/ 12623 w 185913"/>
                  <a:gd name="connsiteY26" fmla="*/ 204679 h 301312"/>
                  <a:gd name="connsiteX27" fmla="*/ 11291 w 185913"/>
                  <a:gd name="connsiteY27" fmla="*/ 200524 h 301312"/>
                  <a:gd name="connsiteX28" fmla="*/ 12813 w 185913"/>
                  <a:gd name="connsiteY28" fmla="*/ 198163 h 301312"/>
                  <a:gd name="connsiteX29" fmla="*/ 9009 w 185913"/>
                  <a:gd name="connsiteY29" fmla="*/ 196463 h 301312"/>
                  <a:gd name="connsiteX30" fmla="*/ 10150 w 185913"/>
                  <a:gd name="connsiteY30" fmla="*/ 185414 h 301312"/>
                  <a:gd name="connsiteX31" fmla="*/ 68 w 185913"/>
                  <a:gd name="connsiteY31" fmla="*/ 182204 h 301312"/>
                  <a:gd name="connsiteX32" fmla="*/ 4348 w 185913"/>
                  <a:gd name="connsiteY32" fmla="*/ 173327 h 301312"/>
                  <a:gd name="connsiteX33" fmla="*/ 13764 w 185913"/>
                  <a:gd name="connsiteY33" fmla="*/ 159161 h 301312"/>
                  <a:gd name="connsiteX34" fmla="*/ 11196 w 185913"/>
                  <a:gd name="connsiteY34" fmla="*/ 153117 h 301312"/>
                  <a:gd name="connsiteX35" fmla="*/ 22990 w 185913"/>
                  <a:gd name="connsiteY35" fmla="*/ 115532 h 301312"/>
                  <a:gd name="connsiteX36" fmla="*/ 55422 w 185913"/>
                  <a:gd name="connsiteY36" fmla="*/ 88334 h 301312"/>
                  <a:gd name="connsiteX37" fmla="*/ 116673 w 185913"/>
                  <a:gd name="connsiteY37" fmla="*/ 49616 h 301312"/>
                  <a:gd name="connsiteX38" fmla="*/ 160234 w 185913"/>
                  <a:gd name="connsiteY38" fmla="*/ 20907 h 301312"/>
                  <a:gd name="connsiteX39" fmla="*/ 175737 w 185913"/>
                  <a:gd name="connsiteY39" fmla="*/ 37 h 301312"/>
                  <a:gd name="connsiteX40" fmla="*/ 180587 w 185913"/>
                  <a:gd name="connsiteY40" fmla="*/ 3247 h 301312"/>
                  <a:gd name="connsiteX41" fmla="*/ 185914 w 185913"/>
                  <a:gd name="connsiteY41" fmla="*/ 15146 h 30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5913" h="301312">
                    <a:moveTo>
                      <a:pt x="185914" y="14958"/>
                    </a:moveTo>
                    <a:cubicBezTo>
                      <a:pt x="185343" y="29312"/>
                      <a:pt x="173169" y="34506"/>
                      <a:pt x="163087" y="42061"/>
                    </a:cubicBezTo>
                    <a:lnTo>
                      <a:pt x="121904" y="68503"/>
                    </a:lnTo>
                    <a:lnTo>
                      <a:pt x="48860" y="114871"/>
                    </a:lnTo>
                    <a:cubicBezTo>
                      <a:pt x="38112" y="124031"/>
                      <a:pt x="35640" y="138669"/>
                      <a:pt x="31455" y="151701"/>
                    </a:cubicBezTo>
                    <a:cubicBezTo>
                      <a:pt x="31265" y="156045"/>
                      <a:pt x="35449" y="158500"/>
                      <a:pt x="33928" y="162939"/>
                    </a:cubicBezTo>
                    <a:lnTo>
                      <a:pt x="22609" y="178048"/>
                    </a:lnTo>
                    <a:cubicBezTo>
                      <a:pt x="22229" y="184564"/>
                      <a:pt x="30694" y="181920"/>
                      <a:pt x="32786" y="186359"/>
                    </a:cubicBezTo>
                    <a:cubicBezTo>
                      <a:pt x="32596" y="188720"/>
                      <a:pt x="30599" y="191364"/>
                      <a:pt x="32120" y="193630"/>
                    </a:cubicBezTo>
                    <a:cubicBezTo>
                      <a:pt x="33072" y="196086"/>
                      <a:pt x="38683" y="193725"/>
                      <a:pt x="35544" y="196936"/>
                    </a:cubicBezTo>
                    <a:cubicBezTo>
                      <a:pt x="34688" y="197408"/>
                      <a:pt x="34784" y="198919"/>
                      <a:pt x="34879" y="199674"/>
                    </a:cubicBezTo>
                    <a:cubicBezTo>
                      <a:pt x="35735" y="201280"/>
                      <a:pt x="37827" y="201657"/>
                      <a:pt x="37732" y="203829"/>
                    </a:cubicBezTo>
                    <a:cubicBezTo>
                      <a:pt x="36210" y="206568"/>
                      <a:pt x="36020" y="209873"/>
                      <a:pt x="37161" y="212801"/>
                    </a:cubicBezTo>
                    <a:cubicBezTo>
                      <a:pt x="46863" y="226683"/>
                      <a:pt x="68453" y="214028"/>
                      <a:pt x="78724" y="227155"/>
                    </a:cubicBezTo>
                    <a:cubicBezTo>
                      <a:pt x="80912" y="230649"/>
                      <a:pt x="81102" y="234899"/>
                      <a:pt x="79295" y="238582"/>
                    </a:cubicBezTo>
                    <a:cubicBezTo>
                      <a:pt x="70450" y="256147"/>
                      <a:pt x="32786" y="252464"/>
                      <a:pt x="42012" y="280322"/>
                    </a:cubicBezTo>
                    <a:cubicBezTo>
                      <a:pt x="43914" y="285044"/>
                      <a:pt x="48099" y="288538"/>
                      <a:pt x="53140" y="289483"/>
                    </a:cubicBezTo>
                    <a:cubicBezTo>
                      <a:pt x="56849" y="290238"/>
                      <a:pt x="60749" y="289955"/>
                      <a:pt x="64363" y="288822"/>
                    </a:cubicBezTo>
                    <a:cubicBezTo>
                      <a:pt x="65409" y="289011"/>
                      <a:pt x="65409" y="290049"/>
                      <a:pt x="65789" y="290710"/>
                    </a:cubicBezTo>
                    <a:lnTo>
                      <a:pt x="65789" y="291371"/>
                    </a:lnTo>
                    <a:cubicBezTo>
                      <a:pt x="53806" y="297604"/>
                      <a:pt x="38303" y="306953"/>
                      <a:pt x="25082" y="296849"/>
                    </a:cubicBezTo>
                    <a:cubicBezTo>
                      <a:pt x="18425" y="290710"/>
                      <a:pt x="16047" y="281172"/>
                      <a:pt x="19090" y="272673"/>
                    </a:cubicBezTo>
                    <a:cubicBezTo>
                      <a:pt x="25463" y="258791"/>
                      <a:pt x="42678" y="257374"/>
                      <a:pt x="52759" y="246420"/>
                    </a:cubicBezTo>
                    <a:cubicBezTo>
                      <a:pt x="55137" y="242926"/>
                      <a:pt x="55518" y="238582"/>
                      <a:pt x="53901" y="234710"/>
                    </a:cubicBezTo>
                    <a:cubicBezTo>
                      <a:pt x="50952" y="229988"/>
                      <a:pt x="46102" y="226683"/>
                      <a:pt x="40585" y="225833"/>
                    </a:cubicBezTo>
                    <a:cubicBezTo>
                      <a:pt x="31645" y="224416"/>
                      <a:pt x="17093" y="228194"/>
                      <a:pt x="14525" y="217145"/>
                    </a:cubicBezTo>
                    <a:cubicBezTo>
                      <a:pt x="13859" y="212990"/>
                      <a:pt x="18995" y="206474"/>
                      <a:pt x="12623" y="204679"/>
                    </a:cubicBezTo>
                    <a:cubicBezTo>
                      <a:pt x="11862" y="203452"/>
                      <a:pt x="9960" y="202129"/>
                      <a:pt x="11291" y="200524"/>
                    </a:cubicBezTo>
                    <a:cubicBezTo>
                      <a:pt x="11767" y="199485"/>
                      <a:pt x="13669" y="199580"/>
                      <a:pt x="12813" y="198163"/>
                    </a:cubicBezTo>
                    <a:cubicBezTo>
                      <a:pt x="11577" y="197597"/>
                      <a:pt x="9865" y="197691"/>
                      <a:pt x="9009" y="196463"/>
                    </a:cubicBezTo>
                    <a:cubicBezTo>
                      <a:pt x="5870" y="192025"/>
                      <a:pt x="16522" y="189097"/>
                      <a:pt x="10150" y="185414"/>
                    </a:cubicBezTo>
                    <a:cubicBezTo>
                      <a:pt x="6726" y="184470"/>
                      <a:pt x="1685" y="186359"/>
                      <a:pt x="68" y="182204"/>
                    </a:cubicBezTo>
                    <a:cubicBezTo>
                      <a:pt x="-502" y="178426"/>
                      <a:pt x="2636" y="176160"/>
                      <a:pt x="4348" y="173327"/>
                    </a:cubicBezTo>
                    <a:cubicBezTo>
                      <a:pt x="7392" y="168510"/>
                      <a:pt x="14620" y="166055"/>
                      <a:pt x="13764" y="159161"/>
                    </a:cubicBezTo>
                    <a:lnTo>
                      <a:pt x="11196" y="153117"/>
                    </a:lnTo>
                    <a:cubicBezTo>
                      <a:pt x="13954" y="140274"/>
                      <a:pt x="17949" y="127714"/>
                      <a:pt x="22990" y="115532"/>
                    </a:cubicBezTo>
                    <a:cubicBezTo>
                      <a:pt x="29362" y="102405"/>
                      <a:pt x="43819" y="96456"/>
                      <a:pt x="55422" y="88334"/>
                    </a:cubicBezTo>
                    <a:lnTo>
                      <a:pt x="116673" y="49616"/>
                    </a:lnTo>
                    <a:lnTo>
                      <a:pt x="160234" y="20907"/>
                    </a:lnTo>
                    <a:cubicBezTo>
                      <a:pt x="168223" y="16563"/>
                      <a:pt x="173930" y="8914"/>
                      <a:pt x="175737" y="37"/>
                    </a:cubicBezTo>
                    <a:cubicBezTo>
                      <a:pt x="177924" y="-341"/>
                      <a:pt x="178971" y="2303"/>
                      <a:pt x="180587" y="3247"/>
                    </a:cubicBezTo>
                    <a:cubicBezTo>
                      <a:pt x="183536" y="6553"/>
                      <a:pt x="185343" y="10708"/>
                      <a:pt x="185914" y="15146"/>
                    </a:cubicBezTo>
                  </a:path>
                </a:pathLst>
              </a:custGeom>
              <a:grpFill/>
              <a:ln w="948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7782667-19DF-6B13-A8B6-690F3E88B14F}"/>
                  </a:ext>
                </a:extLst>
              </p:cNvPr>
              <p:cNvSpPr/>
              <p:nvPr/>
            </p:nvSpPr>
            <p:spPr>
              <a:xfrm>
                <a:off x="1264370" y="806582"/>
                <a:ext cx="134202" cy="171399"/>
              </a:xfrm>
              <a:custGeom>
                <a:avLst/>
                <a:gdLst>
                  <a:gd name="connsiteX0" fmla="*/ 118795 w 134202"/>
                  <a:gd name="connsiteY0" fmla="*/ 21626 h 171399"/>
                  <a:gd name="connsiteX1" fmla="*/ 84650 w 134202"/>
                  <a:gd name="connsiteY1" fmla="*/ 46746 h 171399"/>
                  <a:gd name="connsiteX2" fmla="*/ 37571 w 134202"/>
                  <a:gd name="connsiteY2" fmla="*/ 76115 h 171399"/>
                  <a:gd name="connsiteX3" fmla="*/ 27394 w 134202"/>
                  <a:gd name="connsiteY3" fmla="*/ 103691 h 171399"/>
                  <a:gd name="connsiteX4" fmla="*/ 21307 w 134202"/>
                  <a:gd name="connsiteY4" fmla="*/ 115023 h 171399"/>
                  <a:gd name="connsiteX5" fmla="*/ 22543 w 134202"/>
                  <a:gd name="connsiteY5" fmla="*/ 118517 h 171399"/>
                  <a:gd name="connsiteX6" fmla="*/ 27679 w 134202"/>
                  <a:gd name="connsiteY6" fmla="*/ 121445 h 171399"/>
                  <a:gd name="connsiteX7" fmla="*/ 28726 w 134202"/>
                  <a:gd name="connsiteY7" fmla="*/ 127772 h 171399"/>
                  <a:gd name="connsiteX8" fmla="*/ 31484 w 134202"/>
                  <a:gd name="connsiteY8" fmla="*/ 128811 h 171399"/>
                  <a:gd name="connsiteX9" fmla="*/ 30057 w 134202"/>
                  <a:gd name="connsiteY9" fmla="*/ 132210 h 171399"/>
                  <a:gd name="connsiteX10" fmla="*/ 35288 w 134202"/>
                  <a:gd name="connsiteY10" fmla="*/ 136082 h 171399"/>
                  <a:gd name="connsiteX11" fmla="*/ 37951 w 134202"/>
                  <a:gd name="connsiteY11" fmla="*/ 144298 h 171399"/>
                  <a:gd name="connsiteX12" fmla="*/ 68101 w 134202"/>
                  <a:gd name="connsiteY12" fmla="*/ 140521 h 171399"/>
                  <a:gd name="connsiteX13" fmla="*/ 112137 w 134202"/>
                  <a:gd name="connsiteY13" fmla="*/ 151947 h 171399"/>
                  <a:gd name="connsiteX14" fmla="*/ 133822 w 134202"/>
                  <a:gd name="connsiteY14" fmla="*/ 154875 h 171399"/>
                  <a:gd name="connsiteX15" fmla="*/ 134203 w 134202"/>
                  <a:gd name="connsiteY15" fmla="*/ 155347 h 171399"/>
                  <a:gd name="connsiteX16" fmla="*/ 96063 w 134202"/>
                  <a:gd name="connsiteY16" fmla="*/ 170740 h 171399"/>
                  <a:gd name="connsiteX17" fmla="*/ 53359 w 134202"/>
                  <a:gd name="connsiteY17" fmla="*/ 151947 h 171399"/>
                  <a:gd name="connsiteX18" fmla="*/ 16361 w 134202"/>
                  <a:gd name="connsiteY18" fmla="*/ 151664 h 171399"/>
                  <a:gd name="connsiteX19" fmla="*/ 14649 w 134202"/>
                  <a:gd name="connsiteY19" fmla="*/ 139387 h 171399"/>
                  <a:gd name="connsiteX20" fmla="*/ 12462 w 134202"/>
                  <a:gd name="connsiteY20" fmla="*/ 131833 h 171399"/>
                  <a:gd name="connsiteX21" fmla="*/ 8562 w 134202"/>
                  <a:gd name="connsiteY21" fmla="*/ 129283 h 171399"/>
                  <a:gd name="connsiteX22" fmla="*/ 8277 w 134202"/>
                  <a:gd name="connsiteY22" fmla="*/ 122106 h 171399"/>
                  <a:gd name="connsiteX23" fmla="*/ 478 w 134202"/>
                  <a:gd name="connsiteY23" fmla="*/ 119839 h 171399"/>
                  <a:gd name="connsiteX24" fmla="*/ 668 w 134202"/>
                  <a:gd name="connsiteY24" fmla="*/ 114928 h 171399"/>
                  <a:gd name="connsiteX25" fmla="*/ 8372 w 134202"/>
                  <a:gd name="connsiteY25" fmla="*/ 102463 h 171399"/>
                  <a:gd name="connsiteX26" fmla="*/ 8372 w 134202"/>
                  <a:gd name="connsiteY26" fmla="*/ 89147 h 171399"/>
                  <a:gd name="connsiteX27" fmla="*/ 24541 w 134202"/>
                  <a:gd name="connsiteY27" fmla="*/ 62894 h 171399"/>
                  <a:gd name="connsiteX28" fmla="*/ 82463 w 134202"/>
                  <a:gd name="connsiteY28" fmla="*/ 26348 h 171399"/>
                  <a:gd name="connsiteX29" fmla="*/ 119080 w 134202"/>
                  <a:gd name="connsiteY29" fmla="*/ 0 h 171399"/>
                  <a:gd name="connsiteX30" fmla="*/ 118985 w 134202"/>
                  <a:gd name="connsiteY30" fmla="*/ 21815 h 17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202" h="171399">
                    <a:moveTo>
                      <a:pt x="118795" y="21626"/>
                    </a:moveTo>
                    <a:cubicBezTo>
                      <a:pt x="108713" y="31636"/>
                      <a:pt x="97300" y="40135"/>
                      <a:pt x="84650" y="46746"/>
                    </a:cubicBezTo>
                    <a:lnTo>
                      <a:pt x="37571" y="76115"/>
                    </a:lnTo>
                    <a:cubicBezTo>
                      <a:pt x="29011" y="82537"/>
                      <a:pt x="25016" y="93303"/>
                      <a:pt x="27394" y="103691"/>
                    </a:cubicBezTo>
                    <a:cubicBezTo>
                      <a:pt x="27109" y="108507"/>
                      <a:pt x="23019" y="110962"/>
                      <a:pt x="21307" y="115023"/>
                    </a:cubicBezTo>
                    <a:cubicBezTo>
                      <a:pt x="21307" y="116251"/>
                      <a:pt x="21307" y="117856"/>
                      <a:pt x="22543" y="118517"/>
                    </a:cubicBezTo>
                    <a:cubicBezTo>
                      <a:pt x="24255" y="119461"/>
                      <a:pt x="27014" y="118895"/>
                      <a:pt x="27679" y="121445"/>
                    </a:cubicBezTo>
                    <a:cubicBezTo>
                      <a:pt x="27679" y="123900"/>
                      <a:pt x="26158" y="126450"/>
                      <a:pt x="28726" y="127772"/>
                    </a:cubicBezTo>
                    <a:cubicBezTo>
                      <a:pt x="29772" y="128527"/>
                      <a:pt x="31579" y="126827"/>
                      <a:pt x="31484" y="128811"/>
                    </a:cubicBezTo>
                    <a:cubicBezTo>
                      <a:pt x="30628" y="129755"/>
                      <a:pt x="30057" y="130888"/>
                      <a:pt x="30057" y="132210"/>
                    </a:cubicBezTo>
                    <a:cubicBezTo>
                      <a:pt x="31103" y="134854"/>
                      <a:pt x="34337" y="133910"/>
                      <a:pt x="35288" y="136082"/>
                    </a:cubicBezTo>
                    <a:cubicBezTo>
                      <a:pt x="35478" y="139010"/>
                      <a:pt x="34908" y="142598"/>
                      <a:pt x="37951" y="144298"/>
                    </a:cubicBezTo>
                    <a:cubicBezTo>
                      <a:pt x="48699" y="147603"/>
                      <a:pt x="58019" y="141371"/>
                      <a:pt x="68101" y="140521"/>
                    </a:cubicBezTo>
                    <a:cubicBezTo>
                      <a:pt x="84460" y="137782"/>
                      <a:pt x="98727" y="145903"/>
                      <a:pt x="112137" y="151947"/>
                    </a:cubicBezTo>
                    <a:cubicBezTo>
                      <a:pt x="119175" y="153931"/>
                      <a:pt x="126499" y="154969"/>
                      <a:pt x="133822" y="154875"/>
                    </a:cubicBezTo>
                    <a:lnTo>
                      <a:pt x="134203" y="155347"/>
                    </a:lnTo>
                    <a:cubicBezTo>
                      <a:pt x="123836" y="164885"/>
                      <a:pt x="111471" y="173951"/>
                      <a:pt x="96063" y="170740"/>
                    </a:cubicBezTo>
                    <a:cubicBezTo>
                      <a:pt x="79800" y="167907"/>
                      <a:pt x="71335" y="151381"/>
                      <a:pt x="53359" y="151947"/>
                    </a:cubicBezTo>
                    <a:cubicBezTo>
                      <a:pt x="41185" y="152703"/>
                      <a:pt x="28440" y="158180"/>
                      <a:pt x="16361" y="151664"/>
                    </a:cubicBezTo>
                    <a:cubicBezTo>
                      <a:pt x="13413" y="148264"/>
                      <a:pt x="12747" y="143448"/>
                      <a:pt x="14649" y="139387"/>
                    </a:cubicBezTo>
                    <a:cubicBezTo>
                      <a:pt x="14459" y="136554"/>
                      <a:pt x="7706" y="134854"/>
                      <a:pt x="12462" y="131833"/>
                    </a:cubicBezTo>
                    <a:cubicBezTo>
                      <a:pt x="11320" y="130794"/>
                      <a:pt x="8943" y="131360"/>
                      <a:pt x="8562" y="129283"/>
                    </a:cubicBezTo>
                    <a:cubicBezTo>
                      <a:pt x="7896" y="126922"/>
                      <a:pt x="11035" y="123994"/>
                      <a:pt x="8277" y="122106"/>
                    </a:cubicBezTo>
                    <a:cubicBezTo>
                      <a:pt x="5709" y="121350"/>
                      <a:pt x="2095" y="122389"/>
                      <a:pt x="478" y="119839"/>
                    </a:cubicBezTo>
                    <a:cubicBezTo>
                      <a:pt x="-188" y="118234"/>
                      <a:pt x="-188" y="116439"/>
                      <a:pt x="668" y="114928"/>
                    </a:cubicBezTo>
                    <a:cubicBezTo>
                      <a:pt x="3141" y="110679"/>
                      <a:pt x="8752" y="107846"/>
                      <a:pt x="8372" y="102463"/>
                    </a:cubicBezTo>
                    <a:cubicBezTo>
                      <a:pt x="5424" y="98780"/>
                      <a:pt x="7231" y="93586"/>
                      <a:pt x="8372" y="89147"/>
                    </a:cubicBezTo>
                    <a:cubicBezTo>
                      <a:pt x="11701" y="79137"/>
                      <a:pt x="13983" y="68372"/>
                      <a:pt x="24541" y="62894"/>
                    </a:cubicBezTo>
                    <a:lnTo>
                      <a:pt x="82463" y="26348"/>
                    </a:lnTo>
                    <a:cubicBezTo>
                      <a:pt x="94827" y="17471"/>
                      <a:pt x="109284" y="12560"/>
                      <a:pt x="119080" y="0"/>
                    </a:cubicBezTo>
                    <a:cubicBezTo>
                      <a:pt x="122789" y="6799"/>
                      <a:pt x="122694" y="15015"/>
                      <a:pt x="118985" y="21815"/>
                    </a:cubicBezTo>
                  </a:path>
                </a:pathLst>
              </a:custGeom>
              <a:grpFill/>
              <a:ln w="948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D636ED1-4B1A-3C57-A4F3-72B95B1833DA}"/>
                  </a:ext>
                </a:extLst>
              </p:cNvPr>
              <p:cNvSpPr/>
              <p:nvPr/>
            </p:nvSpPr>
            <p:spPr>
              <a:xfrm>
                <a:off x="1078048" y="921310"/>
                <a:ext cx="159971" cy="151066"/>
              </a:xfrm>
              <a:custGeom>
                <a:avLst/>
                <a:gdLst>
                  <a:gd name="connsiteX0" fmla="*/ 115277 w 159971"/>
                  <a:gd name="connsiteY0" fmla="*/ 41469 h 151066"/>
                  <a:gd name="connsiteX1" fmla="*/ 155699 w 159971"/>
                  <a:gd name="connsiteY1" fmla="*/ 68289 h 151066"/>
                  <a:gd name="connsiteX2" fmla="*/ 159693 w 159971"/>
                  <a:gd name="connsiteY2" fmla="*/ 80471 h 151066"/>
                  <a:gd name="connsiteX3" fmla="*/ 127166 w 159971"/>
                  <a:gd name="connsiteY3" fmla="*/ 119284 h 151066"/>
                  <a:gd name="connsiteX4" fmla="*/ 139340 w 159971"/>
                  <a:gd name="connsiteY4" fmla="*/ 138738 h 151066"/>
                  <a:gd name="connsiteX5" fmla="*/ 151419 w 159971"/>
                  <a:gd name="connsiteY5" fmla="*/ 140343 h 151066"/>
                  <a:gd name="connsiteX6" fmla="*/ 151133 w 159971"/>
                  <a:gd name="connsiteY6" fmla="*/ 144121 h 151066"/>
                  <a:gd name="connsiteX7" fmla="*/ 112709 w 159971"/>
                  <a:gd name="connsiteY7" fmla="*/ 146954 h 151066"/>
                  <a:gd name="connsiteX8" fmla="*/ 103198 w 159971"/>
                  <a:gd name="connsiteY8" fmla="*/ 129105 h 151066"/>
                  <a:gd name="connsiteX9" fmla="*/ 133919 w 159971"/>
                  <a:gd name="connsiteY9" fmla="*/ 93220 h 151066"/>
                  <a:gd name="connsiteX10" fmla="*/ 136582 w 159971"/>
                  <a:gd name="connsiteY10" fmla="*/ 84626 h 151066"/>
                  <a:gd name="connsiteX11" fmla="*/ 129734 w 159971"/>
                  <a:gd name="connsiteY11" fmla="*/ 75371 h 151066"/>
                  <a:gd name="connsiteX12" fmla="*/ 23496 w 159971"/>
                  <a:gd name="connsiteY12" fmla="*/ 17482 h 151066"/>
                  <a:gd name="connsiteX13" fmla="*/ 2191 w 159971"/>
                  <a:gd name="connsiteY13" fmla="*/ 17765 h 151066"/>
                  <a:gd name="connsiteX14" fmla="*/ 2191 w 159971"/>
                  <a:gd name="connsiteY14" fmla="*/ 18143 h 151066"/>
                  <a:gd name="connsiteX15" fmla="*/ 669 w 159971"/>
                  <a:gd name="connsiteY15" fmla="*/ 12571 h 151066"/>
                  <a:gd name="connsiteX16" fmla="*/ 13414 w 159971"/>
                  <a:gd name="connsiteY16" fmla="*/ 11 h 151066"/>
                  <a:gd name="connsiteX17" fmla="*/ 43849 w 159971"/>
                  <a:gd name="connsiteY17" fmla="*/ 6527 h 151066"/>
                  <a:gd name="connsiteX18" fmla="*/ 115087 w 159971"/>
                  <a:gd name="connsiteY18" fmla="*/ 41563 h 15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9971" h="151066">
                    <a:moveTo>
                      <a:pt x="115277" y="41469"/>
                    </a:moveTo>
                    <a:cubicBezTo>
                      <a:pt x="129543" y="49212"/>
                      <a:pt x="143049" y="58184"/>
                      <a:pt x="155699" y="68289"/>
                    </a:cubicBezTo>
                    <a:cubicBezTo>
                      <a:pt x="159123" y="71405"/>
                      <a:pt x="160644" y="75938"/>
                      <a:pt x="159693" y="80471"/>
                    </a:cubicBezTo>
                    <a:cubicBezTo>
                      <a:pt x="152655" y="98414"/>
                      <a:pt x="126405" y="96903"/>
                      <a:pt x="127166" y="119284"/>
                    </a:cubicBezTo>
                    <a:cubicBezTo>
                      <a:pt x="126975" y="127594"/>
                      <a:pt x="131731" y="135244"/>
                      <a:pt x="139340" y="138738"/>
                    </a:cubicBezTo>
                    <a:cubicBezTo>
                      <a:pt x="143144" y="140343"/>
                      <a:pt x="147329" y="140910"/>
                      <a:pt x="151419" y="140343"/>
                    </a:cubicBezTo>
                    <a:cubicBezTo>
                      <a:pt x="151799" y="141854"/>
                      <a:pt x="154177" y="143554"/>
                      <a:pt x="151133" y="144121"/>
                    </a:cubicBezTo>
                    <a:cubicBezTo>
                      <a:pt x="139625" y="149409"/>
                      <a:pt x="124883" y="155170"/>
                      <a:pt x="112709" y="146954"/>
                    </a:cubicBezTo>
                    <a:cubicBezTo>
                      <a:pt x="107002" y="142704"/>
                      <a:pt x="103578" y="136093"/>
                      <a:pt x="103198" y="129105"/>
                    </a:cubicBezTo>
                    <a:cubicBezTo>
                      <a:pt x="103198" y="108896"/>
                      <a:pt x="122696" y="105213"/>
                      <a:pt x="133919" y="93220"/>
                    </a:cubicBezTo>
                    <a:cubicBezTo>
                      <a:pt x="135821" y="90764"/>
                      <a:pt x="136772" y="87742"/>
                      <a:pt x="136582" y="84626"/>
                    </a:cubicBezTo>
                    <a:cubicBezTo>
                      <a:pt x="135250" y="80943"/>
                      <a:pt x="132872" y="77732"/>
                      <a:pt x="129734" y="75371"/>
                    </a:cubicBezTo>
                    <a:cubicBezTo>
                      <a:pt x="96921" y="51668"/>
                      <a:pt x="61254" y="32214"/>
                      <a:pt x="23496" y="17482"/>
                    </a:cubicBezTo>
                    <a:cubicBezTo>
                      <a:pt x="17123" y="15971"/>
                      <a:pt x="7517" y="10871"/>
                      <a:pt x="2191" y="17765"/>
                    </a:cubicBezTo>
                    <a:lnTo>
                      <a:pt x="2191" y="18143"/>
                    </a:lnTo>
                    <a:cubicBezTo>
                      <a:pt x="-1423" y="18426"/>
                      <a:pt x="479" y="14366"/>
                      <a:pt x="669" y="12571"/>
                    </a:cubicBezTo>
                    <a:cubicBezTo>
                      <a:pt x="2476" y="6433"/>
                      <a:pt x="7232" y="1711"/>
                      <a:pt x="13414" y="11"/>
                    </a:cubicBezTo>
                    <a:cubicBezTo>
                      <a:pt x="23971" y="-178"/>
                      <a:pt x="34338" y="1994"/>
                      <a:pt x="43849" y="6527"/>
                    </a:cubicBezTo>
                    <a:cubicBezTo>
                      <a:pt x="68293" y="16821"/>
                      <a:pt x="92070" y="28531"/>
                      <a:pt x="115087" y="41563"/>
                    </a:cubicBezTo>
                  </a:path>
                </a:pathLst>
              </a:custGeom>
              <a:grpFill/>
              <a:ln w="9483" cap="flat">
                <a:noFill/>
                <a:prstDash val="solid"/>
                <a:miter/>
              </a:ln>
            </p:spPr>
            <p:txBody>
              <a:bodyPr rtlCol="0" anchor="ctr"/>
              <a:lstStyle/>
              <a:p>
                <a:endParaRPr lang="en-US"/>
              </a:p>
            </p:txBody>
          </p:sp>
        </p:grpSp>
        <p:grpSp>
          <p:nvGrpSpPr>
            <p:cNvPr id="12" name="Graphic 13">
              <a:extLst>
                <a:ext uri="{FF2B5EF4-FFF2-40B4-BE49-F238E27FC236}">
                  <a16:creationId xmlns:a16="http://schemas.microsoft.com/office/drawing/2014/main" id="{85316838-BA0E-2C6E-82EF-F43141BF1C94}"/>
                </a:ext>
              </a:extLst>
            </p:cNvPr>
            <p:cNvGrpSpPr/>
            <p:nvPr/>
          </p:nvGrpSpPr>
          <p:grpSpPr>
            <a:xfrm>
              <a:off x="1476087" y="832363"/>
              <a:ext cx="371119" cy="147036"/>
              <a:chOff x="1476087" y="832363"/>
              <a:chExt cx="371119" cy="147036"/>
            </a:xfrm>
            <a:grpFill/>
          </p:grpSpPr>
          <p:sp>
            <p:nvSpPr>
              <p:cNvPr id="13" name="Freeform 12">
                <a:extLst>
                  <a:ext uri="{FF2B5EF4-FFF2-40B4-BE49-F238E27FC236}">
                    <a16:creationId xmlns:a16="http://schemas.microsoft.com/office/drawing/2014/main" id="{273E20AA-C233-2B3C-5255-D1AA46AF7540}"/>
                  </a:ext>
                </a:extLst>
              </p:cNvPr>
              <p:cNvSpPr/>
              <p:nvPr/>
            </p:nvSpPr>
            <p:spPr>
              <a:xfrm>
                <a:off x="1476087" y="836235"/>
                <a:ext cx="112990" cy="139387"/>
              </a:xfrm>
              <a:custGeom>
                <a:avLst/>
                <a:gdLst>
                  <a:gd name="connsiteX0" fmla="*/ 83887 w 112990"/>
                  <a:gd name="connsiteY0" fmla="*/ 139387 h 139387"/>
                  <a:gd name="connsiteX1" fmla="*/ 83887 w 112990"/>
                  <a:gd name="connsiteY1" fmla="*/ 77154 h 139387"/>
                  <a:gd name="connsiteX2" fmla="*/ 29009 w 112990"/>
                  <a:gd name="connsiteY2" fmla="*/ 77154 h 139387"/>
                  <a:gd name="connsiteX3" fmla="*/ 29009 w 112990"/>
                  <a:gd name="connsiteY3" fmla="*/ 139387 h 139387"/>
                  <a:gd name="connsiteX4" fmla="*/ 0 w 112990"/>
                  <a:gd name="connsiteY4" fmla="*/ 139387 h 139387"/>
                  <a:gd name="connsiteX5" fmla="*/ 0 w 112990"/>
                  <a:gd name="connsiteY5" fmla="*/ 0 h 139387"/>
                  <a:gd name="connsiteX6" fmla="*/ 29009 w 112990"/>
                  <a:gd name="connsiteY6" fmla="*/ 0 h 139387"/>
                  <a:gd name="connsiteX7" fmla="*/ 29009 w 112990"/>
                  <a:gd name="connsiteY7" fmla="*/ 53167 h 139387"/>
                  <a:gd name="connsiteX8" fmla="*/ 83887 w 112990"/>
                  <a:gd name="connsiteY8" fmla="*/ 53167 h 139387"/>
                  <a:gd name="connsiteX9" fmla="*/ 83887 w 112990"/>
                  <a:gd name="connsiteY9" fmla="*/ 0 h 139387"/>
                  <a:gd name="connsiteX10" fmla="*/ 112991 w 112990"/>
                  <a:gd name="connsiteY10" fmla="*/ 0 h 139387"/>
                  <a:gd name="connsiteX11" fmla="*/ 112991 w 112990"/>
                  <a:gd name="connsiteY11" fmla="*/ 139387 h 139387"/>
                  <a:gd name="connsiteX12" fmla="*/ 83887 w 112990"/>
                  <a:gd name="connsiteY12" fmla="*/ 139387 h 13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990" h="139387">
                    <a:moveTo>
                      <a:pt x="83887" y="139387"/>
                    </a:moveTo>
                    <a:lnTo>
                      <a:pt x="83887" y="77154"/>
                    </a:lnTo>
                    <a:lnTo>
                      <a:pt x="29009" y="77154"/>
                    </a:lnTo>
                    <a:lnTo>
                      <a:pt x="29009" y="139387"/>
                    </a:lnTo>
                    <a:lnTo>
                      <a:pt x="0" y="139387"/>
                    </a:lnTo>
                    <a:lnTo>
                      <a:pt x="0" y="0"/>
                    </a:lnTo>
                    <a:lnTo>
                      <a:pt x="29009" y="0"/>
                    </a:lnTo>
                    <a:lnTo>
                      <a:pt x="29009" y="53167"/>
                    </a:lnTo>
                    <a:lnTo>
                      <a:pt x="83887" y="53167"/>
                    </a:lnTo>
                    <a:lnTo>
                      <a:pt x="83887" y="0"/>
                    </a:lnTo>
                    <a:lnTo>
                      <a:pt x="112991" y="0"/>
                    </a:lnTo>
                    <a:lnTo>
                      <a:pt x="112991" y="139387"/>
                    </a:lnTo>
                    <a:lnTo>
                      <a:pt x="83887" y="139387"/>
                    </a:lnTo>
                    <a:close/>
                  </a:path>
                </a:pathLst>
              </a:custGeom>
              <a:grpFill/>
              <a:ln w="948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06CBD8D-ED9F-CD16-5045-10352D37FBE9}"/>
                  </a:ext>
                </a:extLst>
              </p:cNvPr>
              <p:cNvSpPr/>
              <p:nvPr/>
            </p:nvSpPr>
            <p:spPr>
              <a:xfrm>
                <a:off x="1607434" y="836235"/>
                <a:ext cx="112990" cy="139387"/>
              </a:xfrm>
              <a:custGeom>
                <a:avLst/>
                <a:gdLst>
                  <a:gd name="connsiteX0" fmla="*/ 83887 w 112990"/>
                  <a:gd name="connsiteY0" fmla="*/ 139387 h 139387"/>
                  <a:gd name="connsiteX1" fmla="*/ 83887 w 112990"/>
                  <a:gd name="connsiteY1" fmla="*/ 77154 h 139387"/>
                  <a:gd name="connsiteX2" fmla="*/ 29009 w 112990"/>
                  <a:gd name="connsiteY2" fmla="*/ 77154 h 139387"/>
                  <a:gd name="connsiteX3" fmla="*/ 29009 w 112990"/>
                  <a:gd name="connsiteY3" fmla="*/ 139387 h 139387"/>
                  <a:gd name="connsiteX4" fmla="*/ 0 w 112990"/>
                  <a:gd name="connsiteY4" fmla="*/ 139387 h 139387"/>
                  <a:gd name="connsiteX5" fmla="*/ 0 w 112990"/>
                  <a:gd name="connsiteY5" fmla="*/ 0 h 139387"/>
                  <a:gd name="connsiteX6" fmla="*/ 29009 w 112990"/>
                  <a:gd name="connsiteY6" fmla="*/ 0 h 139387"/>
                  <a:gd name="connsiteX7" fmla="*/ 29009 w 112990"/>
                  <a:gd name="connsiteY7" fmla="*/ 53167 h 139387"/>
                  <a:gd name="connsiteX8" fmla="*/ 83887 w 112990"/>
                  <a:gd name="connsiteY8" fmla="*/ 53167 h 139387"/>
                  <a:gd name="connsiteX9" fmla="*/ 83887 w 112990"/>
                  <a:gd name="connsiteY9" fmla="*/ 0 h 139387"/>
                  <a:gd name="connsiteX10" fmla="*/ 112991 w 112990"/>
                  <a:gd name="connsiteY10" fmla="*/ 0 h 139387"/>
                  <a:gd name="connsiteX11" fmla="*/ 112991 w 112990"/>
                  <a:gd name="connsiteY11" fmla="*/ 139387 h 139387"/>
                  <a:gd name="connsiteX12" fmla="*/ 83887 w 112990"/>
                  <a:gd name="connsiteY12" fmla="*/ 139387 h 13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990" h="139387">
                    <a:moveTo>
                      <a:pt x="83887" y="139387"/>
                    </a:moveTo>
                    <a:lnTo>
                      <a:pt x="83887" y="77154"/>
                    </a:lnTo>
                    <a:lnTo>
                      <a:pt x="29009" y="77154"/>
                    </a:lnTo>
                    <a:lnTo>
                      <a:pt x="29009" y="139387"/>
                    </a:lnTo>
                    <a:lnTo>
                      <a:pt x="0" y="139387"/>
                    </a:lnTo>
                    <a:lnTo>
                      <a:pt x="0" y="0"/>
                    </a:lnTo>
                    <a:lnTo>
                      <a:pt x="29009" y="0"/>
                    </a:lnTo>
                    <a:lnTo>
                      <a:pt x="29009" y="53167"/>
                    </a:lnTo>
                    <a:lnTo>
                      <a:pt x="83887" y="53167"/>
                    </a:lnTo>
                    <a:lnTo>
                      <a:pt x="83887" y="0"/>
                    </a:lnTo>
                    <a:lnTo>
                      <a:pt x="112991" y="0"/>
                    </a:lnTo>
                    <a:lnTo>
                      <a:pt x="112991" y="139387"/>
                    </a:lnTo>
                    <a:lnTo>
                      <a:pt x="83887" y="139387"/>
                    </a:lnTo>
                    <a:close/>
                  </a:path>
                </a:pathLst>
              </a:custGeom>
              <a:grpFill/>
              <a:ln w="948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7C36821C-A4B9-BEE5-F2D1-2F4F1DED8F6F}"/>
                  </a:ext>
                </a:extLst>
              </p:cNvPr>
              <p:cNvSpPr/>
              <p:nvPr/>
            </p:nvSpPr>
            <p:spPr>
              <a:xfrm>
                <a:off x="1732124" y="832363"/>
                <a:ext cx="115083" cy="147036"/>
              </a:xfrm>
              <a:custGeom>
                <a:avLst/>
                <a:gdLst>
                  <a:gd name="connsiteX0" fmla="*/ 57637 w 115083"/>
                  <a:gd name="connsiteY0" fmla="*/ 123144 h 147036"/>
                  <a:gd name="connsiteX1" fmla="*/ 74471 w 115083"/>
                  <a:gd name="connsiteY1" fmla="*/ 120878 h 147036"/>
                  <a:gd name="connsiteX2" fmla="*/ 86740 w 115083"/>
                  <a:gd name="connsiteY2" fmla="*/ 104729 h 147036"/>
                  <a:gd name="connsiteX3" fmla="*/ 80653 w 115083"/>
                  <a:gd name="connsiteY3" fmla="*/ 94058 h 147036"/>
                  <a:gd name="connsiteX4" fmla="*/ 61536 w 115083"/>
                  <a:gd name="connsiteY4" fmla="*/ 87542 h 147036"/>
                  <a:gd name="connsiteX5" fmla="*/ 46699 w 115083"/>
                  <a:gd name="connsiteY5" fmla="*/ 84237 h 147036"/>
                  <a:gd name="connsiteX6" fmla="*/ 16454 w 115083"/>
                  <a:gd name="connsiteY6" fmla="*/ 73566 h 147036"/>
                  <a:gd name="connsiteX7" fmla="*/ 2283 w 115083"/>
                  <a:gd name="connsiteY7" fmla="*/ 43441 h 147036"/>
                  <a:gd name="connsiteX8" fmla="*/ 15979 w 115083"/>
                  <a:gd name="connsiteY8" fmla="*/ 12371 h 147036"/>
                  <a:gd name="connsiteX9" fmla="*/ 56210 w 115083"/>
                  <a:gd name="connsiteY9" fmla="*/ 0 h 147036"/>
                  <a:gd name="connsiteX10" fmla="*/ 94064 w 115083"/>
                  <a:gd name="connsiteY10" fmla="*/ 11710 h 147036"/>
                  <a:gd name="connsiteX11" fmla="*/ 110518 w 115083"/>
                  <a:gd name="connsiteY11" fmla="*/ 45613 h 147036"/>
                  <a:gd name="connsiteX12" fmla="*/ 82365 w 115083"/>
                  <a:gd name="connsiteY12" fmla="*/ 45613 h 147036"/>
                  <a:gd name="connsiteX13" fmla="*/ 71333 w 115083"/>
                  <a:gd name="connsiteY13" fmla="*/ 27764 h 147036"/>
                  <a:gd name="connsiteX14" fmla="*/ 54308 w 115083"/>
                  <a:gd name="connsiteY14" fmla="*/ 24270 h 147036"/>
                  <a:gd name="connsiteX15" fmla="*/ 36237 w 115083"/>
                  <a:gd name="connsiteY15" fmla="*/ 28803 h 147036"/>
                  <a:gd name="connsiteX16" fmla="*/ 29484 w 115083"/>
                  <a:gd name="connsiteY16" fmla="*/ 41457 h 147036"/>
                  <a:gd name="connsiteX17" fmla="*/ 36142 w 115083"/>
                  <a:gd name="connsiteY17" fmla="*/ 52601 h 147036"/>
                  <a:gd name="connsiteX18" fmla="*/ 54403 w 115083"/>
                  <a:gd name="connsiteY18" fmla="*/ 58361 h 147036"/>
                  <a:gd name="connsiteX19" fmla="*/ 78561 w 115083"/>
                  <a:gd name="connsiteY19" fmla="*/ 64122 h 147036"/>
                  <a:gd name="connsiteX20" fmla="*/ 102529 w 115083"/>
                  <a:gd name="connsiteY20" fmla="*/ 74227 h 147036"/>
                  <a:gd name="connsiteX21" fmla="*/ 115083 w 115083"/>
                  <a:gd name="connsiteY21" fmla="*/ 102652 h 147036"/>
                  <a:gd name="connsiteX22" fmla="*/ 100341 w 115083"/>
                  <a:gd name="connsiteY22" fmla="*/ 134382 h 147036"/>
                  <a:gd name="connsiteX23" fmla="*/ 58778 w 115083"/>
                  <a:gd name="connsiteY23" fmla="*/ 147037 h 147036"/>
                  <a:gd name="connsiteX24" fmla="*/ 15693 w 115083"/>
                  <a:gd name="connsiteY24" fmla="*/ 134571 h 147036"/>
                  <a:gd name="connsiteX25" fmla="*/ 0 w 115083"/>
                  <a:gd name="connsiteY25" fmla="*/ 100385 h 147036"/>
                  <a:gd name="connsiteX26" fmla="*/ 27962 w 115083"/>
                  <a:gd name="connsiteY26" fmla="*/ 100385 h 147036"/>
                  <a:gd name="connsiteX27" fmla="*/ 33193 w 115083"/>
                  <a:gd name="connsiteY27" fmla="*/ 114645 h 147036"/>
                  <a:gd name="connsiteX28" fmla="*/ 57637 w 115083"/>
                  <a:gd name="connsiteY28" fmla="*/ 123239 h 14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5083" h="147036">
                    <a:moveTo>
                      <a:pt x="57637" y="123144"/>
                    </a:moveTo>
                    <a:cubicBezTo>
                      <a:pt x="64580" y="123144"/>
                      <a:pt x="70191" y="122389"/>
                      <a:pt x="74471" y="120878"/>
                    </a:cubicBezTo>
                    <a:cubicBezTo>
                      <a:pt x="82651" y="117950"/>
                      <a:pt x="86740" y="112568"/>
                      <a:pt x="86740" y="104729"/>
                    </a:cubicBezTo>
                    <a:cubicBezTo>
                      <a:pt x="86740" y="100102"/>
                      <a:pt x="84743" y="96608"/>
                      <a:pt x="80653" y="94058"/>
                    </a:cubicBezTo>
                    <a:cubicBezTo>
                      <a:pt x="76564" y="91603"/>
                      <a:pt x="70191" y="89431"/>
                      <a:pt x="61536" y="87542"/>
                    </a:cubicBezTo>
                    <a:lnTo>
                      <a:pt x="46699" y="84237"/>
                    </a:lnTo>
                    <a:cubicBezTo>
                      <a:pt x="32052" y="80932"/>
                      <a:pt x="21970" y="77437"/>
                      <a:pt x="16454" y="73566"/>
                    </a:cubicBezTo>
                    <a:cubicBezTo>
                      <a:pt x="7038" y="67144"/>
                      <a:pt x="2283" y="57134"/>
                      <a:pt x="2283" y="43441"/>
                    </a:cubicBezTo>
                    <a:cubicBezTo>
                      <a:pt x="2283" y="30975"/>
                      <a:pt x="6848" y="20587"/>
                      <a:pt x="15979" y="12371"/>
                    </a:cubicBezTo>
                    <a:cubicBezTo>
                      <a:pt x="25109" y="4155"/>
                      <a:pt x="38520" y="0"/>
                      <a:pt x="56210" y="0"/>
                    </a:cubicBezTo>
                    <a:cubicBezTo>
                      <a:pt x="70952" y="0"/>
                      <a:pt x="83602" y="3872"/>
                      <a:pt x="94064" y="11710"/>
                    </a:cubicBezTo>
                    <a:cubicBezTo>
                      <a:pt x="104526" y="19548"/>
                      <a:pt x="109947" y="30786"/>
                      <a:pt x="110518" y="45613"/>
                    </a:cubicBezTo>
                    <a:lnTo>
                      <a:pt x="82365" y="45613"/>
                    </a:lnTo>
                    <a:cubicBezTo>
                      <a:pt x="81890" y="37208"/>
                      <a:pt x="78181" y="31258"/>
                      <a:pt x="71333" y="27764"/>
                    </a:cubicBezTo>
                    <a:cubicBezTo>
                      <a:pt x="66767" y="25403"/>
                      <a:pt x="61061" y="24270"/>
                      <a:pt x="54308" y="24270"/>
                    </a:cubicBezTo>
                    <a:cubicBezTo>
                      <a:pt x="46794" y="24270"/>
                      <a:pt x="40707" y="25781"/>
                      <a:pt x="36237" y="28803"/>
                    </a:cubicBezTo>
                    <a:cubicBezTo>
                      <a:pt x="31767" y="31825"/>
                      <a:pt x="29484" y="36075"/>
                      <a:pt x="29484" y="41457"/>
                    </a:cubicBezTo>
                    <a:cubicBezTo>
                      <a:pt x="29484" y="46462"/>
                      <a:pt x="31672" y="50145"/>
                      <a:pt x="36142" y="52601"/>
                    </a:cubicBezTo>
                    <a:cubicBezTo>
                      <a:pt x="38995" y="54206"/>
                      <a:pt x="45082" y="56189"/>
                      <a:pt x="54403" y="58361"/>
                    </a:cubicBezTo>
                    <a:lnTo>
                      <a:pt x="78561" y="64122"/>
                    </a:lnTo>
                    <a:cubicBezTo>
                      <a:pt x="89118" y="66672"/>
                      <a:pt x="97203" y="69977"/>
                      <a:pt x="102529" y="74227"/>
                    </a:cubicBezTo>
                    <a:cubicBezTo>
                      <a:pt x="110898" y="80743"/>
                      <a:pt x="115083" y="90281"/>
                      <a:pt x="115083" y="102652"/>
                    </a:cubicBezTo>
                    <a:cubicBezTo>
                      <a:pt x="115083" y="115023"/>
                      <a:pt x="110138" y="125977"/>
                      <a:pt x="100341" y="134382"/>
                    </a:cubicBezTo>
                    <a:cubicBezTo>
                      <a:pt x="90545" y="142787"/>
                      <a:pt x="76659" y="147037"/>
                      <a:pt x="58778" y="147037"/>
                    </a:cubicBezTo>
                    <a:cubicBezTo>
                      <a:pt x="40897" y="147037"/>
                      <a:pt x="26155" y="142882"/>
                      <a:pt x="15693" y="134571"/>
                    </a:cubicBezTo>
                    <a:cubicBezTo>
                      <a:pt x="5231" y="126261"/>
                      <a:pt x="0" y="114928"/>
                      <a:pt x="0" y="100385"/>
                    </a:cubicBezTo>
                    <a:lnTo>
                      <a:pt x="27962" y="100385"/>
                    </a:lnTo>
                    <a:cubicBezTo>
                      <a:pt x="28818" y="106713"/>
                      <a:pt x="30625" y="111529"/>
                      <a:pt x="33193" y="114645"/>
                    </a:cubicBezTo>
                    <a:cubicBezTo>
                      <a:pt x="37949" y="120406"/>
                      <a:pt x="46128" y="123239"/>
                      <a:pt x="57637" y="123239"/>
                    </a:cubicBezTo>
                    <a:close/>
                  </a:path>
                </a:pathLst>
              </a:custGeom>
              <a:grpFill/>
              <a:ln w="948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009977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image" Target="../media/image12.svg"/><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image" Target="../media/image11.png"/><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tags" Target="../tags/tag2.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58C1A1-F475-FE78-D29F-3D9B0B43C000}"/>
              </a:ext>
            </a:extLst>
          </p:cNvPr>
          <p:cNvSpPr>
            <a:spLocks noGrp="1"/>
          </p:cNvSpPr>
          <p:nvPr>
            <p:ph type="title"/>
          </p:nvPr>
        </p:nvSpPr>
        <p:spPr>
          <a:xfrm>
            <a:off x="639763" y="571500"/>
            <a:ext cx="10910887" cy="1119188"/>
          </a:xfrm>
          <a:prstGeom prst="rect">
            <a:avLst/>
          </a:prstGeom>
        </p:spPr>
        <p:txBody>
          <a:bodyPr vert="horz" lIns="45720" tIns="45720" rIns="4572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EDB5590C-07F1-FA44-96FC-35AEFB3D56E8}"/>
              </a:ext>
            </a:extLst>
          </p:cNvPr>
          <p:cNvSpPr>
            <a:spLocks noGrp="1"/>
          </p:cNvSpPr>
          <p:nvPr>
            <p:ph type="body" idx="1"/>
          </p:nvPr>
        </p:nvSpPr>
        <p:spPr>
          <a:xfrm>
            <a:off x="639763" y="1825625"/>
            <a:ext cx="10910887" cy="4539316"/>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E05A32AF-7B7C-909A-6C53-C7D0054B22FF}"/>
              </a:ext>
            </a:extLst>
          </p:cNvPr>
          <p:cNvSpPr>
            <a:spLocks noGrp="1"/>
          </p:cNvSpPr>
          <p:nvPr>
            <p:ph type="sldNum" sz="quarter" idx="4"/>
          </p:nvPr>
        </p:nvSpPr>
        <p:spPr>
          <a:xfrm>
            <a:off x="182801" y="6543187"/>
            <a:ext cx="2940050" cy="184150"/>
          </a:xfrm>
          <a:prstGeom prst="rect">
            <a:avLst/>
          </a:prstGeom>
        </p:spPr>
        <p:txBody>
          <a:bodyPr vert="horz" lIns="91440" tIns="45720" rIns="91440" bIns="45720" rtlCol="0" anchor="ctr"/>
          <a:lstStyle>
            <a:lvl1pPr algn="l">
              <a:defRPr sz="900">
                <a:solidFill>
                  <a:schemeClr val="tx1">
                    <a:tint val="75000"/>
                  </a:schemeClr>
                </a:solidFill>
              </a:defRPr>
            </a:lvl1pPr>
          </a:lstStyle>
          <a:p>
            <a:fld id="{F727EB1C-A8E6-4D7D-A998-DA97ABC76435}" type="slidenum">
              <a:rPr lang="en-US" smtClean="0"/>
              <a:pPr/>
              <a:t>‹#›</a:t>
            </a:fld>
            <a:endParaRPr lang="en-US"/>
          </a:p>
        </p:txBody>
      </p:sp>
      <p:cxnSp>
        <p:nvCxnSpPr>
          <p:cNvPr id="5" name="Straight Connector 4">
            <a:extLst>
              <a:ext uri="{FF2B5EF4-FFF2-40B4-BE49-F238E27FC236}">
                <a16:creationId xmlns:a16="http://schemas.microsoft.com/office/drawing/2014/main" id="{E29FC9EC-D296-CB06-B271-C50DEFDBAAD0}"/>
              </a:ext>
              <a:ext uri="{C183D7F6-B498-43B3-948B-1728B52AA6E4}">
                <adec:decorative xmlns:adec="http://schemas.microsoft.com/office/drawing/2017/decorative" val="1"/>
              </a:ext>
            </a:extLst>
          </p:cNvPr>
          <p:cNvCxnSpPr>
            <a:cxnSpLocks/>
          </p:cNvCxnSpPr>
          <p:nvPr userDrawn="1"/>
        </p:nvCxnSpPr>
        <p:spPr>
          <a:xfrm>
            <a:off x="0" y="202994"/>
            <a:ext cx="10867002" cy="0"/>
          </a:xfrm>
          <a:prstGeom prst="line">
            <a:avLst/>
          </a:prstGeom>
          <a:ln w="9525">
            <a:gradFill>
              <a:gsLst>
                <a:gs pos="0">
                  <a:schemeClr val="bg2"/>
                </a:gs>
                <a:gs pos="74000">
                  <a:schemeClr val="accent3"/>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pic>
        <p:nvPicPr>
          <p:cNvPr id="6" name="Graphic 23" descr="ASTP Logo">
            <a:extLst>
              <a:ext uri="{FF2B5EF4-FFF2-40B4-BE49-F238E27FC236}">
                <a16:creationId xmlns:a16="http://schemas.microsoft.com/office/drawing/2014/main" id="{1F9A593B-9239-6193-5518-EF68067FC44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0934822" y="150365"/>
            <a:ext cx="1056831" cy="100584"/>
          </a:xfrm>
          <a:prstGeom prst="rect">
            <a:avLst/>
          </a:prstGeom>
        </p:spPr>
      </p:pic>
      <p:grpSp>
        <p:nvGrpSpPr>
          <p:cNvPr id="11" name="Graphic 13">
            <a:extLst>
              <a:ext uri="{FF2B5EF4-FFF2-40B4-BE49-F238E27FC236}">
                <a16:creationId xmlns:a16="http://schemas.microsoft.com/office/drawing/2014/main" id="{381247B2-1BCA-7A19-CF92-B9B4D4153AFA}"/>
              </a:ext>
            </a:extLst>
          </p:cNvPr>
          <p:cNvGrpSpPr/>
          <p:nvPr userDrawn="1"/>
        </p:nvGrpSpPr>
        <p:grpSpPr>
          <a:xfrm>
            <a:off x="11536473" y="6564070"/>
            <a:ext cx="472725" cy="222733"/>
            <a:chOff x="1078048" y="709974"/>
            <a:chExt cx="769159" cy="362403"/>
          </a:xfrm>
          <a:solidFill>
            <a:schemeClr val="bg1">
              <a:lumMod val="50000"/>
            </a:schemeClr>
          </a:solidFill>
        </p:grpSpPr>
        <p:grpSp>
          <p:nvGrpSpPr>
            <p:cNvPr id="12" name="Graphic 13">
              <a:extLst>
                <a:ext uri="{FF2B5EF4-FFF2-40B4-BE49-F238E27FC236}">
                  <a16:creationId xmlns:a16="http://schemas.microsoft.com/office/drawing/2014/main" id="{8B0D185E-3AF0-1D68-8656-88215F6CA8D0}"/>
                </a:ext>
              </a:extLst>
            </p:cNvPr>
            <p:cNvGrpSpPr/>
            <p:nvPr/>
          </p:nvGrpSpPr>
          <p:grpSpPr>
            <a:xfrm>
              <a:off x="1078048" y="709974"/>
              <a:ext cx="320524" cy="362403"/>
              <a:chOff x="1078048" y="709974"/>
              <a:chExt cx="320524" cy="362403"/>
            </a:xfrm>
            <a:grpFill/>
          </p:grpSpPr>
          <p:sp>
            <p:nvSpPr>
              <p:cNvPr id="17" name="Freeform 16">
                <a:extLst>
                  <a:ext uri="{FF2B5EF4-FFF2-40B4-BE49-F238E27FC236}">
                    <a16:creationId xmlns:a16="http://schemas.microsoft.com/office/drawing/2014/main" id="{B192A635-A950-4CCF-ACB2-28E6EEED36FC}"/>
                  </a:ext>
                </a:extLst>
              </p:cNvPr>
              <p:cNvSpPr/>
              <p:nvPr/>
            </p:nvSpPr>
            <p:spPr>
              <a:xfrm>
                <a:off x="1109737" y="709974"/>
                <a:ext cx="265845" cy="201148"/>
              </a:xfrm>
              <a:custGeom>
                <a:avLst/>
                <a:gdLst>
                  <a:gd name="connsiteX0" fmla="*/ 265819 w 265845"/>
                  <a:gd name="connsiteY0" fmla="*/ 16337 h 201148"/>
                  <a:gd name="connsiteX1" fmla="*/ 241661 w 265845"/>
                  <a:gd name="connsiteY1" fmla="*/ 45801 h 201148"/>
                  <a:gd name="connsiteX2" fmla="*/ 141035 w 265845"/>
                  <a:gd name="connsiteY2" fmla="*/ 109073 h 201148"/>
                  <a:gd name="connsiteX3" fmla="*/ 113167 w 265845"/>
                  <a:gd name="connsiteY3" fmla="*/ 130699 h 201148"/>
                  <a:gd name="connsiteX4" fmla="*/ 95762 w 265845"/>
                  <a:gd name="connsiteY4" fmla="*/ 177067 h 201148"/>
                  <a:gd name="connsiteX5" fmla="*/ 69131 w 265845"/>
                  <a:gd name="connsiteY5" fmla="*/ 200393 h 201148"/>
                  <a:gd name="connsiteX6" fmla="*/ 42310 w 265845"/>
                  <a:gd name="connsiteY6" fmla="*/ 198976 h 201148"/>
                  <a:gd name="connsiteX7" fmla="*/ 10829 w 265845"/>
                  <a:gd name="connsiteY7" fmla="*/ 194916 h 201148"/>
                  <a:gd name="connsiteX8" fmla="*/ 3886 w 265845"/>
                  <a:gd name="connsiteY8" fmla="*/ 198221 h 201148"/>
                  <a:gd name="connsiteX9" fmla="*/ 2269 w 265845"/>
                  <a:gd name="connsiteY9" fmla="*/ 201148 h 201148"/>
                  <a:gd name="connsiteX10" fmla="*/ 177 w 265845"/>
                  <a:gd name="connsiteY10" fmla="*/ 196332 h 201148"/>
                  <a:gd name="connsiteX11" fmla="*/ 9402 w 265845"/>
                  <a:gd name="connsiteY11" fmla="*/ 179145 h 201148"/>
                  <a:gd name="connsiteX12" fmla="*/ 20340 w 265845"/>
                  <a:gd name="connsiteY12" fmla="*/ 176501 h 201148"/>
                  <a:gd name="connsiteX13" fmla="*/ 66373 w 265845"/>
                  <a:gd name="connsiteY13" fmla="*/ 182072 h 201148"/>
                  <a:gd name="connsiteX14" fmla="*/ 73126 w 265845"/>
                  <a:gd name="connsiteY14" fmla="*/ 179995 h 201148"/>
                  <a:gd name="connsiteX15" fmla="*/ 75504 w 265845"/>
                  <a:gd name="connsiteY15" fmla="*/ 176690 h 201148"/>
                  <a:gd name="connsiteX16" fmla="*/ 101659 w 265845"/>
                  <a:gd name="connsiteY16" fmla="*/ 113512 h 201148"/>
                  <a:gd name="connsiteX17" fmla="*/ 141605 w 265845"/>
                  <a:gd name="connsiteY17" fmla="*/ 86881 h 201148"/>
                  <a:gd name="connsiteX18" fmla="*/ 233482 w 265845"/>
                  <a:gd name="connsiteY18" fmla="*/ 28425 h 201148"/>
                  <a:gd name="connsiteX19" fmla="*/ 254881 w 265845"/>
                  <a:gd name="connsiteY19" fmla="*/ 2928 h 201148"/>
                  <a:gd name="connsiteX20" fmla="*/ 256308 w 265845"/>
                  <a:gd name="connsiteY20" fmla="*/ 0 h 201148"/>
                  <a:gd name="connsiteX21" fmla="*/ 265819 w 265845"/>
                  <a:gd name="connsiteY21" fmla="*/ 16432 h 20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5845" h="201148">
                    <a:moveTo>
                      <a:pt x="265819" y="16337"/>
                    </a:moveTo>
                    <a:cubicBezTo>
                      <a:pt x="264488" y="30975"/>
                      <a:pt x="251648" y="38435"/>
                      <a:pt x="241661" y="45801"/>
                    </a:cubicBezTo>
                    <a:lnTo>
                      <a:pt x="141035" y="109073"/>
                    </a:lnTo>
                    <a:cubicBezTo>
                      <a:pt x="131904" y="115495"/>
                      <a:pt x="119350" y="120122"/>
                      <a:pt x="113167" y="130699"/>
                    </a:cubicBezTo>
                    <a:cubicBezTo>
                      <a:pt x="105654" y="145431"/>
                      <a:pt x="99852" y="161013"/>
                      <a:pt x="95762" y="177067"/>
                    </a:cubicBezTo>
                    <a:cubicBezTo>
                      <a:pt x="91387" y="188777"/>
                      <a:pt x="81401" y="197465"/>
                      <a:pt x="69131" y="200393"/>
                    </a:cubicBezTo>
                    <a:cubicBezTo>
                      <a:pt x="60191" y="201054"/>
                      <a:pt x="51156" y="200487"/>
                      <a:pt x="42310" y="198976"/>
                    </a:cubicBezTo>
                    <a:lnTo>
                      <a:pt x="10829" y="194916"/>
                    </a:lnTo>
                    <a:cubicBezTo>
                      <a:pt x="8166" y="195010"/>
                      <a:pt x="5693" y="196238"/>
                      <a:pt x="3886" y="198221"/>
                    </a:cubicBezTo>
                    <a:lnTo>
                      <a:pt x="2269" y="201148"/>
                    </a:lnTo>
                    <a:cubicBezTo>
                      <a:pt x="-1155" y="201148"/>
                      <a:pt x="367" y="198410"/>
                      <a:pt x="177" y="196332"/>
                    </a:cubicBezTo>
                    <a:cubicBezTo>
                      <a:pt x="557" y="189533"/>
                      <a:pt x="3981" y="183206"/>
                      <a:pt x="9402" y="179145"/>
                    </a:cubicBezTo>
                    <a:cubicBezTo>
                      <a:pt x="12636" y="177162"/>
                      <a:pt x="16535" y="176217"/>
                      <a:pt x="20340" y="176501"/>
                    </a:cubicBezTo>
                    <a:lnTo>
                      <a:pt x="66373" y="182072"/>
                    </a:lnTo>
                    <a:cubicBezTo>
                      <a:pt x="68751" y="182072"/>
                      <a:pt x="71129" y="181317"/>
                      <a:pt x="73126" y="179995"/>
                    </a:cubicBezTo>
                    <a:lnTo>
                      <a:pt x="75504" y="176690"/>
                    </a:lnTo>
                    <a:cubicBezTo>
                      <a:pt x="82257" y="154497"/>
                      <a:pt x="87678" y="131171"/>
                      <a:pt x="101659" y="113512"/>
                    </a:cubicBezTo>
                    <a:cubicBezTo>
                      <a:pt x="114404" y="103879"/>
                      <a:pt x="127719" y="95003"/>
                      <a:pt x="141605" y="86881"/>
                    </a:cubicBezTo>
                    <a:cubicBezTo>
                      <a:pt x="172041" y="67616"/>
                      <a:pt x="203427" y="48068"/>
                      <a:pt x="233482" y="28425"/>
                    </a:cubicBezTo>
                    <a:cubicBezTo>
                      <a:pt x="243183" y="22381"/>
                      <a:pt x="250697" y="13410"/>
                      <a:pt x="254881" y="2928"/>
                    </a:cubicBezTo>
                    <a:lnTo>
                      <a:pt x="256308" y="0"/>
                    </a:lnTo>
                    <a:cubicBezTo>
                      <a:pt x="262395" y="3116"/>
                      <a:pt x="266200" y="9538"/>
                      <a:pt x="265819" y="16432"/>
                    </a:cubicBezTo>
                  </a:path>
                </a:pathLst>
              </a:custGeom>
              <a:grpFill/>
              <a:ln w="948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3B3CBC44-C639-118B-F8E5-D5B0395AC30C}"/>
                  </a:ext>
                </a:extLst>
              </p:cNvPr>
              <p:cNvSpPr/>
              <p:nvPr/>
            </p:nvSpPr>
            <p:spPr>
              <a:xfrm>
                <a:off x="1211422" y="749978"/>
                <a:ext cx="185913" cy="301312"/>
              </a:xfrm>
              <a:custGeom>
                <a:avLst/>
                <a:gdLst>
                  <a:gd name="connsiteX0" fmla="*/ 185914 w 185913"/>
                  <a:gd name="connsiteY0" fmla="*/ 14958 h 301312"/>
                  <a:gd name="connsiteX1" fmla="*/ 163087 w 185913"/>
                  <a:gd name="connsiteY1" fmla="*/ 42061 h 301312"/>
                  <a:gd name="connsiteX2" fmla="*/ 121904 w 185913"/>
                  <a:gd name="connsiteY2" fmla="*/ 68503 h 301312"/>
                  <a:gd name="connsiteX3" fmla="*/ 48860 w 185913"/>
                  <a:gd name="connsiteY3" fmla="*/ 114871 h 301312"/>
                  <a:gd name="connsiteX4" fmla="*/ 31455 w 185913"/>
                  <a:gd name="connsiteY4" fmla="*/ 151701 h 301312"/>
                  <a:gd name="connsiteX5" fmla="*/ 33928 w 185913"/>
                  <a:gd name="connsiteY5" fmla="*/ 162939 h 301312"/>
                  <a:gd name="connsiteX6" fmla="*/ 22609 w 185913"/>
                  <a:gd name="connsiteY6" fmla="*/ 178048 h 301312"/>
                  <a:gd name="connsiteX7" fmla="*/ 32786 w 185913"/>
                  <a:gd name="connsiteY7" fmla="*/ 186359 h 301312"/>
                  <a:gd name="connsiteX8" fmla="*/ 32120 w 185913"/>
                  <a:gd name="connsiteY8" fmla="*/ 193630 h 301312"/>
                  <a:gd name="connsiteX9" fmla="*/ 35544 w 185913"/>
                  <a:gd name="connsiteY9" fmla="*/ 196936 h 301312"/>
                  <a:gd name="connsiteX10" fmla="*/ 34879 w 185913"/>
                  <a:gd name="connsiteY10" fmla="*/ 199674 h 301312"/>
                  <a:gd name="connsiteX11" fmla="*/ 37732 w 185913"/>
                  <a:gd name="connsiteY11" fmla="*/ 203829 h 301312"/>
                  <a:gd name="connsiteX12" fmla="*/ 37161 w 185913"/>
                  <a:gd name="connsiteY12" fmla="*/ 212801 h 301312"/>
                  <a:gd name="connsiteX13" fmla="*/ 78724 w 185913"/>
                  <a:gd name="connsiteY13" fmla="*/ 227155 h 301312"/>
                  <a:gd name="connsiteX14" fmla="*/ 79295 w 185913"/>
                  <a:gd name="connsiteY14" fmla="*/ 238582 h 301312"/>
                  <a:gd name="connsiteX15" fmla="*/ 42012 w 185913"/>
                  <a:gd name="connsiteY15" fmla="*/ 280322 h 301312"/>
                  <a:gd name="connsiteX16" fmla="*/ 53140 w 185913"/>
                  <a:gd name="connsiteY16" fmla="*/ 289483 h 301312"/>
                  <a:gd name="connsiteX17" fmla="*/ 64363 w 185913"/>
                  <a:gd name="connsiteY17" fmla="*/ 288822 h 301312"/>
                  <a:gd name="connsiteX18" fmla="*/ 65789 w 185913"/>
                  <a:gd name="connsiteY18" fmla="*/ 290710 h 301312"/>
                  <a:gd name="connsiteX19" fmla="*/ 65789 w 185913"/>
                  <a:gd name="connsiteY19" fmla="*/ 291371 h 301312"/>
                  <a:gd name="connsiteX20" fmla="*/ 25082 w 185913"/>
                  <a:gd name="connsiteY20" fmla="*/ 296849 h 301312"/>
                  <a:gd name="connsiteX21" fmla="*/ 19090 w 185913"/>
                  <a:gd name="connsiteY21" fmla="*/ 272673 h 301312"/>
                  <a:gd name="connsiteX22" fmla="*/ 52759 w 185913"/>
                  <a:gd name="connsiteY22" fmla="*/ 246420 h 301312"/>
                  <a:gd name="connsiteX23" fmla="*/ 53901 w 185913"/>
                  <a:gd name="connsiteY23" fmla="*/ 234710 h 301312"/>
                  <a:gd name="connsiteX24" fmla="*/ 40585 w 185913"/>
                  <a:gd name="connsiteY24" fmla="*/ 225833 h 301312"/>
                  <a:gd name="connsiteX25" fmla="*/ 14525 w 185913"/>
                  <a:gd name="connsiteY25" fmla="*/ 217145 h 301312"/>
                  <a:gd name="connsiteX26" fmla="*/ 12623 w 185913"/>
                  <a:gd name="connsiteY26" fmla="*/ 204679 h 301312"/>
                  <a:gd name="connsiteX27" fmla="*/ 11291 w 185913"/>
                  <a:gd name="connsiteY27" fmla="*/ 200524 h 301312"/>
                  <a:gd name="connsiteX28" fmla="*/ 12813 w 185913"/>
                  <a:gd name="connsiteY28" fmla="*/ 198163 h 301312"/>
                  <a:gd name="connsiteX29" fmla="*/ 9009 w 185913"/>
                  <a:gd name="connsiteY29" fmla="*/ 196463 h 301312"/>
                  <a:gd name="connsiteX30" fmla="*/ 10150 w 185913"/>
                  <a:gd name="connsiteY30" fmla="*/ 185414 h 301312"/>
                  <a:gd name="connsiteX31" fmla="*/ 68 w 185913"/>
                  <a:gd name="connsiteY31" fmla="*/ 182204 h 301312"/>
                  <a:gd name="connsiteX32" fmla="*/ 4348 w 185913"/>
                  <a:gd name="connsiteY32" fmla="*/ 173327 h 301312"/>
                  <a:gd name="connsiteX33" fmla="*/ 13764 w 185913"/>
                  <a:gd name="connsiteY33" fmla="*/ 159161 h 301312"/>
                  <a:gd name="connsiteX34" fmla="*/ 11196 w 185913"/>
                  <a:gd name="connsiteY34" fmla="*/ 153117 h 301312"/>
                  <a:gd name="connsiteX35" fmla="*/ 22990 w 185913"/>
                  <a:gd name="connsiteY35" fmla="*/ 115532 h 301312"/>
                  <a:gd name="connsiteX36" fmla="*/ 55422 w 185913"/>
                  <a:gd name="connsiteY36" fmla="*/ 88334 h 301312"/>
                  <a:gd name="connsiteX37" fmla="*/ 116673 w 185913"/>
                  <a:gd name="connsiteY37" fmla="*/ 49616 h 301312"/>
                  <a:gd name="connsiteX38" fmla="*/ 160234 w 185913"/>
                  <a:gd name="connsiteY38" fmla="*/ 20907 h 301312"/>
                  <a:gd name="connsiteX39" fmla="*/ 175737 w 185913"/>
                  <a:gd name="connsiteY39" fmla="*/ 37 h 301312"/>
                  <a:gd name="connsiteX40" fmla="*/ 180587 w 185913"/>
                  <a:gd name="connsiteY40" fmla="*/ 3247 h 301312"/>
                  <a:gd name="connsiteX41" fmla="*/ 185914 w 185913"/>
                  <a:gd name="connsiteY41" fmla="*/ 15146 h 30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5913" h="301312">
                    <a:moveTo>
                      <a:pt x="185914" y="14958"/>
                    </a:moveTo>
                    <a:cubicBezTo>
                      <a:pt x="185343" y="29312"/>
                      <a:pt x="173169" y="34506"/>
                      <a:pt x="163087" y="42061"/>
                    </a:cubicBezTo>
                    <a:lnTo>
                      <a:pt x="121904" y="68503"/>
                    </a:lnTo>
                    <a:lnTo>
                      <a:pt x="48860" y="114871"/>
                    </a:lnTo>
                    <a:cubicBezTo>
                      <a:pt x="38112" y="124031"/>
                      <a:pt x="35640" y="138669"/>
                      <a:pt x="31455" y="151701"/>
                    </a:cubicBezTo>
                    <a:cubicBezTo>
                      <a:pt x="31265" y="156045"/>
                      <a:pt x="35449" y="158500"/>
                      <a:pt x="33928" y="162939"/>
                    </a:cubicBezTo>
                    <a:lnTo>
                      <a:pt x="22609" y="178048"/>
                    </a:lnTo>
                    <a:cubicBezTo>
                      <a:pt x="22229" y="184564"/>
                      <a:pt x="30694" y="181920"/>
                      <a:pt x="32786" y="186359"/>
                    </a:cubicBezTo>
                    <a:cubicBezTo>
                      <a:pt x="32596" y="188720"/>
                      <a:pt x="30599" y="191364"/>
                      <a:pt x="32120" y="193630"/>
                    </a:cubicBezTo>
                    <a:cubicBezTo>
                      <a:pt x="33072" y="196086"/>
                      <a:pt x="38683" y="193725"/>
                      <a:pt x="35544" y="196936"/>
                    </a:cubicBezTo>
                    <a:cubicBezTo>
                      <a:pt x="34688" y="197408"/>
                      <a:pt x="34784" y="198919"/>
                      <a:pt x="34879" y="199674"/>
                    </a:cubicBezTo>
                    <a:cubicBezTo>
                      <a:pt x="35735" y="201280"/>
                      <a:pt x="37827" y="201657"/>
                      <a:pt x="37732" y="203829"/>
                    </a:cubicBezTo>
                    <a:cubicBezTo>
                      <a:pt x="36210" y="206568"/>
                      <a:pt x="36020" y="209873"/>
                      <a:pt x="37161" y="212801"/>
                    </a:cubicBezTo>
                    <a:cubicBezTo>
                      <a:pt x="46863" y="226683"/>
                      <a:pt x="68453" y="214028"/>
                      <a:pt x="78724" y="227155"/>
                    </a:cubicBezTo>
                    <a:cubicBezTo>
                      <a:pt x="80912" y="230649"/>
                      <a:pt x="81102" y="234899"/>
                      <a:pt x="79295" y="238582"/>
                    </a:cubicBezTo>
                    <a:cubicBezTo>
                      <a:pt x="70450" y="256147"/>
                      <a:pt x="32786" y="252464"/>
                      <a:pt x="42012" y="280322"/>
                    </a:cubicBezTo>
                    <a:cubicBezTo>
                      <a:pt x="43914" y="285044"/>
                      <a:pt x="48099" y="288538"/>
                      <a:pt x="53140" y="289483"/>
                    </a:cubicBezTo>
                    <a:cubicBezTo>
                      <a:pt x="56849" y="290238"/>
                      <a:pt x="60749" y="289955"/>
                      <a:pt x="64363" y="288822"/>
                    </a:cubicBezTo>
                    <a:cubicBezTo>
                      <a:pt x="65409" y="289011"/>
                      <a:pt x="65409" y="290049"/>
                      <a:pt x="65789" y="290710"/>
                    </a:cubicBezTo>
                    <a:lnTo>
                      <a:pt x="65789" y="291371"/>
                    </a:lnTo>
                    <a:cubicBezTo>
                      <a:pt x="53806" y="297604"/>
                      <a:pt x="38303" y="306953"/>
                      <a:pt x="25082" y="296849"/>
                    </a:cubicBezTo>
                    <a:cubicBezTo>
                      <a:pt x="18425" y="290710"/>
                      <a:pt x="16047" y="281172"/>
                      <a:pt x="19090" y="272673"/>
                    </a:cubicBezTo>
                    <a:cubicBezTo>
                      <a:pt x="25463" y="258791"/>
                      <a:pt x="42678" y="257374"/>
                      <a:pt x="52759" y="246420"/>
                    </a:cubicBezTo>
                    <a:cubicBezTo>
                      <a:pt x="55137" y="242926"/>
                      <a:pt x="55518" y="238582"/>
                      <a:pt x="53901" y="234710"/>
                    </a:cubicBezTo>
                    <a:cubicBezTo>
                      <a:pt x="50952" y="229988"/>
                      <a:pt x="46102" y="226683"/>
                      <a:pt x="40585" y="225833"/>
                    </a:cubicBezTo>
                    <a:cubicBezTo>
                      <a:pt x="31645" y="224416"/>
                      <a:pt x="17093" y="228194"/>
                      <a:pt x="14525" y="217145"/>
                    </a:cubicBezTo>
                    <a:cubicBezTo>
                      <a:pt x="13859" y="212990"/>
                      <a:pt x="18995" y="206474"/>
                      <a:pt x="12623" y="204679"/>
                    </a:cubicBezTo>
                    <a:cubicBezTo>
                      <a:pt x="11862" y="203452"/>
                      <a:pt x="9960" y="202129"/>
                      <a:pt x="11291" y="200524"/>
                    </a:cubicBezTo>
                    <a:cubicBezTo>
                      <a:pt x="11767" y="199485"/>
                      <a:pt x="13669" y="199580"/>
                      <a:pt x="12813" y="198163"/>
                    </a:cubicBezTo>
                    <a:cubicBezTo>
                      <a:pt x="11577" y="197597"/>
                      <a:pt x="9865" y="197691"/>
                      <a:pt x="9009" y="196463"/>
                    </a:cubicBezTo>
                    <a:cubicBezTo>
                      <a:pt x="5870" y="192025"/>
                      <a:pt x="16522" y="189097"/>
                      <a:pt x="10150" y="185414"/>
                    </a:cubicBezTo>
                    <a:cubicBezTo>
                      <a:pt x="6726" y="184470"/>
                      <a:pt x="1685" y="186359"/>
                      <a:pt x="68" y="182204"/>
                    </a:cubicBezTo>
                    <a:cubicBezTo>
                      <a:pt x="-502" y="178426"/>
                      <a:pt x="2636" y="176160"/>
                      <a:pt x="4348" y="173327"/>
                    </a:cubicBezTo>
                    <a:cubicBezTo>
                      <a:pt x="7392" y="168510"/>
                      <a:pt x="14620" y="166055"/>
                      <a:pt x="13764" y="159161"/>
                    </a:cubicBezTo>
                    <a:lnTo>
                      <a:pt x="11196" y="153117"/>
                    </a:lnTo>
                    <a:cubicBezTo>
                      <a:pt x="13954" y="140274"/>
                      <a:pt x="17949" y="127714"/>
                      <a:pt x="22990" y="115532"/>
                    </a:cubicBezTo>
                    <a:cubicBezTo>
                      <a:pt x="29362" y="102405"/>
                      <a:pt x="43819" y="96456"/>
                      <a:pt x="55422" y="88334"/>
                    </a:cubicBezTo>
                    <a:lnTo>
                      <a:pt x="116673" y="49616"/>
                    </a:lnTo>
                    <a:lnTo>
                      <a:pt x="160234" y="20907"/>
                    </a:lnTo>
                    <a:cubicBezTo>
                      <a:pt x="168223" y="16563"/>
                      <a:pt x="173930" y="8914"/>
                      <a:pt x="175737" y="37"/>
                    </a:cubicBezTo>
                    <a:cubicBezTo>
                      <a:pt x="177924" y="-341"/>
                      <a:pt x="178971" y="2303"/>
                      <a:pt x="180587" y="3247"/>
                    </a:cubicBezTo>
                    <a:cubicBezTo>
                      <a:pt x="183536" y="6553"/>
                      <a:pt x="185343" y="10708"/>
                      <a:pt x="185914" y="15146"/>
                    </a:cubicBezTo>
                  </a:path>
                </a:pathLst>
              </a:custGeom>
              <a:grpFill/>
              <a:ln w="948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8B930AB-46C1-2207-64D8-F4F716015EE0}"/>
                  </a:ext>
                </a:extLst>
              </p:cNvPr>
              <p:cNvSpPr/>
              <p:nvPr/>
            </p:nvSpPr>
            <p:spPr>
              <a:xfrm>
                <a:off x="1264370" y="806582"/>
                <a:ext cx="134202" cy="171399"/>
              </a:xfrm>
              <a:custGeom>
                <a:avLst/>
                <a:gdLst>
                  <a:gd name="connsiteX0" fmla="*/ 118795 w 134202"/>
                  <a:gd name="connsiteY0" fmla="*/ 21626 h 171399"/>
                  <a:gd name="connsiteX1" fmla="*/ 84650 w 134202"/>
                  <a:gd name="connsiteY1" fmla="*/ 46746 h 171399"/>
                  <a:gd name="connsiteX2" fmla="*/ 37571 w 134202"/>
                  <a:gd name="connsiteY2" fmla="*/ 76115 h 171399"/>
                  <a:gd name="connsiteX3" fmla="*/ 27394 w 134202"/>
                  <a:gd name="connsiteY3" fmla="*/ 103691 h 171399"/>
                  <a:gd name="connsiteX4" fmla="*/ 21307 w 134202"/>
                  <a:gd name="connsiteY4" fmla="*/ 115023 h 171399"/>
                  <a:gd name="connsiteX5" fmla="*/ 22543 w 134202"/>
                  <a:gd name="connsiteY5" fmla="*/ 118517 h 171399"/>
                  <a:gd name="connsiteX6" fmla="*/ 27679 w 134202"/>
                  <a:gd name="connsiteY6" fmla="*/ 121445 h 171399"/>
                  <a:gd name="connsiteX7" fmla="*/ 28726 w 134202"/>
                  <a:gd name="connsiteY7" fmla="*/ 127772 h 171399"/>
                  <a:gd name="connsiteX8" fmla="*/ 31484 w 134202"/>
                  <a:gd name="connsiteY8" fmla="*/ 128811 h 171399"/>
                  <a:gd name="connsiteX9" fmla="*/ 30057 w 134202"/>
                  <a:gd name="connsiteY9" fmla="*/ 132210 h 171399"/>
                  <a:gd name="connsiteX10" fmla="*/ 35288 w 134202"/>
                  <a:gd name="connsiteY10" fmla="*/ 136082 h 171399"/>
                  <a:gd name="connsiteX11" fmla="*/ 37951 w 134202"/>
                  <a:gd name="connsiteY11" fmla="*/ 144298 h 171399"/>
                  <a:gd name="connsiteX12" fmla="*/ 68101 w 134202"/>
                  <a:gd name="connsiteY12" fmla="*/ 140521 h 171399"/>
                  <a:gd name="connsiteX13" fmla="*/ 112137 w 134202"/>
                  <a:gd name="connsiteY13" fmla="*/ 151947 h 171399"/>
                  <a:gd name="connsiteX14" fmla="*/ 133822 w 134202"/>
                  <a:gd name="connsiteY14" fmla="*/ 154875 h 171399"/>
                  <a:gd name="connsiteX15" fmla="*/ 134203 w 134202"/>
                  <a:gd name="connsiteY15" fmla="*/ 155347 h 171399"/>
                  <a:gd name="connsiteX16" fmla="*/ 96063 w 134202"/>
                  <a:gd name="connsiteY16" fmla="*/ 170740 h 171399"/>
                  <a:gd name="connsiteX17" fmla="*/ 53359 w 134202"/>
                  <a:gd name="connsiteY17" fmla="*/ 151947 h 171399"/>
                  <a:gd name="connsiteX18" fmla="*/ 16361 w 134202"/>
                  <a:gd name="connsiteY18" fmla="*/ 151664 h 171399"/>
                  <a:gd name="connsiteX19" fmla="*/ 14649 w 134202"/>
                  <a:gd name="connsiteY19" fmla="*/ 139387 h 171399"/>
                  <a:gd name="connsiteX20" fmla="*/ 12462 w 134202"/>
                  <a:gd name="connsiteY20" fmla="*/ 131833 h 171399"/>
                  <a:gd name="connsiteX21" fmla="*/ 8562 w 134202"/>
                  <a:gd name="connsiteY21" fmla="*/ 129283 h 171399"/>
                  <a:gd name="connsiteX22" fmla="*/ 8277 w 134202"/>
                  <a:gd name="connsiteY22" fmla="*/ 122106 h 171399"/>
                  <a:gd name="connsiteX23" fmla="*/ 478 w 134202"/>
                  <a:gd name="connsiteY23" fmla="*/ 119839 h 171399"/>
                  <a:gd name="connsiteX24" fmla="*/ 668 w 134202"/>
                  <a:gd name="connsiteY24" fmla="*/ 114928 h 171399"/>
                  <a:gd name="connsiteX25" fmla="*/ 8372 w 134202"/>
                  <a:gd name="connsiteY25" fmla="*/ 102463 h 171399"/>
                  <a:gd name="connsiteX26" fmla="*/ 8372 w 134202"/>
                  <a:gd name="connsiteY26" fmla="*/ 89147 h 171399"/>
                  <a:gd name="connsiteX27" fmla="*/ 24541 w 134202"/>
                  <a:gd name="connsiteY27" fmla="*/ 62894 h 171399"/>
                  <a:gd name="connsiteX28" fmla="*/ 82463 w 134202"/>
                  <a:gd name="connsiteY28" fmla="*/ 26348 h 171399"/>
                  <a:gd name="connsiteX29" fmla="*/ 119080 w 134202"/>
                  <a:gd name="connsiteY29" fmla="*/ 0 h 171399"/>
                  <a:gd name="connsiteX30" fmla="*/ 118985 w 134202"/>
                  <a:gd name="connsiteY30" fmla="*/ 21815 h 17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202" h="171399">
                    <a:moveTo>
                      <a:pt x="118795" y="21626"/>
                    </a:moveTo>
                    <a:cubicBezTo>
                      <a:pt x="108713" y="31636"/>
                      <a:pt x="97300" y="40135"/>
                      <a:pt x="84650" y="46746"/>
                    </a:cubicBezTo>
                    <a:lnTo>
                      <a:pt x="37571" y="76115"/>
                    </a:lnTo>
                    <a:cubicBezTo>
                      <a:pt x="29011" y="82537"/>
                      <a:pt x="25016" y="93303"/>
                      <a:pt x="27394" y="103691"/>
                    </a:cubicBezTo>
                    <a:cubicBezTo>
                      <a:pt x="27109" y="108507"/>
                      <a:pt x="23019" y="110962"/>
                      <a:pt x="21307" y="115023"/>
                    </a:cubicBezTo>
                    <a:cubicBezTo>
                      <a:pt x="21307" y="116251"/>
                      <a:pt x="21307" y="117856"/>
                      <a:pt x="22543" y="118517"/>
                    </a:cubicBezTo>
                    <a:cubicBezTo>
                      <a:pt x="24255" y="119461"/>
                      <a:pt x="27014" y="118895"/>
                      <a:pt x="27679" y="121445"/>
                    </a:cubicBezTo>
                    <a:cubicBezTo>
                      <a:pt x="27679" y="123900"/>
                      <a:pt x="26158" y="126450"/>
                      <a:pt x="28726" y="127772"/>
                    </a:cubicBezTo>
                    <a:cubicBezTo>
                      <a:pt x="29772" y="128527"/>
                      <a:pt x="31579" y="126827"/>
                      <a:pt x="31484" y="128811"/>
                    </a:cubicBezTo>
                    <a:cubicBezTo>
                      <a:pt x="30628" y="129755"/>
                      <a:pt x="30057" y="130888"/>
                      <a:pt x="30057" y="132210"/>
                    </a:cubicBezTo>
                    <a:cubicBezTo>
                      <a:pt x="31103" y="134854"/>
                      <a:pt x="34337" y="133910"/>
                      <a:pt x="35288" y="136082"/>
                    </a:cubicBezTo>
                    <a:cubicBezTo>
                      <a:pt x="35478" y="139010"/>
                      <a:pt x="34908" y="142598"/>
                      <a:pt x="37951" y="144298"/>
                    </a:cubicBezTo>
                    <a:cubicBezTo>
                      <a:pt x="48699" y="147603"/>
                      <a:pt x="58019" y="141371"/>
                      <a:pt x="68101" y="140521"/>
                    </a:cubicBezTo>
                    <a:cubicBezTo>
                      <a:pt x="84460" y="137782"/>
                      <a:pt x="98727" y="145903"/>
                      <a:pt x="112137" y="151947"/>
                    </a:cubicBezTo>
                    <a:cubicBezTo>
                      <a:pt x="119175" y="153931"/>
                      <a:pt x="126499" y="154969"/>
                      <a:pt x="133822" y="154875"/>
                    </a:cubicBezTo>
                    <a:lnTo>
                      <a:pt x="134203" y="155347"/>
                    </a:lnTo>
                    <a:cubicBezTo>
                      <a:pt x="123836" y="164885"/>
                      <a:pt x="111471" y="173951"/>
                      <a:pt x="96063" y="170740"/>
                    </a:cubicBezTo>
                    <a:cubicBezTo>
                      <a:pt x="79800" y="167907"/>
                      <a:pt x="71335" y="151381"/>
                      <a:pt x="53359" y="151947"/>
                    </a:cubicBezTo>
                    <a:cubicBezTo>
                      <a:pt x="41185" y="152703"/>
                      <a:pt x="28440" y="158180"/>
                      <a:pt x="16361" y="151664"/>
                    </a:cubicBezTo>
                    <a:cubicBezTo>
                      <a:pt x="13413" y="148264"/>
                      <a:pt x="12747" y="143448"/>
                      <a:pt x="14649" y="139387"/>
                    </a:cubicBezTo>
                    <a:cubicBezTo>
                      <a:pt x="14459" y="136554"/>
                      <a:pt x="7706" y="134854"/>
                      <a:pt x="12462" y="131833"/>
                    </a:cubicBezTo>
                    <a:cubicBezTo>
                      <a:pt x="11320" y="130794"/>
                      <a:pt x="8943" y="131360"/>
                      <a:pt x="8562" y="129283"/>
                    </a:cubicBezTo>
                    <a:cubicBezTo>
                      <a:pt x="7896" y="126922"/>
                      <a:pt x="11035" y="123994"/>
                      <a:pt x="8277" y="122106"/>
                    </a:cubicBezTo>
                    <a:cubicBezTo>
                      <a:pt x="5709" y="121350"/>
                      <a:pt x="2095" y="122389"/>
                      <a:pt x="478" y="119839"/>
                    </a:cubicBezTo>
                    <a:cubicBezTo>
                      <a:pt x="-188" y="118234"/>
                      <a:pt x="-188" y="116439"/>
                      <a:pt x="668" y="114928"/>
                    </a:cubicBezTo>
                    <a:cubicBezTo>
                      <a:pt x="3141" y="110679"/>
                      <a:pt x="8752" y="107846"/>
                      <a:pt x="8372" y="102463"/>
                    </a:cubicBezTo>
                    <a:cubicBezTo>
                      <a:pt x="5424" y="98780"/>
                      <a:pt x="7231" y="93586"/>
                      <a:pt x="8372" y="89147"/>
                    </a:cubicBezTo>
                    <a:cubicBezTo>
                      <a:pt x="11701" y="79137"/>
                      <a:pt x="13983" y="68372"/>
                      <a:pt x="24541" y="62894"/>
                    </a:cubicBezTo>
                    <a:lnTo>
                      <a:pt x="82463" y="26348"/>
                    </a:lnTo>
                    <a:cubicBezTo>
                      <a:pt x="94827" y="17471"/>
                      <a:pt x="109284" y="12560"/>
                      <a:pt x="119080" y="0"/>
                    </a:cubicBezTo>
                    <a:cubicBezTo>
                      <a:pt x="122789" y="6799"/>
                      <a:pt x="122694" y="15015"/>
                      <a:pt x="118985" y="21815"/>
                    </a:cubicBezTo>
                  </a:path>
                </a:pathLst>
              </a:custGeom>
              <a:grpFill/>
              <a:ln w="948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9C723C0-4B70-3202-0BFC-084306E95F90}"/>
                  </a:ext>
                </a:extLst>
              </p:cNvPr>
              <p:cNvSpPr/>
              <p:nvPr/>
            </p:nvSpPr>
            <p:spPr>
              <a:xfrm>
                <a:off x="1078048" y="921310"/>
                <a:ext cx="159971" cy="151066"/>
              </a:xfrm>
              <a:custGeom>
                <a:avLst/>
                <a:gdLst>
                  <a:gd name="connsiteX0" fmla="*/ 115277 w 159971"/>
                  <a:gd name="connsiteY0" fmla="*/ 41469 h 151066"/>
                  <a:gd name="connsiteX1" fmla="*/ 155699 w 159971"/>
                  <a:gd name="connsiteY1" fmla="*/ 68289 h 151066"/>
                  <a:gd name="connsiteX2" fmla="*/ 159693 w 159971"/>
                  <a:gd name="connsiteY2" fmla="*/ 80471 h 151066"/>
                  <a:gd name="connsiteX3" fmla="*/ 127166 w 159971"/>
                  <a:gd name="connsiteY3" fmla="*/ 119284 h 151066"/>
                  <a:gd name="connsiteX4" fmla="*/ 139340 w 159971"/>
                  <a:gd name="connsiteY4" fmla="*/ 138738 h 151066"/>
                  <a:gd name="connsiteX5" fmla="*/ 151419 w 159971"/>
                  <a:gd name="connsiteY5" fmla="*/ 140343 h 151066"/>
                  <a:gd name="connsiteX6" fmla="*/ 151133 w 159971"/>
                  <a:gd name="connsiteY6" fmla="*/ 144121 h 151066"/>
                  <a:gd name="connsiteX7" fmla="*/ 112709 w 159971"/>
                  <a:gd name="connsiteY7" fmla="*/ 146954 h 151066"/>
                  <a:gd name="connsiteX8" fmla="*/ 103198 w 159971"/>
                  <a:gd name="connsiteY8" fmla="*/ 129105 h 151066"/>
                  <a:gd name="connsiteX9" fmla="*/ 133919 w 159971"/>
                  <a:gd name="connsiteY9" fmla="*/ 93220 h 151066"/>
                  <a:gd name="connsiteX10" fmla="*/ 136582 w 159971"/>
                  <a:gd name="connsiteY10" fmla="*/ 84626 h 151066"/>
                  <a:gd name="connsiteX11" fmla="*/ 129734 w 159971"/>
                  <a:gd name="connsiteY11" fmla="*/ 75371 h 151066"/>
                  <a:gd name="connsiteX12" fmla="*/ 23496 w 159971"/>
                  <a:gd name="connsiteY12" fmla="*/ 17482 h 151066"/>
                  <a:gd name="connsiteX13" fmla="*/ 2191 w 159971"/>
                  <a:gd name="connsiteY13" fmla="*/ 17765 h 151066"/>
                  <a:gd name="connsiteX14" fmla="*/ 2191 w 159971"/>
                  <a:gd name="connsiteY14" fmla="*/ 18143 h 151066"/>
                  <a:gd name="connsiteX15" fmla="*/ 669 w 159971"/>
                  <a:gd name="connsiteY15" fmla="*/ 12571 h 151066"/>
                  <a:gd name="connsiteX16" fmla="*/ 13414 w 159971"/>
                  <a:gd name="connsiteY16" fmla="*/ 11 h 151066"/>
                  <a:gd name="connsiteX17" fmla="*/ 43849 w 159971"/>
                  <a:gd name="connsiteY17" fmla="*/ 6527 h 151066"/>
                  <a:gd name="connsiteX18" fmla="*/ 115087 w 159971"/>
                  <a:gd name="connsiteY18" fmla="*/ 41563 h 15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9971" h="151066">
                    <a:moveTo>
                      <a:pt x="115277" y="41469"/>
                    </a:moveTo>
                    <a:cubicBezTo>
                      <a:pt x="129543" y="49212"/>
                      <a:pt x="143049" y="58184"/>
                      <a:pt x="155699" y="68289"/>
                    </a:cubicBezTo>
                    <a:cubicBezTo>
                      <a:pt x="159123" y="71405"/>
                      <a:pt x="160644" y="75938"/>
                      <a:pt x="159693" y="80471"/>
                    </a:cubicBezTo>
                    <a:cubicBezTo>
                      <a:pt x="152655" y="98414"/>
                      <a:pt x="126405" y="96903"/>
                      <a:pt x="127166" y="119284"/>
                    </a:cubicBezTo>
                    <a:cubicBezTo>
                      <a:pt x="126975" y="127594"/>
                      <a:pt x="131731" y="135244"/>
                      <a:pt x="139340" y="138738"/>
                    </a:cubicBezTo>
                    <a:cubicBezTo>
                      <a:pt x="143144" y="140343"/>
                      <a:pt x="147329" y="140910"/>
                      <a:pt x="151419" y="140343"/>
                    </a:cubicBezTo>
                    <a:cubicBezTo>
                      <a:pt x="151799" y="141854"/>
                      <a:pt x="154177" y="143554"/>
                      <a:pt x="151133" y="144121"/>
                    </a:cubicBezTo>
                    <a:cubicBezTo>
                      <a:pt x="139625" y="149409"/>
                      <a:pt x="124883" y="155170"/>
                      <a:pt x="112709" y="146954"/>
                    </a:cubicBezTo>
                    <a:cubicBezTo>
                      <a:pt x="107002" y="142704"/>
                      <a:pt x="103578" y="136093"/>
                      <a:pt x="103198" y="129105"/>
                    </a:cubicBezTo>
                    <a:cubicBezTo>
                      <a:pt x="103198" y="108896"/>
                      <a:pt x="122696" y="105213"/>
                      <a:pt x="133919" y="93220"/>
                    </a:cubicBezTo>
                    <a:cubicBezTo>
                      <a:pt x="135821" y="90764"/>
                      <a:pt x="136772" y="87742"/>
                      <a:pt x="136582" y="84626"/>
                    </a:cubicBezTo>
                    <a:cubicBezTo>
                      <a:pt x="135250" y="80943"/>
                      <a:pt x="132872" y="77732"/>
                      <a:pt x="129734" y="75371"/>
                    </a:cubicBezTo>
                    <a:cubicBezTo>
                      <a:pt x="96921" y="51668"/>
                      <a:pt x="61254" y="32214"/>
                      <a:pt x="23496" y="17482"/>
                    </a:cubicBezTo>
                    <a:cubicBezTo>
                      <a:pt x="17123" y="15971"/>
                      <a:pt x="7517" y="10871"/>
                      <a:pt x="2191" y="17765"/>
                    </a:cubicBezTo>
                    <a:lnTo>
                      <a:pt x="2191" y="18143"/>
                    </a:lnTo>
                    <a:cubicBezTo>
                      <a:pt x="-1423" y="18426"/>
                      <a:pt x="479" y="14366"/>
                      <a:pt x="669" y="12571"/>
                    </a:cubicBezTo>
                    <a:cubicBezTo>
                      <a:pt x="2476" y="6433"/>
                      <a:pt x="7232" y="1711"/>
                      <a:pt x="13414" y="11"/>
                    </a:cubicBezTo>
                    <a:cubicBezTo>
                      <a:pt x="23971" y="-178"/>
                      <a:pt x="34338" y="1994"/>
                      <a:pt x="43849" y="6527"/>
                    </a:cubicBezTo>
                    <a:cubicBezTo>
                      <a:pt x="68293" y="16821"/>
                      <a:pt x="92070" y="28531"/>
                      <a:pt x="115087" y="41563"/>
                    </a:cubicBezTo>
                  </a:path>
                </a:pathLst>
              </a:custGeom>
              <a:grpFill/>
              <a:ln w="9483" cap="flat">
                <a:noFill/>
                <a:prstDash val="solid"/>
                <a:miter/>
              </a:ln>
            </p:spPr>
            <p:txBody>
              <a:bodyPr rtlCol="0" anchor="ctr"/>
              <a:lstStyle/>
              <a:p>
                <a:endParaRPr lang="en-US"/>
              </a:p>
            </p:txBody>
          </p:sp>
        </p:grpSp>
        <p:grpSp>
          <p:nvGrpSpPr>
            <p:cNvPr id="13" name="Graphic 13">
              <a:extLst>
                <a:ext uri="{FF2B5EF4-FFF2-40B4-BE49-F238E27FC236}">
                  <a16:creationId xmlns:a16="http://schemas.microsoft.com/office/drawing/2014/main" id="{C0A19003-57EF-EFEF-9F29-557748BDB41B}"/>
                </a:ext>
              </a:extLst>
            </p:cNvPr>
            <p:cNvGrpSpPr/>
            <p:nvPr/>
          </p:nvGrpSpPr>
          <p:grpSpPr>
            <a:xfrm>
              <a:off x="1476087" y="832363"/>
              <a:ext cx="371119" cy="147036"/>
              <a:chOff x="1476087" y="832363"/>
              <a:chExt cx="371119" cy="147036"/>
            </a:xfrm>
            <a:grpFill/>
          </p:grpSpPr>
          <p:sp>
            <p:nvSpPr>
              <p:cNvPr id="14" name="Freeform 13">
                <a:extLst>
                  <a:ext uri="{FF2B5EF4-FFF2-40B4-BE49-F238E27FC236}">
                    <a16:creationId xmlns:a16="http://schemas.microsoft.com/office/drawing/2014/main" id="{FEA66ACA-20F9-45D7-65CD-FE584789DAD7}"/>
                  </a:ext>
                </a:extLst>
              </p:cNvPr>
              <p:cNvSpPr/>
              <p:nvPr/>
            </p:nvSpPr>
            <p:spPr>
              <a:xfrm>
                <a:off x="1476087" y="836235"/>
                <a:ext cx="112990" cy="139387"/>
              </a:xfrm>
              <a:custGeom>
                <a:avLst/>
                <a:gdLst>
                  <a:gd name="connsiteX0" fmla="*/ 83887 w 112990"/>
                  <a:gd name="connsiteY0" fmla="*/ 139387 h 139387"/>
                  <a:gd name="connsiteX1" fmla="*/ 83887 w 112990"/>
                  <a:gd name="connsiteY1" fmla="*/ 77154 h 139387"/>
                  <a:gd name="connsiteX2" fmla="*/ 29009 w 112990"/>
                  <a:gd name="connsiteY2" fmla="*/ 77154 h 139387"/>
                  <a:gd name="connsiteX3" fmla="*/ 29009 w 112990"/>
                  <a:gd name="connsiteY3" fmla="*/ 139387 h 139387"/>
                  <a:gd name="connsiteX4" fmla="*/ 0 w 112990"/>
                  <a:gd name="connsiteY4" fmla="*/ 139387 h 139387"/>
                  <a:gd name="connsiteX5" fmla="*/ 0 w 112990"/>
                  <a:gd name="connsiteY5" fmla="*/ 0 h 139387"/>
                  <a:gd name="connsiteX6" fmla="*/ 29009 w 112990"/>
                  <a:gd name="connsiteY6" fmla="*/ 0 h 139387"/>
                  <a:gd name="connsiteX7" fmla="*/ 29009 w 112990"/>
                  <a:gd name="connsiteY7" fmla="*/ 53167 h 139387"/>
                  <a:gd name="connsiteX8" fmla="*/ 83887 w 112990"/>
                  <a:gd name="connsiteY8" fmla="*/ 53167 h 139387"/>
                  <a:gd name="connsiteX9" fmla="*/ 83887 w 112990"/>
                  <a:gd name="connsiteY9" fmla="*/ 0 h 139387"/>
                  <a:gd name="connsiteX10" fmla="*/ 112991 w 112990"/>
                  <a:gd name="connsiteY10" fmla="*/ 0 h 139387"/>
                  <a:gd name="connsiteX11" fmla="*/ 112991 w 112990"/>
                  <a:gd name="connsiteY11" fmla="*/ 139387 h 139387"/>
                  <a:gd name="connsiteX12" fmla="*/ 83887 w 112990"/>
                  <a:gd name="connsiteY12" fmla="*/ 139387 h 13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990" h="139387">
                    <a:moveTo>
                      <a:pt x="83887" y="139387"/>
                    </a:moveTo>
                    <a:lnTo>
                      <a:pt x="83887" y="77154"/>
                    </a:lnTo>
                    <a:lnTo>
                      <a:pt x="29009" y="77154"/>
                    </a:lnTo>
                    <a:lnTo>
                      <a:pt x="29009" y="139387"/>
                    </a:lnTo>
                    <a:lnTo>
                      <a:pt x="0" y="139387"/>
                    </a:lnTo>
                    <a:lnTo>
                      <a:pt x="0" y="0"/>
                    </a:lnTo>
                    <a:lnTo>
                      <a:pt x="29009" y="0"/>
                    </a:lnTo>
                    <a:lnTo>
                      <a:pt x="29009" y="53167"/>
                    </a:lnTo>
                    <a:lnTo>
                      <a:pt x="83887" y="53167"/>
                    </a:lnTo>
                    <a:lnTo>
                      <a:pt x="83887" y="0"/>
                    </a:lnTo>
                    <a:lnTo>
                      <a:pt x="112991" y="0"/>
                    </a:lnTo>
                    <a:lnTo>
                      <a:pt x="112991" y="139387"/>
                    </a:lnTo>
                    <a:lnTo>
                      <a:pt x="83887" y="139387"/>
                    </a:lnTo>
                    <a:close/>
                  </a:path>
                </a:pathLst>
              </a:custGeom>
              <a:grpFill/>
              <a:ln w="948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D8EB8463-C240-0A9D-B3EF-6464DB278667}"/>
                  </a:ext>
                </a:extLst>
              </p:cNvPr>
              <p:cNvSpPr/>
              <p:nvPr/>
            </p:nvSpPr>
            <p:spPr>
              <a:xfrm>
                <a:off x="1607434" y="836235"/>
                <a:ext cx="112990" cy="139387"/>
              </a:xfrm>
              <a:custGeom>
                <a:avLst/>
                <a:gdLst>
                  <a:gd name="connsiteX0" fmla="*/ 83887 w 112990"/>
                  <a:gd name="connsiteY0" fmla="*/ 139387 h 139387"/>
                  <a:gd name="connsiteX1" fmla="*/ 83887 w 112990"/>
                  <a:gd name="connsiteY1" fmla="*/ 77154 h 139387"/>
                  <a:gd name="connsiteX2" fmla="*/ 29009 w 112990"/>
                  <a:gd name="connsiteY2" fmla="*/ 77154 h 139387"/>
                  <a:gd name="connsiteX3" fmla="*/ 29009 w 112990"/>
                  <a:gd name="connsiteY3" fmla="*/ 139387 h 139387"/>
                  <a:gd name="connsiteX4" fmla="*/ 0 w 112990"/>
                  <a:gd name="connsiteY4" fmla="*/ 139387 h 139387"/>
                  <a:gd name="connsiteX5" fmla="*/ 0 w 112990"/>
                  <a:gd name="connsiteY5" fmla="*/ 0 h 139387"/>
                  <a:gd name="connsiteX6" fmla="*/ 29009 w 112990"/>
                  <a:gd name="connsiteY6" fmla="*/ 0 h 139387"/>
                  <a:gd name="connsiteX7" fmla="*/ 29009 w 112990"/>
                  <a:gd name="connsiteY7" fmla="*/ 53167 h 139387"/>
                  <a:gd name="connsiteX8" fmla="*/ 83887 w 112990"/>
                  <a:gd name="connsiteY8" fmla="*/ 53167 h 139387"/>
                  <a:gd name="connsiteX9" fmla="*/ 83887 w 112990"/>
                  <a:gd name="connsiteY9" fmla="*/ 0 h 139387"/>
                  <a:gd name="connsiteX10" fmla="*/ 112991 w 112990"/>
                  <a:gd name="connsiteY10" fmla="*/ 0 h 139387"/>
                  <a:gd name="connsiteX11" fmla="*/ 112991 w 112990"/>
                  <a:gd name="connsiteY11" fmla="*/ 139387 h 139387"/>
                  <a:gd name="connsiteX12" fmla="*/ 83887 w 112990"/>
                  <a:gd name="connsiteY12" fmla="*/ 139387 h 13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990" h="139387">
                    <a:moveTo>
                      <a:pt x="83887" y="139387"/>
                    </a:moveTo>
                    <a:lnTo>
                      <a:pt x="83887" y="77154"/>
                    </a:lnTo>
                    <a:lnTo>
                      <a:pt x="29009" y="77154"/>
                    </a:lnTo>
                    <a:lnTo>
                      <a:pt x="29009" y="139387"/>
                    </a:lnTo>
                    <a:lnTo>
                      <a:pt x="0" y="139387"/>
                    </a:lnTo>
                    <a:lnTo>
                      <a:pt x="0" y="0"/>
                    </a:lnTo>
                    <a:lnTo>
                      <a:pt x="29009" y="0"/>
                    </a:lnTo>
                    <a:lnTo>
                      <a:pt x="29009" y="53167"/>
                    </a:lnTo>
                    <a:lnTo>
                      <a:pt x="83887" y="53167"/>
                    </a:lnTo>
                    <a:lnTo>
                      <a:pt x="83887" y="0"/>
                    </a:lnTo>
                    <a:lnTo>
                      <a:pt x="112991" y="0"/>
                    </a:lnTo>
                    <a:lnTo>
                      <a:pt x="112991" y="139387"/>
                    </a:lnTo>
                    <a:lnTo>
                      <a:pt x="83887" y="139387"/>
                    </a:lnTo>
                    <a:close/>
                  </a:path>
                </a:pathLst>
              </a:custGeom>
              <a:grpFill/>
              <a:ln w="948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1327F4DC-E80A-E984-10A5-5C39FA6D3598}"/>
                  </a:ext>
                </a:extLst>
              </p:cNvPr>
              <p:cNvSpPr/>
              <p:nvPr/>
            </p:nvSpPr>
            <p:spPr>
              <a:xfrm>
                <a:off x="1732124" y="832363"/>
                <a:ext cx="115083" cy="147036"/>
              </a:xfrm>
              <a:custGeom>
                <a:avLst/>
                <a:gdLst>
                  <a:gd name="connsiteX0" fmla="*/ 57637 w 115083"/>
                  <a:gd name="connsiteY0" fmla="*/ 123144 h 147036"/>
                  <a:gd name="connsiteX1" fmla="*/ 74471 w 115083"/>
                  <a:gd name="connsiteY1" fmla="*/ 120878 h 147036"/>
                  <a:gd name="connsiteX2" fmla="*/ 86740 w 115083"/>
                  <a:gd name="connsiteY2" fmla="*/ 104729 h 147036"/>
                  <a:gd name="connsiteX3" fmla="*/ 80653 w 115083"/>
                  <a:gd name="connsiteY3" fmla="*/ 94058 h 147036"/>
                  <a:gd name="connsiteX4" fmla="*/ 61536 w 115083"/>
                  <a:gd name="connsiteY4" fmla="*/ 87542 h 147036"/>
                  <a:gd name="connsiteX5" fmla="*/ 46699 w 115083"/>
                  <a:gd name="connsiteY5" fmla="*/ 84237 h 147036"/>
                  <a:gd name="connsiteX6" fmla="*/ 16454 w 115083"/>
                  <a:gd name="connsiteY6" fmla="*/ 73566 h 147036"/>
                  <a:gd name="connsiteX7" fmla="*/ 2283 w 115083"/>
                  <a:gd name="connsiteY7" fmla="*/ 43441 h 147036"/>
                  <a:gd name="connsiteX8" fmla="*/ 15979 w 115083"/>
                  <a:gd name="connsiteY8" fmla="*/ 12371 h 147036"/>
                  <a:gd name="connsiteX9" fmla="*/ 56210 w 115083"/>
                  <a:gd name="connsiteY9" fmla="*/ 0 h 147036"/>
                  <a:gd name="connsiteX10" fmla="*/ 94064 w 115083"/>
                  <a:gd name="connsiteY10" fmla="*/ 11710 h 147036"/>
                  <a:gd name="connsiteX11" fmla="*/ 110518 w 115083"/>
                  <a:gd name="connsiteY11" fmla="*/ 45613 h 147036"/>
                  <a:gd name="connsiteX12" fmla="*/ 82365 w 115083"/>
                  <a:gd name="connsiteY12" fmla="*/ 45613 h 147036"/>
                  <a:gd name="connsiteX13" fmla="*/ 71333 w 115083"/>
                  <a:gd name="connsiteY13" fmla="*/ 27764 h 147036"/>
                  <a:gd name="connsiteX14" fmla="*/ 54308 w 115083"/>
                  <a:gd name="connsiteY14" fmla="*/ 24270 h 147036"/>
                  <a:gd name="connsiteX15" fmla="*/ 36237 w 115083"/>
                  <a:gd name="connsiteY15" fmla="*/ 28803 h 147036"/>
                  <a:gd name="connsiteX16" fmla="*/ 29484 w 115083"/>
                  <a:gd name="connsiteY16" fmla="*/ 41457 h 147036"/>
                  <a:gd name="connsiteX17" fmla="*/ 36142 w 115083"/>
                  <a:gd name="connsiteY17" fmla="*/ 52601 h 147036"/>
                  <a:gd name="connsiteX18" fmla="*/ 54403 w 115083"/>
                  <a:gd name="connsiteY18" fmla="*/ 58361 h 147036"/>
                  <a:gd name="connsiteX19" fmla="*/ 78561 w 115083"/>
                  <a:gd name="connsiteY19" fmla="*/ 64122 h 147036"/>
                  <a:gd name="connsiteX20" fmla="*/ 102529 w 115083"/>
                  <a:gd name="connsiteY20" fmla="*/ 74227 h 147036"/>
                  <a:gd name="connsiteX21" fmla="*/ 115083 w 115083"/>
                  <a:gd name="connsiteY21" fmla="*/ 102652 h 147036"/>
                  <a:gd name="connsiteX22" fmla="*/ 100341 w 115083"/>
                  <a:gd name="connsiteY22" fmla="*/ 134382 h 147036"/>
                  <a:gd name="connsiteX23" fmla="*/ 58778 w 115083"/>
                  <a:gd name="connsiteY23" fmla="*/ 147037 h 147036"/>
                  <a:gd name="connsiteX24" fmla="*/ 15693 w 115083"/>
                  <a:gd name="connsiteY24" fmla="*/ 134571 h 147036"/>
                  <a:gd name="connsiteX25" fmla="*/ 0 w 115083"/>
                  <a:gd name="connsiteY25" fmla="*/ 100385 h 147036"/>
                  <a:gd name="connsiteX26" fmla="*/ 27962 w 115083"/>
                  <a:gd name="connsiteY26" fmla="*/ 100385 h 147036"/>
                  <a:gd name="connsiteX27" fmla="*/ 33193 w 115083"/>
                  <a:gd name="connsiteY27" fmla="*/ 114645 h 147036"/>
                  <a:gd name="connsiteX28" fmla="*/ 57637 w 115083"/>
                  <a:gd name="connsiteY28" fmla="*/ 123239 h 14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5083" h="147036">
                    <a:moveTo>
                      <a:pt x="57637" y="123144"/>
                    </a:moveTo>
                    <a:cubicBezTo>
                      <a:pt x="64580" y="123144"/>
                      <a:pt x="70191" y="122389"/>
                      <a:pt x="74471" y="120878"/>
                    </a:cubicBezTo>
                    <a:cubicBezTo>
                      <a:pt x="82651" y="117950"/>
                      <a:pt x="86740" y="112568"/>
                      <a:pt x="86740" y="104729"/>
                    </a:cubicBezTo>
                    <a:cubicBezTo>
                      <a:pt x="86740" y="100102"/>
                      <a:pt x="84743" y="96608"/>
                      <a:pt x="80653" y="94058"/>
                    </a:cubicBezTo>
                    <a:cubicBezTo>
                      <a:pt x="76564" y="91603"/>
                      <a:pt x="70191" y="89431"/>
                      <a:pt x="61536" y="87542"/>
                    </a:cubicBezTo>
                    <a:lnTo>
                      <a:pt x="46699" y="84237"/>
                    </a:lnTo>
                    <a:cubicBezTo>
                      <a:pt x="32052" y="80932"/>
                      <a:pt x="21970" y="77437"/>
                      <a:pt x="16454" y="73566"/>
                    </a:cubicBezTo>
                    <a:cubicBezTo>
                      <a:pt x="7038" y="67144"/>
                      <a:pt x="2283" y="57134"/>
                      <a:pt x="2283" y="43441"/>
                    </a:cubicBezTo>
                    <a:cubicBezTo>
                      <a:pt x="2283" y="30975"/>
                      <a:pt x="6848" y="20587"/>
                      <a:pt x="15979" y="12371"/>
                    </a:cubicBezTo>
                    <a:cubicBezTo>
                      <a:pt x="25109" y="4155"/>
                      <a:pt x="38520" y="0"/>
                      <a:pt x="56210" y="0"/>
                    </a:cubicBezTo>
                    <a:cubicBezTo>
                      <a:pt x="70952" y="0"/>
                      <a:pt x="83602" y="3872"/>
                      <a:pt x="94064" y="11710"/>
                    </a:cubicBezTo>
                    <a:cubicBezTo>
                      <a:pt x="104526" y="19548"/>
                      <a:pt x="109947" y="30786"/>
                      <a:pt x="110518" y="45613"/>
                    </a:cubicBezTo>
                    <a:lnTo>
                      <a:pt x="82365" y="45613"/>
                    </a:lnTo>
                    <a:cubicBezTo>
                      <a:pt x="81890" y="37208"/>
                      <a:pt x="78181" y="31258"/>
                      <a:pt x="71333" y="27764"/>
                    </a:cubicBezTo>
                    <a:cubicBezTo>
                      <a:pt x="66767" y="25403"/>
                      <a:pt x="61061" y="24270"/>
                      <a:pt x="54308" y="24270"/>
                    </a:cubicBezTo>
                    <a:cubicBezTo>
                      <a:pt x="46794" y="24270"/>
                      <a:pt x="40707" y="25781"/>
                      <a:pt x="36237" y="28803"/>
                    </a:cubicBezTo>
                    <a:cubicBezTo>
                      <a:pt x="31767" y="31825"/>
                      <a:pt x="29484" y="36075"/>
                      <a:pt x="29484" y="41457"/>
                    </a:cubicBezTo>
                    <a:cubicBezTo>
                      <a:pt x="29484" y="46462"/>
                      <a:pt x="31672" y="50145"/>
                      <a:pt x="36142" y="52601"/>
                    </a:cubicBezTo>
                    <a:cubicBezTo>
                      <a:pt x="38995" y="54206"/>
                      <a:pt x="45082" y="56189"/>
                      <a:pt x="54403" y="58361"/>
                    </a:cubicBezTo>
                    <a:lnTo>
                      <a:pt x="78561" y="64122"/>
                    </a:lnTo>
                    <a:cubicBezTo>
                      <a:pt x="89118" y="66672"/>
                      <a:pt x="97203" y="69977"/>
                      <a:pt x="102529" y="74227"/>
                    </a:cubicBezTo>
                    <a:cubicBezTo>
                      <a:pt x="110898" y="80743"/>
                      <a:pt x="115083" y="90281"/>
                      <a:pt x="115083" y="102652"/>
                    </a:cubicBezTo>
                    <a:cubicBezTo>
                      <a:pt x="115083" y="115023"/>
                      <a:pt x="110138" y="125977"/>
                      <a:pt x="100341" y="134382"/>
                    </a:cubicBezTo>
                    <a:cubicBezTo>
                      <a:pt x="90545" y="142787"/>
                      <a:pt x="76659" y="147037"/>
                      <a:pt x="58778" y="147037"/>
                    </a:cubicBezTo>
                    <a:cubicBezTo>
                      <a:pt x="40897" y="147037"/>
                      <a:pt x="26155" y="142882"/>
                      <a:pt x="15693" y="134571"/>
                    </a:cubicBezTo>
                    <a:cubicBezTo>
                      <a:pt x="5231" y="126261"/>
                      <a:pt x="0" y="114928"/>
                      <a:pt x="0" y="100385"/>
                    </a:cubicBezTo>
                    <a:lnTo>
                      <a:pt x="27962" y="100385"/>
                    </a:lnTo>
                    <a:cubicBezTo>
                      <a:pt x="28818" y="106713"/>
                      <a:pt x="30625" y="111529"/>
                      <a:pt x="33193" y="114645"/>
                    </a:cubicBezTo>
                    <a:cubicBezTo>
                      <a:pt x="37949" y="120406"/>
                      <a:pt x="46128" y="123239"/>
                      <a:pt x="57637" y="123239"/>
                    </a:cubicBezTo>
                    <a:close/>
                  </a:path>
                </a:pathLst>
              </a:custGeom>
              <a:grpFill/>
              <a:ln w="948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25436468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71" r:id="rId7"/>
    <p:sldLayoutId id="2147483673" r:id="rId8"/>
    <p:sldLayoutId id="2147483695" r:id="rId9"/>
    <p:sldLayoutId id="2147483697" r:id="rId10"/>
  </p:sldLayoutIdLst>
  <p:hf sldNum="0" hdr="0" ftr="0"/>
  <p:txStyles>
    <p:titleStyle>
      <a:lvl1pPr algn="l" defTabSz="914377" rtl="0" eaLnBrk="1" latinLnBrk="0" hangingPunct="1">
        <a:lnSpc>
          <a:spcPct val="90000"/>
        </a:lnSpc>
        <a:spcBef>
          <a:spcPct val="0"/>
        </a:spcBef>
        <a:buNone/>
        <a:defRPr sz="2650" b="1" kern="1200">
          <a:solidFill>
            <a:schemeClr val="accent2"/>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1400" kern="1200">
          <a:solidFill>
            <a:schemeClr val="tx1">
              <a:lumMod val="75000"/>
              <a:lumOff val="25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300" kern="1200">
          <a:solidFill>
            <a:schemeClr val="tx1">
              <a:lumMod val="75000"/>
              <a:lumOff val="25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100" kern="1200">
          <a:solidFill>
            <a:schemeClr val="tx1">
              <a:lumMod val="75000"/>
              <a:lumOff val="25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100" kern="1200">
          <a:solidFill>
            <a:schemeClr val="tx1">
              <a:lumMod val="75000"/>
              <a:lumOff val="25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100" kern="1200">
          <a:solidFill>
            <a:schemeClr val="tx1">
              <a:lumMod val="75000"/>
              <a:lumOff val="25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BAAD7D"/>
          </p15:clr>
        </p15:guide>
        <p15:guide id="2" pos="7680">
          <p15:clr>
            <a:srgbClr val="BAAD7D"/>
          </p15:clr>
        </p15:guide>
        <p15:guide id="3" pos="403">
          <p15:clr>
            <a:srgbClr val="BAAD7D"/>
          </p15:clr>
        </p15:guide>
        <p15:guide id="4" pos="2598">
          <p15:clr>
            <a:srgbClr val="BAAD7D"/>
          </p15:clr>
        </p15:guide>
        <p15:guide id="5" pos="2742">
          <p15:clr>
            <a:srgbClr val="BAAD7D"/>
          </p15:clr>
        </p15:guide>
        <p15:guide id="6" pos="4937">
          <p15:clr>
            <a:srgbClr val="BAAD7D"/>
          </p15:clr>
        </p15:guide>
        <p15:guide id="7" pos="5081">
          <p15:clr>
            <a:srgbClr val="BAAD7D"/>
          </p15:clr>
        </p15:guide>
        <p15:guide id="8" pos="7276">
          <p15:clr>
            <a:srgbClr val="BAAD7D"/>
          </p15:clr>
        </p15:guide>
        <p15:guide id="9" orient="horz">
          <p15:clr>
            <a:srgbClr val="BAAD7D"/>
          </p15:clr>
        </p15:guide>
        <p15:guide id="10" orient="horz" pos="4320">
          <p15:clr>
            <a:srgbClr val="BAAD7D"/>
          </p15:clr>
        </p15:guide>
        <p15:guide id="11" orient="horz" pos="360">
          <p15:clr>
            <a:srgbClr val="BAAD7D"/>
          </p15:clr>
        </p15:guide>
        <p15:guide id="12" orient="horz" pos="1516">
          <p15:clr>
            <a:srgbClr val="BAAD7D"/>
          </p15:clr>
        </p15:guide>
        <p15:guide id="13" orient="horz" pos="1660">
          <p15:clr>
            <a:srgbClr val="BAAD7D"/>
          </p15:clr>
        </p15:guide>
        <p15:guide id="14" orient="horz" pos="2817">
          <p15:clr>
            <a:srgbClr val="BAAD7D"/>
          </p15:clr>
        </p15:guide>
        <p15:guide id="15" orient="horz" pos="2961">
          <p15:clr>
            <a:srgbClr val="BAAD7D"/>
          </p15:clr>
        </p15:guide>
        <p15:guide id="16" orient="horz" pos="4118">
          <p15:clr>
            <a:srgbClr val="BAAD7D"/>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userDrawn="1">
            <p:ph type="body" idx="1"/>
          </p:nvPr>
        </p:nvSpPr>
        <p:spPr bwMode="gray">
          <a:xfrm>
            <a:off x="457319" y="1690691"/>
            <a:ext cx="11285375" cy="3703637"/>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userDrawn="1">
            <p:ph type="title"/>
          </p:nvPr>
        </p:nvSpPr>
        <p:spPr bwMode="gray">
          <a:xfrm>
            <a:off x="457319" y="457200"/>
            <a:ext cx="11285377" cy="890588"/>
          </a:xfrm>
          <a:prstGeom prst="rect">
            <a:avLst/>
          </a:prstGeom>
        </p:spPr>
        <p:txBody>
          <a:bodyPr vert="horz" lIns="0" tIns="0" rIns="0" bIns="45720" rtlCol="0" anchor="t" anchorCtr="0">
            <a:noAutofit/>
          </a:bodyPr>
          <a:lstStyle/>
          <a:p>
            <a:pPr lvl="0"/>
            <a:r>
              <a:rPr lang="en-US"/>
              <a:t>Click to edit Master title style</a:t>
            </a:r>
          </a:p>
        </p:txBody>
      </p:sp>
      <p:sp>
        <p:nvSpPr>
          <p:cNvPr id="11" name="Slide Number Placeholder 5">
            <a:extLst>
              <a:ext uri="{FF2B5EF4-FFF2-40B4-BE49-F238E27FC236}">
                <a16:creationId xmlns:a16="http://schemas.microsoft.com/office/drawing/2014/main" id="{146C14D5-25B9-40A9-A7B3-25F17FEDDC36}"/>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7" name="Graphic 6">
            <a:extLst>
              <a:ext uri="{FF2B5EF4-FFF2-40B4-BE49-F238E27FC236}">
                <a16:creationId xmlns:a16="http://schemas.microsoft.com/office/drawing/2014/main" id="{67CA758C-F1BC-1C40-12E2-D73FB382796C}"/>
              </a:ext>
              <a:ext uri="{C183D7F6-B498-43B3-948B-1728B52AA6E4}">
                <adec:decorative xmlns:adec="http://schemas.microsoft.com/office/drawing/2017/decorative" val="1"/>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457321" y="6499719"/>
            <a:ext cx="1345569" cy="127931"/>
          </a:xfrm>
          <a:prstGeom prst="rect">
            <a:avLst/>
          </a:prstGeom>
        </p:spPr>
      </p:pic>
    </p:spTree>
    <p:custDataLst>
      <p:tags r:id="rId23"/>
    </p:custDataLst>
    <p:extLst>
      <p:ext uri="{BB962C8B-B14F-4D97-AF65-F5344CB8AC3E}">
        <p14:creationId xmlns:p14="http://schemas.microsoft.com/office/powerpoint/2010/main" val="201791182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6" r:id="rId21"/>
  </p:sldLayoutIdLst>
  <p:hf sldNum="0" hdr="0" ftr="0" dt="0"/>
  <p:txStyles>
    <p:titleStyle>
      <a:lvl1pPr algn="l" defTabSz="914126" rtl="0" eaLnBrk="1" latinLnBrk="0" hangingPunct="1">
        <a:lnSpc>
          <a:spcPct val="100000"/>
        </a:lnSpc>
        <a:spcBef>
          <a:spcPts val="0"/>
        </a:spcBef>
        <a:buNone/>
        <a:defRPr lang="en-US" sz="2649" b="0" kern="1200" spc="-50" dirty="0">
          <a:solidFill>
            <a:schemeClr val="accent2"/>
          </a:solidFill>
          <a:latin typeface="+mj-lt"/>
          <a:ea typeface="+mj-ea"/>
          <a:cs typeface="+mj-cs"/>
        </a:defRPr>
      </a:lvl1pPr>
    </p:titleStyle>
    <p:bodyStyle>
      <a:lvl1pPr marL="228531" indent="-228531" algn="l" defTabSz="914126" rtl="0" eaLnBrk="1" latinLnBrk="0" hangingPunct="1">
        <a:lnSpc>
          <a:spcPct val="110000"/>
        </a:lnSpc>
        <a:spcBef>
          <a:spcPts val="1999"/>
        </a:spcBef>
        <a:buClrTx/>
        <a:buSzPct val="100000"/>
        <a:buFont typeface="Arial" panose="020B0604020202020204" pitchFamily="34" charset="0"/>
        <a:buChar char="•"/>
        <a:defRPr lang="en-US" sz="1500" kern="1200" spc="-20" dirty="0" smtClean="0">
          <a:solidFill>
            <a:schemeClr val="tx2">
              <a:lumMod val="25000"/>
            </a:schemeClr>
          </a:solidFill>
          <a:latin typeface="+mn-lt"/>
          <a:ea typeface="+mn-ea"/>
          <a:cs typeface="+mn-cs"/>
        </a:defRPr>
      </a:lvl1pPr>
      <a:lvl2pPr marL="457063" indent="-169812" algn="l" defTabSz="914126" rtl="0" eaLnBrk="1" latinLnBrk="0" hangingPunct="1">
        <a:lnSpc>
          <a:spcPct val="90000"/>
        </a:lnSpc>
        <a:spcBef>
          <a:spcPts val="300"/>
        </a:spcBef>
        <a:buClrTx/>
        <a:buFont typeface="System Font Regular"/>
        <a:buChar char="‣"/>
        <a:defRPr sz="1300" kern="1200" spc="-20">
          <a:solidFill>
            <a:schemeClr val="tx2">
              <a:lumMod val="25000"/>
            </a:schemeClr>
          </a:solidFill>
          <a:latin typeface="+mn-lt"/>
          <a:ea typeface="+mn-ea"/>
          <a:cs typeface="+mn-cs"/>
        </a:defRPr>
      </a:lvl2pPr>
      <a:lvl3pPr marL="685594" indent="-171399" algn="l" defTabSz="914126" rtl="0" eaLnBrk="1" latinLnBrk="0" hangingPunct="1">
        <a:lnSpc>
          <a:spcPct val="90000"/>
        </a:lnSpc>
        <a:spcBef>
          <a:spcPts val="300"/>
        </a:spcBef>
        <a:buClrTx/>
        <a:buFont typeface="Arial" panose="020B0604020202020204" pitchFamily="34" charset="0"/>
        <a:buChar char="•"/>
        <a:defRPr sz="1100" kern="1200" spc="-20">
          <a:solidFill>
            <a:schemeClr val="tx2">
              <a:lumMod val="25000"/>
            </a:schemeClr>
          </a:solidFill>
          <a:latin typeface="+mn-lt"/>
          <a:ea typeface="+mn-ea"/>
          <a:cs typeface="+mn-cs"/>
        </a:defRPr>
      </a:lvl3pPr>
      <a:lvl4pPr marL="914126" indent="-171399" algn="l" defTabSz="914126" rtl="0" eaLnBrk="1" latinLnBrk="0" hangingPunct="1">
        <a:lnSpc>
          <a:spcPct val="90000"/>
        </a:lnSpc>
        <a:spcBef>
          <a:spcPts val="200"/>
        </a:spcBef>
        <a:buClrTx/>
        <a:buFont typeface="Arial" panose="020B0604020202020204" pitchFamily="34" charset="0"/>
        <a:buChar char="•"/>
        <a:defRPr sz="1000" kern="1200" spc="-20">
          <a:solidFill>
            <a:schemeClr val="tx2">
              <a:lumMod val="25000"/>
            </a:schemeClr>
          </a:solidFill>
          <a:latin typeface="+mn-lt"/>
          <a:ea typeface="+mn-ea"/>
          <a:cs typeface="+mn-cs"/>
        </a:defRPr>
      </a:lvl4pPr>
      <a:lvl5pPr marL="1088698" indent="-114266" algn="l" defTabSz="914126" rtl="0" eaLnBrk="1" latinLnBrk="0" hangingPunct="1">
        <a:lnSpc>
          <a:spcPct val="90000"/>
        </a:lnSpc>
        <a:spcBef>
          <a:spcPts val="100"/>
        </a:spcBef>
        <a:buClrTx/>
        <a:buFont typeface="Arial" panose="020B0604020202020204" pitchFamily="34" charset="0"/>
        <a:buChar char="•"/>
        <a:defRPr sz="950" kern="1200" spc="-20">
          <a:solidFill>
            <a:schemeClr val="tx2">
              <a:lumMod val="25000"/>
            </a:schemeClr>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BAAD7D"/>
          </p15:clr>
        </p15:guide>
        <p15:guide id="2" pos="7678">
          <p15:clr>
            <a:srgbClr val="BAAD7D"/>
          </p15:clr>
        </p15:guide>
        <p15:guide id="3" pos="288">
          <p15:clr>
            <a:srgbClr val="BAAD7D"/>
          </p15:clr>
        </p15:guide>
        <p15:guide id="4" pos="1901">
          <p15:clr>
            <a:srgbClr val="BAAD7D"/>
          </p15:clr>
        </p15:guide>
        <p15:guide id="5" pos="2117">
          <p15:clr>
            <a:srgbClr val="BAAD7D"/>
          </p15:clr>
        </p15:guide>
        <p15:guide id="6" pos="3731">
          <p15:clr>
            <a:srgbClr val="BAAD7D"/>
          </p15:clr>
        </p15:guide>
        <p15:guide id="7" pos="3947">
          <p15:clr>
            <a:srgbClr val="BAAD7D"/>
          </p15:clr>
        </p15:guide>
        <p15:guide id="8" pos="5560">
          <p15:clr>
            <a:srgbClr val="BAAD7D"/>
          </p15:clr>
        </p15:guide>
        <p15:guide id="9" pos="5776">
          <p15:clr>
            <a:srgbClr val="BAAD7D"/>
          </p15:clr>
        </p15:guide>
        <p15:guide id="10" pos="7390">
          <p15:clr>
            <a:srgbClr val="BAAD7D"/>
          </p15:clr>
        </p15:guide>
        <p15:guide id="11" orient="horz">
          <p15:clr>
            <a:srgbClr val="BAAD7D"/>
          </p15:clr>
        </p15:guide>
        <p15:guide id="12" orient="horz" pos="4320">
          <p15:clr>
            <a:srgbClr val="BAAD7D"/>
          </p15:clr>
        </p15:guide>
        <p15:guide id="13" orient="horz" pos="288">
          <p15:clr>
            <a:srgbClr val="BAAD7D"/>
          </p15:clr>
        </p15:guide>
        <p15:guide id="14" orient="horz" pos="849">
          <p15:clr>
            <a:srgbClr val="BAAD7D"/>
          </p15:clr>
        </p15:guide>
        <p15:guide id="15" orient="horz" pos="1065">
          <p15:clr>
            <a:srgbClr val="BAAD7D"/>
          </p15:clr>
        </p15:guide>
        <p15:guide id="16" orient="horz" pos="1627">
          <p15:clr>
            <a:srgbClr val="BAAD7D"/>
          </p15:clr>
        </p15:guide>
        <p15:guide id="17" orient="horz" pos="1843">
          <p15:clr>
            <a:srgbClr val="BAAD7D"/>
          </p15:clr>
        </p15:guide>
        <p15:guide id="18" orient="horz" pos="2404">
          <p15:clr>
            <a:srgbClr val="BAAD7D"/>
          </p15:clr>
        </p15:guide>
        <p15:guide id="19" orient="horz" pos="2620">
          <p15:clr>
            <a:srgbClr val="BAAD7D"/>
          </p15:clr>
        </p15:guide>
        <p15:guide id="20" orient="horz" pos="3182">
          <p15:clr>
            <a:srgbClr val="BAAD7D"/>
          </p15:clr>
        </p15:guide>
        <p15:guide id="21" orient="horz" pos="3398">
          <p15:clr>
            <a:srgbClr val="BAAD7D"/>
          </p15:clr>
        </p15:guide>
        <p15:guide id="22" orient="horz" pos="3960">
          <p15:clr>
            <a:srgbClr val="BAAD7D"/>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hyperlink" Target="https://healthit.gov/wp-content/uploads/2025/02/certification-api-condition-responsibilities-obligations-factsheet.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www.healthit.gov/sites/default/files/page/2022-12/Communications_Condition_of_Cert_Fact-sheet_508.pdf" TargetMode="Externa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hyperlink" Target="https://www.ssa.gov/OP_Home/ssact/title11/1171.htm" TargetMode="External"/><Relationship Id="rId7" Type="http://schemas.openxmlformats.org/officeDocument/2006/relationships/hyperlink" Target="https://www.federalregister.gov/d/2019-02224/p-1134" TargetMode="External"/><Relationship Id="rId2" Type="http://schemas.openxmlformats.org/officeDocument/2006/relationships/hyperlink" Target="https://www.federalregister.gov/documents/2019/03/04/2019-02224/21st-century-cures-act-interoperability-information-blocking-and-the-onc-health-it-certification#p-1127" TargetMode="External"/><Relationship Id="rId1" Type="http://schemas.openxmlformats.org/officeDocument/2006/relationships/slideLayout" Target="../slideLayouts/slideLayout22.xml"/><Relationship Id="rId6" Type="http://schemas.openxmlformats.org/officeDocument/2006/relationships/hyperlink" Target="https://www.federalregister.gov/d/2019-02224/p-1133" TargetMode="External"/><Relationship Id="rId5" Type="http://schemas.openxmlformats.org/officeDocument/2006/relationships/hyperlink" Target="https://www.ecfr.gov/current/title-45/section-160.103" TargetMode="External"/><Relationship Id="rId4" Type="http://schemas.openxmlformats.org/officeDocument/2006/relationships/hyperlink" Target="https://www.federalregister.gov/d/2019-02224/p-1128"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2.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svg"/><Relationship Id="rId18" Type="http://schemas.openxmlformats.org/officeDocument/2006/relationships/image" Target="../media/image60.png"/><Relationship Id="rId3" Type="http://schemas.openxmlformats.org/officeDocument/2006/relationships/image" Target="../media/image45.svg"/><Relationship Id="rId7" Type="http://schemas.openxmlformats.org/officeDocument/2006/relationships/image" Target="../media/image49.svg"/><Relationship Id="rId12" Type="http://schemas.openxmlformats.org/officeDocument/2006/relationships/image" Target="../media/image54.png"/><Relationship Id="rId17" Type="http://schemas.openxmlformats.org/officeDocument/2006/relationships/image" Target="../media/image59.svg"/><Relationship Id="rId2" Type="http://schemas.openxmlformats.org/officeDocument/2006/relationships/image" Target="../media/image44.png"/><Relationship Id="rId16" Type="http://schemas.openxmlformats.org/officeDocument/2006/relationships/image" Target="../media/image58.png"/><Relationship Id="rId1" Type="http://schemas.openxmlformats.org/officeDocument/2006/relationships/slideLayout" Target="../slideLayouts/slideLayout22.xml"/><Relationship Id="rId6" Type="http://schemas.openxmlformats.org/officeDocument/2006/relationships/image" Target="../media/image48.png"/><Relationship Id="rId11" Type="http://schemas.openxmlformats.org/officeDocument/2006/relationships/image" Target="../media/image53.svg"/><Relationship Id="rId5" Type="http://schemas.openxmlformats.org/officeDocument/2006/relationships/image" Target="../media/image47.svg"/><Relationship Id="rId15" Type="http://schemas.openxmlformats.org/officeDocument/2006/relationships/image" Target="../media/image57.sv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svg"/><Relationship Id="rId1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federalregister.gov/documents/2025/12/29/2025-23896/health-data-technology-and-interoperability-astponc-deregulatory-actions-to-unleash-prosperity" TargetMode="External"/><Relationship Id="rId1" Type="http://schemas.openxmlformats.org/officeDocument/2006/relationships/slideLayout" Target="../slideLayouts/slideLayout2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20.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66.svg"/><Relationship Id="rId18" Type="http://schemas.openxmlformats.org/officeDocument/2006/relationships/image" Target="../media/image70.svg"/><Relationship Id="rId3" Type="http://schemas.openxmlformats.org/officeDocument/2006/relationships/hyperlink" Target="http://healthit.gov/" TargetMode="External"/><Relationship Id="rId7" Type="http://schemas.openxmlformats.org/officeDocument/2006/relationships/image" Target="../media/image63.png"/><Relationship Id="rId12" Type="http://schemas.openxmlformats.org/officeDocument/2006/relationships/image" Target="../media/image65.png"/><Relationship Id="rId17" Type="http://schemas.openxmlformats.org/officeDocument/2006/relationships/image" Target="../media/image69.png"/><Relationship Id="rId2" Type="http://schemas.openxmlformats.org/officeDocument/2006/relationships/notesSlide" Target="../notesSlides/notesSlide7.xml"/><Relationship Id="rId16" Type="http://schemas.openxmlformats.org/officeDocument/2006/relationships/image" Target="../media/image68.svg"/><Relationship Id="rId1" Type="http://schemas.openxmlformats.org/officeDocument/2006/relationships/slideLayout" Target="../slideLayouts/slideLayout8.xml"/><Relationship Id="rId6" Type="http://schemas.openxmlformats.org/officeDocument/2006/relationships/hyperlink" Target="https://www.healthit.gov/form/healthit-feedback-form" TargetMode="External"/><Relationship Id="rId11" Type="http://schemas.openxmlformats.org/officeDocument/2006/relationships/hyperlink" Target="mailto:Youtube.com/@HHS_TechPolicy" TargetMode="External"/><Relationship Id="rId5" Type="http://schemas.openxmlformats.org/officeDocument/2006/relationships/image" Target="../media/image62.svg"/><Relationship Id="rId15" Type="http://schemas.openxmlformats.org/officeDocument/2006/relationships/image" Target="../media/image67.png"/><Relationship Id="rId10" Type="http://schemas.openxmlformats.org/officeDocument/2006/relationships/hyperlink" Target="https://www.linkedin.com/company/assistant-secretary-for-technology-policy/posts/?feedView=all" TargetMode="External"/><Relationship Id="rId4" Type="http://schemas.openxmlformats.org/officeDocument/2006/relationships/image" Target="../media/image61.png"/><Relationship Id="rId9" Type="http://schemas.openxmlformats.org/officeDocument/2006/relationships/hyperlink" Target="https://x.com/HHS_TechPolicy" TargetMode="External"/><Relationship Id="rId14" Type="http://schemas.openxmlformats.org/officeDocument/2006/relationships/hyperlink" Target="https://www.youtube.com/user/HHSON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68AB2DA-9ED7-7668-E44B-AC0084404A14}"/>
              </a:ext>
            </a:extLst>
          </p:cNvPr>
          <p:cNvSpPr>
            <a:spLocks noGrp="1"/>
          </p:cNvSpPr>
          <p:nvPr>
            <p:ph type="body" sz="quarter" idx="12"/>
          </p:nvPr>
        </p:nvSpPr>
        <p:spPr>
          <a:xfrm>
            <a:off x="4368119" y="5493957"/>
            <a:ext cx="5167768" cy="792543"/>
          </a:xfrm>
        </p:spPr>
        <p:txBody>
          <a:bodyPr>
            <a:normAutofit/>
          </a:bodyPr>
          <a:lstStyle/>
          <a:p>
            <a:r>
              <a:rPr lang="en-US">
                <a:latin typeface="Arial"/>
                <a:cs typeface="Arial"/>
              </a:rPr>
              <a:t>February 2026</a:t>
            </a:r>
          </a:p>
        </p:txBody>
      </p:sp>
      <p:sp>
        <p:nvSpPr>
          <p:cNvPr id="10" name="Title 9">
            <a:extLst>
              <a:ext uri="{FF2B5EF4-FFF2-40B4-BE49-F238E27FC236}">
                <a16:creationId xmlns:a16="http://schemas.microsoft.com/office/drawing/2014/main" id="{B191536A-753C-3F2A-F056-9A0E8C3C59A9}"/>
              </a:ext>
            </a:extLst>
          </p:cNvPr>
          <p:cNvSpPr>
            <a:spLocks noGrp="1"/>
          </p:cNvSpPr>
          <p:nvPr>
            <p:ph type="title"/>
          </p:nvPr>
        </p:nvSpPr>
        <p:spPr>
          <a:xfrm>
            <a:off x="4368119" y="2807845"/>
            <a:ext cx="7558410" cy="1460829"/>
          </a:xfrm>
        </p:spPr>
        <p:txBody>
          <a:bodyPr lIns="0" tIns="0" rIns="0" bIns="0">
            <a:noAutofit/>
          </a:bodyPr>
          <a:lstStyle/>
          <a:p>
            <a:pPr>
              <a:spcAft>
                <a:spcPts val="1200"/>
              </a:spcAft>
            </a:pPr>
            <a:br>
              <a:rPr lang="en-US" sz="3200"/>
            </a:br>
            <a:br>
              <a:rPr lang="en-US" sz="3200"/>
            </a:br>
            <a:br>
              <a:rPr lang="en-US" sz="3200"/>
            </a:br>
            <a:br>
              <a:rPr lang="en-US" sz="3200"/>
            </a:br>
            <a:r>
              <a:rPr lang="en-US" sz="3000"/>
              <a:t>Health IT Policymaking on the Horizon </a:t>
            </a:r>
            <a:br>
              <a:rPr lang="en-US" sz="3000"/>
            </a:br>
            <a:r>
              <a:rPr lang="en-US" sz="3000"/>
              <a:t>Listening Session </a:t>
            </a:r>
            <a:br>
              <a:rPr lang="en-US" sz="3000"/>
            </a:br>
            <a:br>
              <a:rPr lang="en-US" sz="3200"/>
            </a:br>
            <a:endParaRPr lang="en-US" sz="3200">
              <a:solidFill>
                <a:srgbClr val="FF0000"/>
              </a:solidFill>
            </a:endParaRPr>
          </a:p>
        </p:txBody>
      </p:sp>
    </p:spTree>
    <p:extLst>
      <p:ext uri="{BB962C8B-B14F-4D97-AF65-F5344CB8AC3E}">
        <p14:creationId xmlns:p14="http://schemas.microsoft.com/office/powerpoint/2010/main" val="493963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CF1C774-C95E-0953-9487-FE31A0D60779}"/>
              </a:ext>
            </a:extLst>
          </p:cNvPr>
          <p:cNvSpPr>
            <a:spLocks noGrp="1"/>
          </p:cNvSpPr>
          <p:nvPr>
            <p:ph type="title"/>
          </p:nvPr>
        </p:nvSpPr>
        <p:spPr>
          <a:xfrm>
            <a:off x="639763" y="595889"/>
            <a:ext cx="10896710" cy="831811"/>
          </a:xfrm>
        </p:spPr>
        <p:txBody>
          <a:bodyPr/>
          <a:lstStyle/>
          <a:p>
            <a:r>
              <a:rPr lang="en-US"/>
              <a:t>Make America Healthy Again</a:t>
            </a:r>
          </a:p>
        </p:txBody>
      </p:sp>
      <p:pic>
        <p:nvPicPr>
          <p:cNvPr id="5" name="Picture 4" descr="Graphical user interface, text, website&#10;&#10;AI-generated content may be incorrect.">
            <a:extLst>
              <a:ext uri="{FF2B5EF4-FFF2-40B4-BE49-F238E27FC236}">
                <a16:creationId xmlns:a16="http://schemas.microsoft.com/office/drawing/2014/main" id="{60AABC6E-DCBB-BCBD-85E5-C6041663BBD7}"/>
              </a:ext>
            </a:extLst>
          </p:cNvPr>
          <p:cNvPicPr>
            <a:picLocks noChangeAspect="1"/>
          </p:cNvPicPr>
          <p:nvPr/>
        </p:nvPicPr>
        <p:blipFill>
          <a:blip r:embed="rId2"/>
          <a:stretch>
            <a:fillRect/>
          </a:stretch>
        </p:blipFill>
        <p:spPr>
          <a:xfrm>
            <a:off x="201336" y="1427700"/>
            <a:ext cx="6764055" cy="3672806"/>
          </a:xfrm>
          <a:prstGeom prst="rect">
            <a:avLst/>
          </a:prstGeom>
          <a:noFill/>
        </p:spPr>
      </p:pic>
      <p:sp>
        <p:nvSpPr>
          <p:cNvPr id="6" name="TextBox 5">
            <a:extLst>
              <a:ext uri="{FF2B5EF4-FFF2-40B4-BE49-F238E27FC236}">
                <a16:creationId xmlns:a16="http://schemas.microsoft.com/office/drawing/2014/main" id="{604EC290-63DC-8D09-65B4-435E0890D9EB}"/>
              </a:ext>
            </a:extLst>
          </p:cNvPr>
          <p:cNvSpPr txBox="1"/>
          <p:nvPr/>
        </p:nvSpPr>
        <p:spPr>
          <a:xfrm>
            <a:off x="201336" y="6422667"/>
            <a:ext cx="7113864" cy="230832"/>
          </a:xfrm>
          <a:prstGeom prst="rect">
            <a:avLst/>
          </a:prstGeom>
          <a:noFill/>
        </p:spPr>
        <p:txBody>
          <a:bodyPr wrap="square" rtlCol="0">
            <a:spAutoFit/>
          </a:bodyPr>
          <a:lstStyle/>
          <a:p>
            <a:r>
              <a:rPr lang="en-US" sz="900"/>
              <a:t>https://www.whitehouse.gov/maha/</a:t>
            </a:r>
          </a:p>
        </p:txBody>
      </p:sp>
      <p:pic>
        <p:nvPicPr>
          <p:cNvPr id="8" name="Picture 7" descr="Graphical user interface, text, application, email&#10;&#10;AI-generated content may be incorrect.">
            <a:extLst>
              <a:ext uri="{FF2B5EF4-FFF2-40B4-BE49-F238E27FC236}">
                <a16:creationId xmlns:a16="http://schemas.microsoft.com/office/drawing/2014/main" id="{2895AACD-191A-3789-1040-EB24EF9D0BB2}"/>
              </a:ext>
            </a:extLst>
          </p:cNvPr>
          <p:cNvPicPr>
            <a:picLocks noChangeAspect="1"/>
          </p:cNvPicPr>
          <p:nvPr/>
        </p:nvPicPr>
        <p:blipFill>
          <a:blip r:embed="rId3"/>
          <a:stretch>
            <a:fillRect/>
          </a:stretch>
        </p:blipFill>
        <p:spPr>
          <a:xfrm>
            <a:off x="7097265" y="674269"/>
            <a:ext cx="3049219" cy="3792442"/>
          </a:xfrm>
          <a:prstGeom prst="rect">
            <a:avLst/>
          </a:prstGeom>
        </p:spPr>
      </p:pic>
      <p:sp>
        <p:nvSpPr>
          <p:cNvPr id="9" name="TextBox 8">
            <a:extLst>
              <a:ext uri="{FF2B5EF4-FFF2-40B4-BE49-F238E27FC236}">
                <a16:creationId xmlns:a16="http://schemas.microsoft.com/office/drawing/2014/main" id="{57738096-C807-65FF-5EFD-0C483B8EFE25}"/>
              </a:ext>
            </a:extLst>
          </p:cNvPr>
          <p:cNvSpPr txBox="1"/>
          <p:nvPr/>
        </p:nvSpPr>
        <p:spPr>
          <a:xfrm>
            <a:off x="201336" y="5800446"/>
            <a:ext cx="8036653" cy="230832"/>
          </a:xfrm>
          <a:prstGeom prst="rect">
            <a:avLst/>
          </a:prstGeom>
          <a:noFill/>
        </p:spPr>
        <p:txBody>
          <a:bodyPr wrap="square" rtlCol="0">
            <a:spAutoFit/>
          </a:bodyPr>
          <a:lstStyle/>
          <a:p>
            <a:r>
              <a:rPr lang="en-US" sz="900"/>
              <a:t>https://www.federalregister.gov/documents/2025/02/19/2025-02871/establishing-the-presidents-make-america-healthy-again-commission</a:t>
            </a:r>
          </a:p>
        </p:txBody>
      </p:sp>
      <p:pic>
        <p:nvPicPr>
          <p:cNvPr id="13" name="Picture 12" descr="Graphical user interface, text, application, email&#10;&#10;AI-generated content may be incorrect.">
            <a:extLst>
              <a:ext uri="{FF2B5EF4-FFF2-40B4-BE49-F238E27FC236}">
                <a16:creationId xmlns:a16="http://schemas.microsoft.com/office/drawing/2014/main" id="{19A87576-B66E-134B-D8B1-75600CE00949}"/>
              </a:ext>
            </a:extLst>
          </p:cNvPr>
          <p:cNvPicPr>
            <a:picLocks noChangeAspect="1"/>
          </p:cNvPicPr>
          <p:nvPr/>
        </p:nvPicPr>
        <p:blipFill>
          <a:blip r:embed="rId4"/>
          <a:stretch>
            <a:fillRect/>
          </a:stretch>
        </p:blipFill>
        <p:spPr>
          <a:xfrm>
            <a:off x="8454150" y="2379949"/>
            <a:ext cx="3289039" cy="4173523"/>
          </a:xfrm>
          <a:prstGeom prst="rect">
            <a:avLst/>
          </a:prstGeom>
        </p:spPr>
      </p:pic>
      <p:sp>
        <p:nvSpPr>
          <p:cNvPr id="14" name="TextBox 13">
            <a:extLst>
              <a:ext uri="{FF2B5EF4-FFF2-40B4-BE49-F238E27FC236}">
                <a16:creationId xmlns:a16="http://schemas.microsoft.com/office/drawing/2014/main" id="{D56E2D06-2912-9662-1986-C88A0E6008C8}"/>
              </a:ext>
            </a:extLst>
          </p:cNvPr>
          <p:cNvSpPr txBox="1"/>
          <p:nvPr/>
        </p:nvSpPr>
        <p:spPr>
          <a:xfrm>
            <a:off x="201336" y="6031278"/>
            <a:ext cx="7499758" cy="369332"/>
          </a:xfrm>
          <a:prstGeom prst="rect">
            <a:avLst/>
          </a:prstGeom>
          <a:noFill/>
        </p:spPr>
        <p:txBody>
          <a:bodyPr wrap="square" rtlCol="0">
            <a:spAutoFit/>
          </a:bodyPr>
          <a:lstStyle/>
          <a:p>
            <a:r>
              <a:rPr lang="en-US" sz="900"/>
              <a:t>https://www.federalregister.gov/documents/2025/02/28/2025-03440/making-america-healthy-again-by-empowering-patients-with-clear-accurate-and-actionable-healthcare</a:t>
            </a:r>
          </a:p>
        </p:txBody>
      </p:sp>
    </p:spTree>
    <p:extLst>
      <p:ext uri="{BB962C8B-B14F-4D97-AF65-F5344CB8AC3E}">
        <p14:creationId xmlns:p14="http://schemas.microsoft.com/office/powerpoint/2010/main" val="202857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E4925-DB7B-1EA8-48AD-3A539DC902D1}"/>
              </a:ext>
            </a:extLst>
          </p:cNvPr>
          <p:cNvSpPr>
            <a:spLocks noGrp="1"/>
          </p:cNvSpPr>
          <p:nvPr>
            <p:ph type="title"/>
          </p:nvPr>
        </p:nvSpPr>
        <p:spPr>
          <a:xfrm>
            <a:off x="482367" y="341366"/>
            <a:ext cx="10896710" cy="831811"/>
          </a:xfrm>
        </p:spPr>
        <p:txBody>
          <a:bodyPr/>
          <a:lstStyle/>
          <a:p>
            <a:r>
              <a:rPr lang="en-US"/>
              <a:t>Make America Healthy Again</a:t>
            </a:r>
          </a:p>
        </p:txBody>
      </p:sp>
      <p:sp>
        <p:nvSpPr>
          <p:cNvPr id="5" name="TextBox 4">
            <a:extLst>
              <a:ext uri="{FF2B5EF4-FFF2-40B4-BE49-F238E27FC236}">
                <a16:creationId xmlns:a16="http://schemas.microsoft.com/office/drawing/2014/main" id="{1AB9F62E-9B86-E5FF-D37C-604275195BEC}"/>
              </a:ext>
            </a:extLst>
          </p:cNvPr>
          <p:cNvSpPr txBox="1"/>
          <p:nvPr/>
        </p:nvSpPr>
        <p:spPr>
          <a:xfrm>
            <a:off x="2353500" y="1331283"/>
            <a:ext cx="1601909" cy="307777"/>
          </a:xfrm>
          <a:prstGeom prst="rect">
            <a:avLst/>
          </a:prstGeom>
          <a:noFill/>
        </p:spPr>
        <p:txBody>
          <a:bodyPr wrap="square" rtlCol="0">
            <a:spAutoFit/>
          </a:bodyPr>
          <a:lstStyle/>
          <a:p>
            <a:r>
              <a:rPr lang="en-US" sz="1400" b="1">
                <a:solidFill>
                  <a:schemeClr val="accent1"/>
                </a:solidFill>
              </a:rPr>
              <a:t>Version 6</a:t>
            </a:r>
          </a:p>
        </p:txBody>
      </p:sp>
      <p:pic>
        <p:nvPicPr>
          <p:cNvPr id="18" name="Picture 17">
            <a:extLst>
              <a:ext uri="{FF2B5EF4-FFF2-40B4-BE49-F238E27FC236}">
                <a16:creationId xmlns:a16="http://schemas.microsoft.com/office/drawing/2014/main" id="{0B723CD6-F8FB-A842-EC8C-A47AD0D9FCF3}"/>
              </a:ext>
            </a:extLst>
          </p:cNvPr>
          <p:cNvPicPr>
            <a:picLocks noChangeAspect="1"/>
          </p:cNvPicPr>
          <p:nvPr/>
        </p:nvPicPr>
        <p:blipFill>
          <a:blip r:embed="rId2"/>
          <a:stretch>
            <a:fillRect/>
          </a:stretch>
        </p:blipFill>
        <p:spPr>
          <a:xfrm>
            <a:off x="7592725" y="1030829"/>
            <a:ext cx="3736607" cy="431938"/>
          </a:xfrm>
          <a:prstGeom prst="rect">
            <a:avLst/>
          </a:prstGeom>
        </p:spPr>
      </p:pic>
      <p:pic>
        <p:nvPicPr>
          <p:cNvPr id="20" name="Picture 19" descr="Graphical user interface, application, Teams&#10;&#10;AI-generated content may be incorrect.">
            <a:extLst>
              <a:ext uri="{FF2B5EF4-FFF2-40B4-BE49-F238E27FC236}">
                <a16:creationId xmlns:a16="http://schemas.microsoft.com/office/drawing/2014/main" id="{CC0791E9-5522-27A0-0B23-2FEDB6E4B105}"/>
              </a:ext>
            </a:extLst>
          </p:cNvPr>
          <p:cNvPicPr>
            <a:picLocks noChangeAspect="1"/>
          </p:cNvPicPr>
          <p:nvPr/>
        </p:nvPicPr>
        <p:blipFill>
          <a:blip r:embed="rId3"/>
          <a:stretch>
            <a:fillRect/>
          </a:stretch>
        </p:blipFill>
        <p:spPr>
          <a:xfrm>
            <a:off x="7045815" y="1462838"/>
            <a:ext cx="4679900" cy="3965907"/>
          </a:xfrm>
          <a:prstGeom prst="rect">
            <a:avLst/>
          </a:prstGeom>
        </p:spPr>
      </p:pic>
      <p:sp>
        <p:nvSpPr>
          <p:cNvPr id="21" name="TextBox 20">
            <a:extLst>
              <a:ext uri="{FF2B5EF4-FFF2-40B4-BE49-F238E27FC236}">
                <a16:creationId xmlns:a16="http://schemas.microsoft.com/office/drawing/2014/main" id="{10719E92-4E6E-DC19-3B24-CAAC996BA831}"/>
              </a:ext>
            </a:extLst>
          </p:cNvPr>
          <p:cNvSpPr txBox="1"/>
          <p:nvPr/>
        </p:nvSpPr>
        <p:spPr>
          <a:xfrm>
            <a:off x="482367" y="6581563"/>
            <a:ext cx="4492304" cy="230832"/>
          </a:xfrm>
          <a:prstGeom prst="rect">
            <a:avLst/>
          </a:prstGeom>
          <a:noFill/>
        </p:spPr>
        <p:txBody>
          <a:bodyPr wrap="square" rtlCol="0">
            <a:spAutoFit/>
          </a:bodyPr>
          <a:lstStyle/>
          <a:p>
            <a:r>
              <a:rPr lang="en-US" sz="900"/>
              <a:t>https://isp.healthit.gov/united-states-core-data-interoperability-uscdi#uscdi-v6</a:t>
            </a:r>
          </a:p>
        </p:txBody>
      </p:sp>
      <p:sp>
        <p:nvSpPr>
          <p:cNvPr id="22" name="TextBox 21">
            <a:extLst>
              <a:ext uri="{FF2B5EF4-FFF2-40B4-BE49-F238E27FC236}">
                <a16:creationId xmlns:a16="http://schemas.microsoft.com/office/drawing/2014/main" id="{9B7431DA-1A04-2F89-6584-6DAB8C3DF714}"/>
              </a:ext>
            </a:extLst>
          </p:cNvPr>
          <p:cNvSpPr txBox="1"/>
          <p:nvPr/>
        </p:nvSpPr>
        <p:spPr>
          <a:xfrm>
            <a:off x="482367" y="6423457"/>
            <a:ext cx="5058561" cy="230832"/>
          </a:xfrm>
          <a:prstGeom prst="rect">
            <a:avLst/>
          </a:prstGeom>
          <a:noFill/>
        </p:spPr>
        <p:txBody>
          <a:bodyPr wrap="square" rtlCol="0">
            <a:spAutoFit/>
          </a:bodyPr>
          <a:lstStyle/>
          <a:p>
            <a:r>
              <a:rPr lang="en-US" sz="900"/>
              <a:t>https://healthit.gov/test-method/social-psychological-and-behavioral-data/#cert-guide</a:t>
            </a:r>
          </a:p>
        </p:txBody>
      </p:sp>
      <p:pic>
        <p:nvPicPr>
          <p:cNvPr id="24" name="Picture 23" descr="Shape&#10;&#10;AI-generated content may be incorrect.">
            <a:extLst>
              <a:ext uri="{FF2B5EF4-FFF2-40B4-BE49-F238E27FC236}">
                <a16:creationId xmlns:a16="http://schemas.microsoft.com/office/drawing/2014/main" id="{357C2911-FE13-C569-61EA-7B9E0BFB2BF6}"/>
              </a:ext>
            </a:extLst>
          </p:cNvPr>
          <p:cNvPicPr>
            <a:picLocks noChangeAspect="1"/>
          </p:cNvPicPr>
          <p:nvPr/>
        </p:nvPicPr>
        <p:blipFill>
          <a:blip r:embed="rId4"/>
          <a:stretch>
            <a:fillRect/>
          </a:stretch>
        </p:blipFill>
        <p:spPr>
          <a:xfrm>
            <a:off x="1398504" y="1002458"/>
            <a:ext cx="2956816" cy="403895"/>
          </a:xfrm>
          <a:prstGeom prst="rect">
            <a:avLst/>
          </a:prstGeom>
        </p:spPr>
      </p:pic>
      <p:pic>
        <p:nvPicPr>
          <p:cNvPr id="28" name="Picture 27" descr="Graphical user interface, text, application, email&#10;&#10;AI-generated content may be incorrect.">
            <a:extLst>
              <a:ext uri="{FF2B5EF4-FFF2-40B4-BE49-F238E27FC236}">
                <a16:creationId xmlns:a16="http://schemas.microsoft.com/office/drawing/2014/main" id="{775EDE0B-1E5C-0D3B-765A-8C9DCECB203B}"/>
              </a:ext>
            </a:extLst>
          </p:cNvPr>
          <p:cNvPicPr>
            <a:picLocks noChangeAspect="1"/>
          </p:cNvPicPr>
          <p:nvPr/>
        </p:nvPicPr>
        <p:blipFill>
          <a:blip r:embed="rId5"/>
          <a:stretch>
            <a:fillRect/>
          </a:stretch>
        </p:blipFill>
        <p:spPr>
          <a:xfrm>
            <a:off x="167117" y="1589842"/>
            <a:ext cx="2989114" cy="2998936"/>
          </a:xfrm>
          <a:prstGeom prst="rect">
            <a:avLst/>
          </a:prstGeom>
        </p:spPr>
      </p:pic>
      <p:pic>
        <p:nvPicPr>
          <p:cNvPr id="30" name="Picture 29" descr="Graphical user interface, text, application, email&#10;&#10;AI-generated content may be incorrect.">
            <a:extLst>
              <a:ext uri="{FF2B5EF4-FFF2-40B4-BE49-F238E27FC236}">
                <a16:creationId xmlns:a16="http://schemas.microsoft.com/office/drawing/2014/main" id="{A9249642-0967-1EFC-305E-AFE93732DB4A}"/>
              </a:ext>
            </a:extLst>
          </p:cNvPr>
          <p:cNvPicPr>
            <a:picLocks noChangeAspect="1"/>
          </p:cNvPicPr>
          <p:nvPr/>
        </p:nvPicPr>
        <p:blipFill>
          <a:blip r:embed="rId6"/>
          <a:stretch>
            <a:fillRect/>
          </a:stretch>
        </p:blipFill>
        <p:spPr>
          <a:xfrm>
            <a:off x="3154454" y="2135542"/>
            <a:ext cx="2719536" cy="1688193"/>
          </a:xfrm>
          <a:prstGeom prst="rect">
            <a:avLst/>
          </a:prstGeom>
        </p:spPr>
      </p:pic>
      <p:pic>
        <p:nvPicPr>
          <p:cNvPr id="32" name="Picture 31" descr="Graphical user interface, text&#10;&#10;AI-generated content may be incorrect.">
            <a:extLst>
              <a:ext uri="{FF2B5EF4-FFF2-40B4-BE49-F238E27FC236}">
                <a16:creationId xmlns:a16="http://schemas.microsoft.com/office/drawing/2014/main" id="{17DA8056-6835-BC63-646B-EE8E1FE3B28E}"/>
              </a:ext>
            </a:extLst>
          </p:cNvPr>
          <p:cNvPicPr>
            <a:picLocks noChangeAspect="1"/>
          </p:cNvPicPr>
          <p:nvPr/>
        </p:nvPicPr>
        <p:blipFill>
          <a:blip r:embed="rId7"/>
          <a:stretch>
            <a:fillRect/>
          </a:stretch>
        </p:blipFill>
        <p:spPr>
          <a:xfrm>
            <a:off x="3154454" y="3823735"/>
            <a:ext cx="3075878" cy="2129195"/>
          </a:xfrm>
          <a:prstGeom prst="rect">
            <a:avLst/>
          </a:prstGeom>
        </p:spPr>
      </p:pic>
      <p:pic>
        <p:nvPicPr>
          <p:cNvPr id="34" name="Picture 33" descr="Graphical user interface, text, application, email&#10;&#10;AI-generated content may be incorrect.">
            <a:extLst>
              <a:ext uri="{FF2B5EF4-FFF2-40B4-BE49-F238E27FC236}">
                <a16:creationId xmlns:a16="http://schemas.microsoft.com/office/drawing/2014/main" id="{0E6D9BB6-8971-7463-1744-8198FA940041}"/>
              </a:ext>
            </a:extLst>
          </p:cNvPr>
          <p:cNvPicPr>
            <a:picLocks noChangeAspect="1"/>
          </p:cNvPicPr>
          <p:nvPr/>
        </p:nvPicPr>
        <p:blipFill>
          <a:blip r:embed="rId8"/>
          <a:stretch>
            <a:fillRect/>
          </a:stretch>
        </p:blipFill>
        <p:spPr>
          <a:xfrm>
            <a:off x="200018" y="4588778"/>
            <a:ext cx="2959796" cy="1638975"/>
          </a:xfrm>
          <a:prstGeom prst="rect">
            <a:avLst/>
          </a:prstGeom>
        </p:spPr>
      </p:pic>
    </p:spTree>
    <p:extLst>
      <p:ext uri="{BB962C8B-B14F-4D97-AF65-F5344CB8AC3E}">
        <p14:creationId xmlns:p14="http://schemas.microsoft.com/office/powerpoint/2010/main" val="1236196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13B0-880D-8B51-D380-B702A826699A}"/>
              </a:ext>
            </a:extLst>
          </p:cNvPr>
          <p:cNvSpPr>
            <a:spLocks noGrp="1"/>
          </p:cNvSpPr>
          <p:nvPr>
            <p:ph type="title"/>
          </p:nvPr>
        </p:nvSpPr>
        <p:spPr>
          <a:xfrm>
            <a:off x="457319" y="457200"/>
            <a:ext cx="11285377" cy="594852"/>
          </a:xfrm>
        </p:spPr>
        <p:txBody>
          <a:bodyPr/>
          <a:lstStyle/>
          <a:p>
            <a:r>
              <a:rPr lang="en-US"/>
              <a:t>Conditions and Maintenance of Certification Requirements</a:t>
            </a:r>
          </a:p>
        </p:txBody>
      </p:sp>
      <p:sp>
        <p:nvSpPr>
          <p:cNvPr id="3" name="Rectangle 2">
            <a:extLst>
              <a:ext uri="{FF2B5EF4-FFF2-40B4-BE49-F238E27FC236}">
                <a16:creationId xmlns:a16="http://schemas.microsoft.com/office/drawing/2014/main" id="{1646028D-A3C0-55EF-D8EA-813D9B890CD6}"/>
              </a:ext>
            </a:extLst>
          </p:cNvPr>
          <p:cNvSpPr/>
          <p:nvPr/>
        </p:nvSpPr>
        <p:spPr>
          <a:xfrm>
            <a:off x="457319" y="2236981"/>
            <a:ext cx="3898371" cy="2932341"/>
          </a:xfrm>
          <a:prstGeom prst="rect">
            <a:avLst/>
          </a:prstGeom>
        </p:spPr>
        <p:txBody>
          <a:bodyPr wrap="square">
            <a:spAutoFit/>
          </a:bodyPr>
          <a:lstStyle/>
          <a:p>
            <a:pPr marL="0" marR="0" lvl="0" indent="0" algn="l" defTabSz="914377" rtl="0" eaLnBrk="1" fontAlgn="auto" latinLnBrk="0" hangingPunct="1">
              <a:lnSpc>
                <a:spcPts val="32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The 21st Century Cures Act requires HHS to establish Conditions and Maintenance of Certification requirements for the ONC Health IT Certification Program.</a:t>
            </a:r>
          </a:p>
        </p:txBody>
      </p:sp>
      <p:graphicFrame>
        <p:nvGraphicFramePr>
          <p:cNvPr id="4" name="Table 1993">
            <a:extLst>
              <a:ext uri="{FF2B5EF4-FFF2-40B4-BE49-F238E27FC236}">
                <a16:creationId xmlns:a16="http://schemas.microsoft.com/office/drawing/2014/main" id="{5C99700F-F14F-AC1C-804B-24393D1F1743}"/>
              </a:ext>
            </a:extLst>
          </p:cNvPr>
          <p:cNvGraphicFramePr/>
          <p:nvPr/>
        </p:nvGraphicFramePr>
        <p:xfrm>
          <a:off x="4564423" y="1367750"/>
          <a:ext cx="7170258" cy="4670805"/>
        </p:xfrm>
        <a:graphic>
          <a:graphicData uri="http://schemas.openxmlformats.org/drawingml/2006/table">
            <a:tbl>
              <a:tblPr firstRow="1" firstCol="1" bandRow="1">
                <a:tableStyleId>{9D7B26C5-4107-4FEC-AEDC-1716B250A1EF}</a:tableStyleId>
              </a:tblPr>
              <a:tblGrid>
                <a:gridCol w="7170258">
                  <a:extLst>
                    <a:ext uri="{9D8B030D-6E8A-4147-A177-3AD203B41FA5}">
                      <a16:colId xmlns:a16="http://schemas.microsoft.com/office/drawing/2014/main" val="20000"/>
                    </a:ext>
                  </a:extLst>
                </a:gridCol>
              </a:tblGrid>
              <a:tr h="674045">
                <a:tc>
                  <a:txBody>
                    <a:bodyPr/>
                    <a:lstStyle/>
                    <a:p>
                      <a:pPr lvl="0" algn="l" defTabSz="914400">
                        <a:defRPr sz="3600" spc="0">
                          <a:latin typeface="Rajdhani"/>
                          <a:ea typeface="Rajdhani"/>
                          <a:cs typeface="Rajdhani"/>
                          <a:sym typeface="Rajdhani"/>
                        </a:defRPr>
                      </a:pPr>
                      <a:r>
                        <a:rPr lang="en-US" sz="2400" b="1" i="0" spc="0">
                          <a:solidFill>
                            <a:schemeClr val="tx1"/>
                          </a:solidFill>
                          <a:latin typeface="Arial" panose="020B0604020202020204" pitchFamily="34" charset="0"/>
                          <a:ea typeface="Montserrat Light" charset="0"/>
                          <a:cs typeface="Arial" panose="020B0604020202020204" pitchFamily="34" charset="0"/>
                        </a:rPr>
                        <a:t>Seven (7) Conditions of Certification with Maintenance of Certification Requirements</a:t>
                      </a:r>
                    </a:p>
                  </a:txBody>
                  <a:tcPr marL="40534" marR="40534" marT="40544" marB="40544" anchor="ctr" horzOverflow="overflow"/>
                </a:tc>
                <a:extLst>
                  <a:ext uri="{0D108BD9-81ED-4DB2-BD59-A6C34878D82A}">
                    <a16:rowId xmlns:a16="http://schemas.microsoft.com/office/drawing/2014/main" val="10000"/>
                  </a:ext>
                </a:extLst>
              </a:tr>
              <a:tr h="551171">
                <a:tc>
                  <a:txBody>
                    <a:bodyPr/>
                    <a:lstStyle/>
                    <a:p>
                      <a:pPr marL="742939" lvl="1" indent="-285750" algn="l">
                        <a:buFont typeface="Arial" panose="020B0604020202020204" pitchFamily="34" charset="0"/>
                        <a:buChar char="•"/>
                      </a:pPr>
                      <a:r>
                        <a:rPr lang="en-US" sz="2000" b="0">
                          <a:solidFill>
                            <a:schemeClr val="tx1"/>
                          </a:solidFill>
                        </a:rPr>
                        <a:t>Information Blocking</a:t>
                      </a:r>
                    </a:p>
                  </a:txBody>
                  <a:tcPr marL="40534" marR="40534" marT="40544" marB="40544" anchor="ctr" horzOverflow="overflow">
                    <a:solidFill>
                      <a:schemeClr val="bg1">
                        <a:lumMod val="85000"/>
                        <a:alpha val="20000"/>
                      </a:schemeClr>
                    </a:solidFill>
                  </a:tcPr>
                </a:tc>
                <a:extLst>
                  <a:ext uri="{0D108BD9-81ED-4DB2-BD59-A6C34878D82A}">
                    <a16:rowId xmlns:a16="http://schemas.microsoft.com/office/drawing/2014/main" val="10001"/>
                  </a:ext>
                </a:extLst>
              </a:tr>
              <a:tr h="551171">
                <a:tc>
                  <a:txBody>
                    <a:bodyPr/>
                    <a:lstStyle/>
                    <a:p>
                      <a:pPr marL="742939" marR="0" lvl="1"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chemeClr val="tx1"/>
                          </a:solidFill>
                          <a:effectLst/>
                          <a:uLnTx/>
                          <a:uFillTx/>
                          <a:latin typeface="+mn-lt"/>
                          <a:ea typeface="+mn-ea"/>
                          <a:cs typeface="+mn-cs"/>
                        </a:rPr>
                        <a:t>Assurances</a:t>
                      </a:r>
                      <a:endParaRPr kumimoji="0" lang="en-US" sz="2000" b="0" i="0" u="none" strike="noStrike" kern="1200" cap="none" spc="0" normalizeH="0" baseline="0" noProof="0">
                        <a:ln>
                          <a:noFill/>
                        </a:ln>
                        <a:solidFill>
                          <a:schemeClr val="tx1"/>
                        </a:solidFill>
                        <a:effectLst/>
                        <a:uLnTx/>
                        <a:uFillTx/>
                        <a:latin typeface="Arial" panose="020B0604020202020204"/>
                        <a:ea typeface="+mn-ea"/>
                        <a:cs typeface="+mn-cs"/>
                      </a:endParaRPr>
                    </a:p>
                  </a:txBody>
                  <a:tcPr marL="40534" marR="40534" marT="40544" marB="40544" anchor="ctr" horzOverflow="overflow"/>
                </a:tc>
                <a:extLst>
                  <a:ext uri="{0D108BD9-81ED-4DB2-BD59-A6C34878D82A}">
                    <a16:rowId xmlns:a16="http://schemas.microsoft.com/office/drawing/2014/main" val="10002"/>
                  </a:ext>
                </a:extLst>
              </a:tr>
              <a:tr h="551171">
                <a:tc>
                  <a:txBody>
                    <a:bodyPr/>
                    <a:lstStyle/>
                    <a:p>
                      <a:pPr marL="742939" marR="0" lvl="1"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chemeClr val="tx1"/>
                          </a:solidFill>
                          <a:effectLst/>
                          <a:uLnTx/>
                          <a:uFillTx/>
                          <a:latin typeface="+mn-lt"/>
                          <a:ea typeface="+mn-ea"/>
                          <a:cs typeface="+mn-cs"/>
                        </a:rPr>
                        <a:t>Communications</a:t>
                      </a:r>
                    </a:p>
                  </a:txBody>
                  <a:tcPr marL="40534" marR="40534" marT="40544" marB="40544" anchor="ctr" horzOverflow="overflow">
                    <a:solidFill>
                      <a:schemeClr val="bg1">
                        <a:lumMod val="85000"/>
                        <a:alpha val="20000"/>
                      </a:schemeClr>
                    </a:solidFill>
                  </a:tcPr>
                </a:tc>
                <a:extLst>
                  <a:ext uri="{0D108BD9-81ED-4DB2-BD59-A6C34878D82A}">
                    <a16:rowId xmlns:a16="http://schemas.microsoft.com/office/drawing/2014/main" val="10003"/>
                  </a:ext>
                </a:extLst>
              </a:tr>
              <a:tr h="551171">
                <a:tc>
                  <a:txBody>
                    <a:bodyPr/>
                    <a:lstStyle/>
                    <a:p>
                      <a:pPr marL="742939" marR="0" lvl="1"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chemeClr val="tx1"/>
                          </a:solidFill>
                          <a:effectLst/>
                          <a:uLnTx/>
                          <a:uFillTx/>
                          <a:latin typeface="+mn-lt"/>
                          <a:ea typeface="+mn-ea"/>
                          <a:cs typeface="+mn-cs"/>
                        </a:rPr>
                        <a:t>Application Programming Interfaces (APIs)</a:t>
                      </a:r>
                    </a:p>
                  </a:txBody>
                  <a:tcPr marL="40534" marR="40534" marT="40544" marB="40544" anchor="ctr" horzOverflow="overflow"/>
                </a:tc>
                <a:extLst>
                  <a:ext uri="{0D108BD9-81ED-4DB2-BD59-A6C34878D82A}">
                    <a16:rowId xmlns:a16="http://schemas.microsoft.com/office/drawing/2014/main" val="10004"/>
                  </a:ext>
                </a:extLst>
              </a:tr>
              <a:tr h="551171">
                <a:tc>
                  <a:txBody>
                    <a:bodyPr/>
                    <a:lstStyle/>
                    <a:p>
                      <a:pPr marL="742939" marR="0" lvl="1"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chemeClr val="tx1"/>
                          </a:solidFill>
                          <a:effectLst/>
                          <a:uLnTx/>
                          <a:uFillTx/>
                          <a:latin typeface="+mn-lt"/>
                          <a:ea typeface="+mn-ea"/>
                          <a:cs typeface="+mn-cs"/>
                        </a:rPr>
                        <a:t>Real World Testing</a:t>
                      </a:r>
                    </a:p>
                  </a:txBody>
                  <a:tcPr marL="40534" marR="40534" marT="40544" marB="40544" anchor="ctr" horzOverflow="overflow">
                    <a:solidFill>
                      <a:schemeClr val="bg1">
                        <a:lumMod val="85000"/>
                        <a:alpha val="20000"/>
                      </a:schemeClr>
                    </a:solidFill>
                  </a:tcPr>
                </a:tc>
                <a:extLst>
                  <a:ext uri="{0D108BD9-81ED-4DB2-BD59-A6C34878D82A}">
                    <a16:rowId xmlns:a16="http://schemas.microsoft.com/office/drawing/2014/main" val="10005"/>
                  </a:ext>
                </a:extLst>
              </a:tr>
              <a:tr h="551171">
                <a:tc>
                  <a:txBody>
                    <a:bodyPr/>
                    <a:lstStyle/>
                    <a:p>
                      <a:pPr marL="742939" marR="0" lvl="1"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chemeClr val="tx1"/>
                          </a:solidFill>
                          <a:effectLst/>
                          <a:uLnTx/>
                          <a:uFillTx/>
                          <a:latin typeface="+mn-lt"/>
                          <a:ea typeface="+mn-ea"/>
                          <a:cs typeface="+mn-cs"/>
                        </a:rPr>
                        <a:t>Attestations</a:t>
                      </a:r>
                      <a:endParaRPr kumimoji="0" lang="en-US" sz="2000" b="0" i="0" u="none" strike="noStrike" kern="1200" cap="none" spc="0" normalizeH="0" baseline="0" noProof="0">
                        <a:ln>
                          <a:noFill/>
                        </a:ln>
                        <a:solidFill>
                          <a:schemeClr val="tx1"/>
                        </a:solidFill>
                        <a:effectLst/>
                        <a:uLnTx/>
                        <a:uFillTx/>
                        <a:latin typeface="Arial" panose="020B0604020202020204"/>
                        <a:ea typeface="+mn-ea"/>
                        <a:cs typeface="+mn-cs"/>
                      </a:endParaRPr>
                    </a:p>
                  </a:txBody>
                  <a:tcPr marL="40534" marR="40534" marT="40544" marB="40544" anchor="ctr" horzOverflow="overflow"/>
                </a:tc>
                <a:extLst>
                  <a:ext uri="{0D108BD9-81ED-4DB2-BD59-A6C34878D82A}">
                    <a16:rowId xmlns:a16="http://schemas.microsoft.com/office/drawing/2014/main" val="10006"/>
                  </a:ext>
                </a:extLst>
              </a:tr>
              <a:tr h="551171">
                <a:tc>
                  <a:txBody>
                    <a:bodyPr/>
                    <a:lstStyle/>
                    <a:p>
                      <a:pPr marL="742939" marR="0" lvl="1"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chemeClr val="tx1"/>
                          </a:solidFill>
                          <a:effectLst/>
                          <a:uLnTx/>
                          <a:uFillTx/>
                          <a:latin typeface="+mn-lt"/>
                          <a:ea typeface="+mn-ea"/>
                          <a:cs typeface="+mn-cs"/>
                        </a:rPr>
                        <a:t>Insights (EHR Reporting Program)</a:t>
                      </a:r>
                      <a:endParaRPr kumimoji="0" lang="en-US" sz="2000" b="0" i="1" u="none" strike="noStrike" kern="1200" cap="none" spc="0" normalizeH="0" baseline="0" noProof="0">
                        <a:ln>
                          <a:noFill/>
                        </a:ln>
                        <a:solidFill>
                          <a:schemeClr val="tx1"/>
                        </a:solidFill>
                        <a:effectLst/>
                        <a:uLnTx/>
                        <a:uFillTx/>
                        <a:latin typeface="+mn-lt"/>
                        <a:ea typeface="+mn-ea"/>
                        <a:cs typeface="+mn-cs"/>
                      </a:endParaRPr>
                    </a:p>
                  </a:txBody>
                  <a:tcPr marL="40534" marR="40534" marT="40544" marB="40544" anchor="ctr" horzOverflow="overflow">
                    <a:solidFill>
                      <a:schemeClr val="bg1">
                        <a:lumMod val="85000"/>
                        <a:alpha val="20000"/>
                      </a:schemeClr>
                    </a:solidFill>
                  </a:tcPr>
                </a:tc>
                <a:extLst>
                  <a:ext uri="{0D108BD9-81ED-4DB2-BD59-A6C34878D82A}">
                    <a16:rowId xmlns:a16="http://schemas.microsoft.com/office/drawing/2014/main" val="1961174658"/>
                  </a:ext>
                </a:extLst>
              </a:tr>
            </a:tbl>
          </a:graphicData>
        </a:graphic>
      </p:graphicFrame>
    </p:spTree>
    <p:extLst>
      <p:ext uri="{BB962C8B-B14F-4D97-AF65-F5344CB8AC3E}">
        <p14:creationId xmlns:p14="http://schemas.microsoft.com/office/powerpoint/2010/main" val="1758258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7D3B7-68CE-D158-0A1F-1C79AE875DE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CF813AA-BE73-577C-CE78-1D914C281FD1}"/>
              </a:ext>
            </a:extLst>
          </p:cNvPr>
          <p:cNvSpPr>
            <a:spLocks noGrp="1"/>
          </p:cNvSpPr>
          <p:nvPr>
            <p:ph type="title"/>
          </p:nvPr>
        </p:nvSpPr>
        <p:spPr/>
        <p:txBody>
          <a:bodyPr/>
          <a:lstStyle/>
          <a:p>
            <a:r>
              <a:rPr lang="en-US" sz="2800"/>
              <a:t>API Condition of Certification</a:t>
            </a:r>
          </a:p>
        </p:txBody>
      </p:sp>
      <p:sp>
        <p:nvSpPr>
          <p:cNvPr id="7" name="Content Placeholder 6">
            <a:extLst>
              <a:ext uri="{FF2B5EF4-FFF2-40B4-BE49-F238E27FC236}">
                <a16:creationId xmlns:a16="http://schemas.microsoft.com/office/drawing/2014/main" id="{B04A8D62-A1F2-64BA-7BE9-FC0948E92230}"/>
              </a:ext>
            </a:extLst>
          </p:cNvPr>
          <p:cNvSpPr>
            <a:spLocks noGrp="1"/>
          </p:cNvSpPr>
          <p:nvPr>
            <p:ph idx="16"/>
          </p:nvPr>
        </p:nvSpPr>
        <p:spPr>
          <a:xfrm>
            <a:off x="639763" y="1427700"/>
            <a:ext cx="10896600" cy="4664756"/>
          </a:xfrm>
        </p:spPr>
        <p:txBody>
          <a:bodyPr/>
          <a:lstStyle/>
          <a:p>
            <a:pPr marL="225425" lvl="1" indent="0">
              <a:buNone/>
            </a:pPr>
            <a:r>
              <a:rPr lang="en-US" sz="1800" b="1"/>
              <a:t>API Condition and Maintenance of Certification statutory language: </a:t>
            </a:r>
          </a:p>
          <a:p>
            <a:pPr lvl="2"/>
            <a:r>
              <a:rPr lang="en-US" sz="1600">
                <a:solidFill>
                  <a:schemeClr val="tx1"/>
                </a:solidFill>
              </a:rPr>
              <a:t>“Not later than 1 year after December 13, 2016, the Secretary, through notice and comment rulemaking, shall require, as a condition of certification and maintenance of certification for programs maintained or recognized under this paragraph, consistent with other conditions and requirements under this title, that </a:t>
            </a:r>
            <a:r>
              <a:rPr lang="en-US" sz="1600" b="1">
                <a:solidFill>
                  <a:schemeClr val="tx1"/>
                </a:solidFill>
              </a:rPr>
              <a:t>the health information technology developer or entity . . . has published application programming interfaces and allows health information from such technology to be accessed, exchanged, and used without special effort through the use of application programming interfaces or successor technology or standards</a:t>
            </a:r>
            <a:r>
              <a:rPr lang="en-US" sz="1600">
                <a:solidFill>
                  <a:schemeClr val="tx1"/>
                </a:solidFill>
              </a:rPr>
              <a:t>, as provided for under applicable law, </a:t>
            </a:r>
            <a:r>
              <a:rPr lang="en-US" sz="1600" b="1">
                <a:solidFill>
                  <a:schemeClr val="tx1"/>
                </a:solidFill>
              </a:rPr>
              <a:t>including providing access to all data elements of a patient’s electronic health record</a:t>
            </a:r>
            <a:r>
              <a:rPr lang="en-US" sz="1600">
                <a:solidFill>
                  <a:schemeClr val="tx1"/>
                </a:solidFill>
              </a:rPr>
              <a:t> to the extent permissible under applicable privacy laws;”</a:t>
            </a:r>
          </a:p>
          <a:p>
            <a:pPr lvl="2"/>
            <a:r>
              <a:rPr lang="en-US" sz="1600">
                <a:solidFill>
                  <a:schemeClr val="tx1"/>
                </a:solidFill>
              </a:rPr>
              <a:t>42 U.S.C. 300jj–11(c)(5)(D)(iv)</a:t>
            </a:r>
          </a:p>
          <a:p>
            <a:pPr marL="231775" lvl="1" indent="0">
              <a:buNone/>
            </a:pPr>
            <a:endParaRPr lang="en-US" sz="1800">
              <a:solidFill>
                <a:schemeClr val="tx1"/>
              </a:solidFill>
            </a:endParaRPr>
          </a:p>
          <a:p>
            <a:pPr marL="231775" lvl="1" indent="0">
              <a:buNone/>
            </a:pPr>
            <a:r>
              <a:rPr lang="en-US" sz="1800">
                <a:solidFill>
                  <a:schemeClr val="tx1"/>
                </a:solidFill>
              </a:rPr>
              <a:t>ASTP/ONC finalized the API Condition and Maintenance of Certification requirements in the Cures Act Final Rule in 45 CFR 170.404</a:t>
            </a:r>
          </a:p>
          <a:p>
            <a:pPr marL="231775" lvl="1" indent="0">
              <a:buNone/>
            </a:pPr>
            <a:r>
              <a:rPr lang="en-US" sz="1800">
                <a:solidFill>
                  <a:schemeClr val="tx1"/>
                </a:solidFill>
              </a:rPr>
              <a:t>The API Condition and Maintenance of Certification requirements apply only to actions and behaviors of health IT developers related to their certified health IT as well as to the certified health IT itself. </a:t>
            </a:r>
            <a:endParaRPr lang="en-US" sz="1800"/>
          </a:p>
        </p:txBody>
      </p:sp>
      <p:sp>
        <p:nvSpPr>
          <p:cNvPr id="3" name="TextBox 2">
            <a:extLst>
              <a:ext uri="{FF2B5EF4-FFF2-40B4-BE49-F238E27FC236}">
                <a16:creationId xmlns:a16="http://schemas.microsoft.com/office/drawing/2014/main" id="{DAE0A7EA-C684-D044-6C0D-356394B88852}"/>
              </a:ext>
            </a:extLst>
          </p:cNvPr>
          <p:cNvSpPr txBox="1"/>
          <p:nvPr/>
        </p:nvSpPr>
        <p:spPr>
          <a:xfrm>
            <a:off x="794785" y="6262111"/>
            <a:ext cx="8466174" cy="461665"/>
          </a:xfrm>
          <a:prstGeom prst="rect">
            <a:avLst/>
          </a:prstGeom>
          <a:noFill/>
        </p:spPr>
        <p:txBody>
          <a:bodyPr wrap="square">
            <a:spAutoFit/>
          </a:bodyPr>
          <a:lstStyle/>
          <a:p>
            <a:r>
              <a:rPr lang="en-US" sz="120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API Conditions &amp; Maintenance of Certification Fact Sheet Link:</a:t>
            </a:r>
            <a:r>
              <a:rPr lang="en-US" sz="1200">
                <a:hlinkClick r:id="rId3"/>
              </a:rPr>
              <a:t> </a:t>
            </a:r>
          </a:p>
          <a:p>
            <a:r>
              <a:rPr lang="en-US" sz="1200">
                <a:hlinkClick r:id="rId3"/>
              </a:rPr>
              <a:t>https://healthit.gov/wp-content/uploads/2025/02/certification-api-condition-responsibilities-obligations-factsheet.pdf</a:t>
            </a:r>
            <a:r>
              <a:rPr lang="en-US" sz="1200"/>
              <a:t> </a:t>
            </a:r>
          </a:p>
        </p:txBody>
      </p:sp>
    </p:spTree>
    <p:extLst>
      <p:ext uri="{BB962C8B-B14F-4D97-AF65-F5344CB8AC3E}">
        <p14:creationId xmlns:p14="http://schemas.microsoft.com/office/powerpoint/2010/main" val="3219010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8E777-D5D3-D262-340F-9F5DA813ABF1}"/>
              </a:ext>
            </a:extLst>
          </p:cNvPr>
          <p:cNvSpPr>
            <a:spLocks noGrp="1"/>
          </p:cNvSpPr>
          <p:nvPr>
            <p:ph type="title"/>
          </p:nvPr>
        </p:nvSpPr>
        <p:spPr/>
        <p:txBody>
          <a:bodyPr/>
          <a:lstStyle/>
          <a:p>
            <a:r>
              <a:rPr lang="en-US"/>
              <a:t>Communications Condition and Maintenance of Certification - § 170.403</a:t>
            </a:r>
          </a:p>
        </p:txBody>
      </p:sp>
      <p:sp>
        <p:nvSpPr>
          <p:cNvPr id="4" name="Rectangle 3">
            <a:extLst>
              <a:ext uri="{FF2B5EF4-FFF2-40B4-BE49-F238E27FC236}">
                <a16:creationId xmlns:a16="http://schemas.microsoft.com/office/drawing/2014/main" id="{272251A9-6E03-ACFB-8378-F30A193ADEBC}"/>
              </a:ext>
            </a:extLst>
          </p:cNvPr>
          <p:cNvSpPr/>
          <p:nvPr/>
        </p:nvSpPr>
        <p:spPr>
          <a:xfrm>
            <a:off x="740993" y="1371494"/>
            <a:ext cx="8425436" cy="854080"/>
          </a:xfrm>
          <a:prstGeom prst="rect">
            <a:avLst/>
          </a:prstGeom>
        </p:spPr>
        <p:txBody>
          <a:bodyPr wrap="square">
            <a:spAutoFit/>
          </a:bodyPr>
          <a:lstStyle/>
          <a:p>
            <a:pPr marL="0" marR="0" lvl="0" indent="0" algn="l" defTabSz="914377" rtl="0" eaLnBrk="1" fontAlgn="auto" latinLnBrk="0" hangingPunct="1">
              <a:lnSpc>
                <a:spcPct val="100000"/>
              </a:lnSpc>
              <a:spcBef>
                <a:spcPts val="300"/>
              </a:spcBef>
              <a:spcAft>
                <a:spcPts val="300"/>
              </a:spcAft>
              <a:buClr>
                <a:srgbClr val="407EC9"/>
              </a:buClr>
              <a:buSzTx/>
              <a:buFontTx/>
              <a:buNone/>
              <a:tabLst/>
              <a:defRPr/>
            </a:pPr>
            <a:r>
              <a:rPr kumimoji="0" lang="en-US" sz="2400" b="1" i="0" u="none" strike="noStrike" kern="1200" cap="none" spc="0" normalizeH="0" baseline="0" noProof="0">
                <a:ln>
                  <a:noFill/>
                </a:ln>
                <a:solidFill>
                  <a:srgbClr val="000000"/>
                </a:solidFill>
                <a:effectLst/>
                <a:uLnTx/>
                <a:uFillTx/>
                <a:latin typeface="Arial" panose="020B0604020202020204"/>
                <a:ea typeface="+mn-ea"/>
                <a:cs typeface="+mn-cs"/>
              </a:rPr>
              <a:t>Conditions of Certification</a:t>
            </a:r>
          </a:p>
          <a:p>
            <a:pPr marL="0" marR="0" lvl="0" indent="0" algn="l" defTabSz="685783"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A health IT developer </a:t>
            </a:r>
            <a:r>
              <a:rPr kumimoji="0" lang="en-US" sz="1800" b="1" i="0" u="sng"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may not</a:t>
            </a:r>
            <a:r>
              <a:rPr kumimoji="0" lang="en-US" sz="18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 prohibit or restrict communication of the following: </a:t>
            </a:r>
          </a:p>
        </p:txBody>
      </p:sp>
      <p:sp>
        <p:nvSpPr>
          <p:cNvPr id="5" name="Rectangle 4">
            <a:extLst>
              <a:ext uri="{FF2B5EF4-FFF2-40B4-BE49-F238E27FC236}">
                <a16:creationId xmlns:a16="http://schemas.microsoft.com/office/drawing/2014/main" id="{623F680F-8D39-2071-3F50-0A7A41F81E22}"/>
              </a:ext>
            </a:extLst>
          </p:cNvPr>
          <p:cNvSpPr/>
          <p:nvPr/>
        </p:nvSpPr>
        <p:spPr>
          <a:xfrm>
            <a:off x="740993" y="4354622"/>
            <a:ext cx="9798864" cy="1277273"/>
          </a:xfrm>
          <a:prstGeom prst="rect">
            <a:avLst/>
          </a:prstGeom>
        </p:spPr>
        <p:txBody>
          <a:bodyPr wrap="square">
            <a:spAutoFit/>
          </a:bodyPr>
          <a:lstStyle/>
          <a:p>
            <a:pPr marL="0" marR="0" lvl="0" indent="0" algn="l" defTabSz="914377" rtl="0" eaLnBrk="1" fontAlgn="auto" latinLnBrk="0" hangingPunct="1">
              <a:lnSpc>
                <a:spcPct val="120000"/>
              </a:lnSpc>
              <a:spcBef>
                <a:spcPts val="300"/>
              </a:spcBef>
              <a:spcAft>
                <a:spcPts val="300"/>
              </a:spcAft>
              <a:buClr>
                <a:srgbClr val="407EC9"/>
              </a:buClr>
              <a:buSzTx/>
              <a:buFontTx/>
              <a:buNone/>
              <a:tabLst/>
              <a:defRPr/>
            </a:pPr>
            <a:r>
              <a:rPr kumimoji="0" lang="en-US" sz="2400" b="1" i="0" u="none" strike="noStrike" kern="1200" cap="none" spc="0" normalizeH="0" baseline="0" noProof="0">
                <a:ln>
                  <a:noFill/>
                </a:ln>
                <a:solidFill>
                  <a:srgbClr val="000000"/>
                </a:solidFill>
                <a:effectLst/>
                <a:uLnTx/>
                <a:uFillTx/>
                <a:latin typeface="Arial" panose="020B0604020202020204"/>
                <a:ea typeface="+mn-ea"/>
                <a:cs typeface="+mn-cs"/>
              </a:rPr>
              <a:t>Maintenance of Certification</a:t>
            </a:r>
          </a:p>
          <a:p>
            <a:pPr marL="0" marR="0" lvl="0" indent="0" algn="l" defTabSz="914377" rtl="0" eaLnBrk="1" fontAlgn="auto" latinLnBrk="0" hangingPunct="1">
              <a:lnSpc>
                <a:spcPct val="120000"/>
              </a:lnSpc>
              <a:spcBef>
                <a:spcPts val="300"/>
              </a:spcBef>
              <a:spcAft>
                <a:spcPts val="300"/>
              </a:spcAft>
              <a:buClr>
                <a:srgbClr val="407EC9"/>
              </a:buClr>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A health IT developer </a:t>
            </a:r>
            <a:r>
              <a:rPr kumimoji="0" lang="en-US" sz="1800" b="1" i="0" u="sng"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must</a:t>
            </a:r>
            <a:r>
              <a:rPr kumimoji="0" lang="en-US" sz="18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 notify all customers that any communication or contract/agreement provision that violates the Communication Condition of Certification will not be enforced. </a:t>
            </a:r>
          </a:p>
        </p:txBody>
      </p:sp>
      <p:sp>
        <p:nvSpPr>
          <p:cNvPr id="6" name="Rectangle 5">
            <a:extLst>
              <a:ext uri="{FF2B5EF4-FFF2-40B4-BE49-F238E27FC236}">
                <a16:creationId xmlns:a16="http://schemas.microsoft.com/office/drawing/2014/main" id="{C48B163C-C2BD-8F22-4065-846A60657B83}"/>
              </a:ext>
            </a:extLst>
          </p:cNvPr>
          <p:cNvSpPr/>
          <p:nvPr/>
        </p:nvSpPr>
        <p:spPr>
          <a:xfrm>
            <a:off x="740993" y="5718350"/>
            <a:ext cx="9609640" cy="585610"/>
          </a:xfrm>
          <a:prstGeom prst="rect">
            <a:avLst/>
          </a:prstGeom>
        </p:spPr>
        <p:txBody>
          <a:bodyPr wrap="square">
            <a:spAutoFit/>
          </a:bodyPr>
          <a:lstStyle/>
          <a:p>
            <a:pPr marL="0" marR="0" lvl="0" indent="0" algn="l" defTabSz="914377" rtl="0" eaLnBrk="1" fontAlgn="auto" latinLnBrk="0" hangingPunct="1">
              <a:lnSpc>
                <a:spcPct val="120000"/>
              </a:lnSpc>
              <a:spcBef>
                <a:spcPts val="1200"/>
              </a:spcBef>
              <a:spcAft>
                <a:spcPts val="300"/>
              </a:spcAft>
              <a:buClr>
                <a:srgbClr val="407EC9"/>
              </a:buClr>
              <a:buSzTx/>
              <a:buFontTx/>
              <a:buNone/>
              <a:tabLst/>
              <a:defRPr/>
            </a:pPr>
            <a:r>
              <a:rPr kumimoji="0" lang="en-US" sz="1400" b="0" i="1"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Note: A health IT developer is required to amend contracts/agreements to remove or void such provisions when the contracts/agreements are modified for other purposes.</a:t>
            </a:r>
          </a:p>
        </p:txBody>
      </p:sp>
      <p:cxnSp>
        <p:nvCxnSpPr>
          <p:cNvPr id="7" name="Straight Connector 6">
            <a:extLst>
              <a:ext uri="{FF2B5EF4-FFF2-40B4-BE49-F238E27FC236}">
                <a16:creationId xmlns:a16="http://schemas.microsoft.com/office/drawing/2014/main" id="{36E86793-B538-A17E-D977-FFE7EDB206F0}"/>
              </a:ext>
            </a:extLst>
          </p:cNvPr>
          <p:cNvCxnSpPr>
            <a:cxnSpLocks/>
          </p:cNvCxnSpPr>
          <p:nvPr/>
        </p:nvCxnSpPr>
        <p:spPr>
          <a:xfrm flipH="1">
            <a:off x="441237" y="4117737"/>
            <a:ext cx="11348854" cy="0"/>
          </a:xfrm>
          <a:prstGeom prst="line">
            <a:avLst/>
          </a:prstGeom>
          <a:ln w="381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3E7FB71A-2F84-2553-2048-44290C2A3C5F}"/>
              </a:ext>
            </a:extLst>
          </p:cNvPr>
          <p:cNvSpPr/>
          <p:nvPr/>
        </p:nvSpPr>
        <p:spPr>
          <a:xfrm>
            <a:off x="740993" y="2352228"/>
            <a:ext cx="10500964" cy="1469633"/>
          </a:xfrm>
          <a:prstGeom prst="rect">
            <a:avLst/>
          </a:prstGeom>
        </p:spPr>
        <p:txBody>
          <a:bodyPr wrap="square" numCol="2">
            <a:spAutoFit/>
          </a:bodyPr>
          <a:lstStyle/>
          <a:p>
            <a:pPr marL="403225" marR="0" lvl="0" indent="-403225" algn="l" defTabSz="685783" rtl="0" eaLnBrk="1" fontAlgn="auto" latinLnBrk="0" hangingPunct="1">
              <a:lnSpc>
                <a:spcPct val="100000"/>
              </a:lnSpc>
              <a:spcBef>
                <a:spcPts val="300"/>
              </a:spcBef>
              <a:spcAft>
                <a:spcPts val="300"/>
              </a:spcAft>
              <a:buClrTx/>
              <a:buSzTx/>
              <a:buFont typeface="Arial" panose="020B0604020202020204" pitchFamily="34" charset="0"/>
              <a:buAutoNum type="arabicParenBoth"/>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Usability</a:t>
            </a:r>
          </a:p>
          <a:p>
            <a:pPr marL="403225" marR="0" lvl="0" indent="-403225" algn="l" defTabSz="685783" rtl="0" eaLnBrk="1" fontAlgn="auto" latinLnBrk="0" hangingPunct="1">
              <a:lnSpc>
                <a:spcPct val="100000"/>
              </a:lnSpc>
              <a:spcBef>
                <a:spcPts val="300"/>
              </a:spcBef>
              <a:spcAft>
                <a:spcPts val="300"/>
              </a:spcAft>
              <a:buClrTx/>
              <a:buSzTx/>
              <a:buFont typeface="Arial" panose="020B0604020202020204" pitchFamily="34" charset="0"/>
              <a:buAutoNum type="arabicParenBoth"/>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Interoperability </a:t>
            </a:r>
          </a:p>
          <a:p>
            <a:pPr marL="403225" marR="0" lvl="0" indent="-403225" algn="l" defTabSz="685783" rtl="0" eaLnBrk="1" fontAlgn="auto" latinLnBrk="0" hangingPunct="1">
              <a:lnSpc>
                <a:spcPct val="100000"/>
              </a:lnSpc>
              <a:spcBef>
                <a:spcPts val="300"/>
              </a:spcBef>
              <a:spcAft>
                <a:spcPts val="300"/>
              </a:spcAft>
              <a:buClrTx/>
              <a:buSzTx/>
              <a:buFont typeface="Arial" panose="020B0604020202020204" pitchFamily="34" charset="0"/>
              <a:buAutoNum type="arabicParenBoth"/>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Security </a:t>
            </a:r>
          </a:p>
          <a:p>
            <a:pPr marL="403225" marR="0" lvl="0" indent="-403225" algn="l" defTabSz="685783" rtl="0" eaLnBrk="1" fontAlgn="auto" latinLnBrk="0" hangingPunct="1">
              <a:lnSpc>
                <a:spcPct val="100000"/>
              </a:lnSpc>
              <a:spcBef>
                <a:spcPts val="300"/>
              </a:spcBef>
              <a:spcAft>
                <a:spcPts val="300"/>
              </a:spcAft>
              <a:buClrTx/>
              <a:buSzTx/>
              <a:buFont typeface="Arial" panose="020B0604020202020204" pitchFamily="34" charset="0"/>
              <a:buAutoNum type="arabicParenBoth"/>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User’s experiences when using the health IT </a:t>
            </a:r>
          </a:p>
          <a:p>
            <a:pPr marL="403225" marR="0" lvl="0" indent="-403225" algn="l" defTabSz="685783" rtl="0" eaLnBrk="1" fontAlgn="auto" latinLnBrk="0" hangingPunct="1">
              <a:lnSpc>
                <a:spcPct val="100000"/>
              </a:lnSpc>
              <a:spcBef>
                <a:spcPts val="300"/>
              </a:spcBef>
              <a:spcAft>
                <a:spcPts val="300"/>
              </a:spcAft>
              <a:buClrTx/>
              <a:buSzTx/>
              <a:buFont typeface="Arial" panose="020B0604020202020204" pitchFamily="34" charset="0"/>
              <a:buAutoNum type="arabicParenBoth"/>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Business practices of developers related to exchanging EHI </a:t>
            </a:r>
          </a:p>
          <a:p>
            <a:pPr marL="403225" marR="0" lvl="0" indent="-403225" algn="l" defTabSz="685783" rtl="0" eaLnBrk="1" fontAlgn="auto" latinLnBrk="0" hangingPunct="1">
              <a:lnSpc>
                <a:spcPct val="100000"/>
              </a:lnSpc>
              <a:spcBef>
                <a:spcPts val="300"/>
              </a:spcBef>
              <a:spcAft>
                <a:spcPts val="300"/>
              </a:spcAft>
              <a:buClrTx/>
              <a:buSzTx/>
              <a:buFont typeface="Arial" panose="020B0604020202020204" pitchFamily="34" charset="0"/>
              <a:buAutoNum type="arabicParenBoth"/>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Manner in which a user of the health IT has used such technology </a:t>
            </a:r>
          </a:p>
        </p:txBody>
      </p:sp>
      <p:sp>
        <p:nvSpPr>
          <p:cNvPr id="3" name="TextBox 2">
            <a:extLst>
              <a:ext uri="{FF2B5EF4-FFF2-40B4-BE49-F238E27FC236}">
                <a16:creationId xmlns:a16="http://schemas.microsoft.com/office/drawing/2014/main" id="{42E8B73A-229A-FEEC-C1A1-03D767B2C0D6}"/>
              </a:ext>
            </a:extLst>
          </p:cNvPr>
          <p:cNvSpPr txBox="1"/>
          <p:nvPr/>
        </p:nvSpPr>
        <p:spPr bwMode="gray">
          <a:xfrm>
            <a:off x="1954386" y="6390415"/>
            <a:ext cx="5842077" cy="311174"/>
          </a:xfrm>
          <a:prstGeom prst="rect">
            <a:avLst/>
          </a:prstGeom>
        </p:spPr>
        <p:txBody>
          <a:bodyPr wrap="square" lIns="45720" tIns="45720" rIns="45720" bIns="45720" rtlCol="0">
            <a:no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Fact Sheet link: </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hlinkClick r:id="rId2"/>
              </a:rPr>
              <a:t>The Communications Condition of Certification</a:t>
            </a: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62315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6C812-0284-DD77-CDEA-40F75B736F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6452F-DF97-9EC4-08D6-0F005835E6D1}"/>
              </a:ext>
            </a:extLst>
          </p:cNvPr>
          <p:cNvSpPr>
            <a:spLocks noGrp="1"/>
          </p:cNvSpPr>
          <p:nvPr>
            <p:ph type="title"/>
          </p:nvPr>
        </p:nvSpPr>
        <p:spPr/>
        <p:txBody>
          <a:bodyPr/>
          <a:lstStyle/>
          <a:p>
            <a:r>
              <a:rPr lang="en-US"/>
              <a:t>Information Blocking </a:t>
            </a:r>
          </a:p>
        </p:txBody>
      </p:sp>
    </p:spTree>
    <p:extLst>
      <p:ext uri="{BB962C8B-B14F-4D97-AF65-F5344CB8AC3E}">
        <p14:creationId xmlns:p14="http://schemas.microsoft.com/office/powerpoint/2010/main" val="401310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D19E836-27A5-9AF9-9325-74AFDFA632E6}"/>
              </a:ext>
            </a:extLst>
          </p:cNvPr>
          <p:cNvSpPr>
            <a:spLocks noGrp="1"/>
          </p:cNvSpPr>
          <p:nvPr>
            <p:ph type="title"/>
          </p:nvPr>
        </p:nvSpPr>
        <p:spPr>
          <a:xfrm>
            <a:off x="457319" y="457200"/>
            <a:ext cx="11285377" cy="890588"/>
          </a:xfrm>
        </p:spPr>
        <p:txBody>
          <a:bodyPr/>
          <a:lstStyle/>
          <a:p>
            <a:r>
              <a:rPr lang="en-US"/>
              <a:t>What is </a:t>
            </a:r>
            <a:r>
              <a:rPr lang="en-US" b="1"/>
              <a:t>Electronic Health Information</a:t>
            </a:r>
            <a:r>
              <a:rPr lang="en-US"/>
              <a:t>?</a:t>
            </a:r>
          </a:p>
        </p:txBody>
      </p:sp>
      <p:sp>
        <p:nvSpPr>
          <p:cNvPr id="7" name="Content Placeholder 2">
            <a:extLst>
              <a:ext uri="{FF2B5EF4-FFF2-40B4-BE49-F238E27FC236}">
                <a16:creationId xmlns:a16="http://schemas.microsoft.com/office/drawing/2014/main" id="{3BB3BAA6-B140-2C38-B1A9-0F80157CC31F}"/>
              </a:ext>
            </a:extLst>
          </p:cNvPr>
          <p:cNvSpPr txBox="1">
            <a:spLocks/>
          </p:cNvSpPr>
          <p:nvPr/>
        </p:nvSpPr>
        <p:spPr>
          <a:xfrm>
            <a:off x="458789" y="1008484"/>
            <a:ext cx="8630239" cy="3297701"/>
          </a:xfrm>
          <a:prstGeom prst="rect">
            <a:avLst/>
          </a:prstGeom>
        </p:spPr>
        <p:txBody>
          <a:bodyPr/>
          <a:lstStyle>
            <a:lvl1pPr marL="228531" indent="-228531" algn="l" defTabSz="914126" rtl="0" eaLnBrk="1" latinLnBrk="0" hangingPunct="1">
              <a:lnSpc>
                <a:spcPct val="110000"/>
              </a:lnSpc>
              <a:spcBef>
                <a:spcPts val="1999"/>
              </a:spcBef>
              <a:buClrTx/>
              <a:buSzPct val="100000"/>
              <a:buFont typeface="Arial" panose="020B0604020202020204" pitchFamily="34" charset="0"/>
              <a:buChar char="•"/>
              <a:defRPr lang="en-US" sz="1500" kern="1200" spc="-20" dirty="0" smtClean="0">
                <a:solidFill>
                  <a:schemeClr val="tx2">
                    <a:lumMod val="25000"/>
                  </a:schemeClr>
                </a:solidFill>
                <a:latin typeface="+mn-lt"/>
                <a:ea typeface="+mn-ea"/>
                <a:cs typeface="+mn-cs"/>
              </a:defRPr>
            </a:lvl1pPr>
            <a:lvl2pPr marL="457063" indent="-169812" algn="l" defTabSz="914126" rtl="0" eaLnBrk="1" latinLnBrk="0" hangingPunct="1">
              <a:lnSpc>
                <a:spcPct val="90000"/>
              </a:lnSpc>
              <a:spcBef>
                <a:spcPts val="300"/>
              </a:spcBef>
              <a:buClrTx/>
              <a:buFont typeface="System Font Regular"/>
              <a:buChar char="‣"/>
              <a:defRPr sz="1300" kern="1200" spc="-20">
                <a:solidFill>
                  <a:schemeClr val="tx2">
                    <a:lumMod val="25000"/>
                  </a:schemeClr>
                </a:solidFill>
                <a:latin typeface="+mn-lt"/>
                <a:ea typeface="+mn-ea"/>
                <a:cs typeface="+mn-cs"/>
              </a:defRPr>
            </a:lvl2pPr>
            <a:lvl3pPr marL="685594" indent="-171399" algn="l" defTabSz="914126" rtl="0" eaLnBrk="1" latinLnBrk="0" hangingPunct="1">
              <a:lnSpc>
                <a:spcPct val="90000"/>
              </a:lnSpc>
              <a:spcBef>
                <a:spcPts val="300"/>
              </a:spcBef>
              <a:buClrTx/>
              <a:buFont typeface="Arial" panose="020B0604020202020204" pitchFamily="34" charset="0"/>
              <a:buChar char="•"/>
              <a:defRPr sz="1100" kern="1200" spc="-20">
                <a:solidFill>
                  <a:schemeClr val="tx2">
                    <a:lumMod val="25000"/>
                  </a:schemeClr>
                </a:solidFill>
                <a:latin typeface="+mn-lt"/>
                <a:ea typeface="+mn-ea"/>
                <a:cs typeface="+mn-cs"/>
              </a:defRPr>
            </a:lvl3pPr>
            <a:lvl4pPr marL="914126" indent="-171399" algn="l" defTabSz="914126" rtl="0" eaLnBrk="1" latinLnBrk="0" hangingPunct="1">
              <a:lnSpc>
                <a:spcPct val="90000"/>
              </a:lnSpc>
              <a:spcBef>
                <a:spcPts val="200"/>
              </a:spcBef>
              <a:buClrTx/>
              <a:buFont typeface="Arial" panose="020B0604020202020204" pitchFamily="34" charset="0"/>
              <a:buChar char="•"/>
              <a:defRPr sz="1000" kern="1200" spc="-20">
                <a:solidFill>
                  <a:schemeClr val="tx2">
                    <a:lumMod val="25000"/>
                  </a:schemeClr>
                </a:solidFill>
                <a:latin typeface="+mn-lt"/>
                <a:ea typeface="+mn-ea"/>
                <a:cs typeface="+mn-cs"/>
              </a:defRPr>
            </a:lvl4pPr>
            <a:lvl5pPr marL="1088698" indent="-114266" algn="l" defTabSz="914126" rtl="0" eaLnBrk="1" latinLnBrk="0" hangingPunct="1">
              <a:lnSpc>
                <a:spcPct val="90000"/>
              </a:lnSpc>
              <a:spcBef>
                <a:spcPts val="100"/>
              </a:spcBef>
              <a:buClrTx/>
              <a:buFont typeface="Arial" panose="020B0604020202020204" pitchFamily="34" charset="0"/>
              <a:buChar char="•"/>
              <a:defRPr sz="950" kern="1200" spc="-20">
                <a:solidFill>
                  <a:schemeClr val="tx2">
                    <a:lumMod val="25000"/>
                  </a:schemeClr>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marR="0" lvl="0" indent="0" algn="l" defTabSz="914126" rtl="0" eaLnBrk="1" fontAlgn="auto" latinLnBrk="0" hangingPunct="1">
              <a:lnSpc>
                <a:spcPct val="110000"/>
              </a:lnSpc>
              <a:spcBef>
                <a:spcPts val="1999"/>
              </a:spcBef>
              <a:spcAft>
                <a:spcPts val="0"/>
              </a:spcAft>
              <a:buClrTx/>
              <a:buSzPct val="100000"/>
              <a:buFont typeface="Arial" panose="020B0604020202020204" pitchFamily="34" charset="0"/>
              <a:buNone/>
              <a:tabLst/>
              <a:defRPr/>
            </a:pPr>
            <a:r>
              <a:rPr kumimoji="0" lang="en-US" sz="2000" b="0" i="0" u="none" strike="noStrike" kern="1200" cap="none" spc="-20" normalizeH="0" baseline="0" noProof="0">
                <a:ln>
                  <a:noFill/>
                </a:ln>
                <a:solidFill>
                  <a:srgbClr val="F0F0F0">
                    <a:lumMod val="25000"/>
                  </a:srgbClr>
                </a:solidFill>
                <a:effectLst/>
                <a:uLnTx/>
                <a:uFillTx/>
                <a:latin typeface="Arial" panose="020B0604020202020204"/>
                <a:ea typeface="+mn-ea"/>
                <a:cs typeface="+mn-cs"/>
              </a:rPr>
              <a:t>“Electronic Health Information (EHI)” means </a:t>
            </a:r>
            <a:r>
              <a:rPr kumimoji="0" lang="en-US" sz="2000" b="1" i="0" u="none" strike="noStrike" kern="1200" cap="none" spc="-20" normalizeH="0" baseline="0" noProof="0">
                <a:ln>
                  <a:noFill/>
                </a:ln>
                <a:solidFill>
                  <a:srgbClr val="F0F0F0">
                    <a:lumMod val="25000"/>
                  </a:srgbClr>
                </a:solidFill>
                <a:effectLst/>
                <a:uLnTx/>
                <a:uFillTx/>
                <a:latin typeface="Arial" panose="020B0604020202020204"/>
                <a:ea typeface="+mn-ea"/>
                <a:cs typeface="+mn-cs"/>
              </a:rPr>
              <a:t>electronic protected health information (ePHI) </a:t>
            </a:r>
            <a:r>
              <a:rPr kumimoji="0" lang="en-US" sz="2000" b="0" i="0" u="none" strike="noStrike" kern="1200" cap="none" spc="-20" normalizeH="0" baseline="0" noProof="0">
                <a:ln>
                  <a:noFill/>
                </a:ln>
                <a:solidFill>
                  <a:srgbClr val="F0F0F0">
                    <a:lumMod val="25000"/>
                  </a:srgbClr>
                </a:solidFill>
                <a:effectLst/>
                <a:uLnTx/>
                <a:uFillTx/>
                <a:latin typeface="Arial" panose="020B0604020202020204"/>
                <a:ea typeface="+mn-ea"/>
                <a:cs typeface="+mn-cs"/>
              </a:rPr>
              <a:t>to the extent that the ePHI would be included in a </a:t>
            </a:r>
            <a:r>
              <a:rPr kumimoji="0" lang="en-US" sz="2000" b="1" i="0" u="none" strike="noStrike" kern="1200" cap="none" spc="-20" normalizeH="0" baseline="0" noProof="0">
                <a:ln>
                  <a:noFill/>
                </a:ln>
                <a:solidFill>
                  <a:srgbClr val="F0F0F0">
                    <a:lumMod val="25000"/>
                  </a:srgbClr>
                </a:solidFill>
                <a:effectLst/>
                <a:uLnTx/>
                <a:uFillTx/>
                <a:latin typeface="Arial" panose="020B0604020202020204"/>
                <a:ea typeface="+mn-ea"/>
                <a:cs typeface="+mn-cs"/>
              </a:rPr>
              <a:t>designated record set </a:t>
            </a:r>
            <a:r>
              <a:rPr kumimoji="0" lang="en-US" sz="2000" b="0" i="0" u="none" strike="noStrike" kern="1200" cap="none" spc="-20" normalizeH="0" baseline="0" noProof="0">
                <a:ln>
                  <a:noFill/>
                </a:ln>
                <a:solidFill>
                  <a:srgbClr val="F0F0F0">
                    <a:lumMod val="25000"/>
                  </a:srgbClr>
                </a:solidFill>
                <a:effectLst/>
                <a:uLnTx/>
                <a:uFillTx/>
                <a:latin typeface="Arial" panose="020B0604020202020204"/>
                <a:ea typeface="+mn-ea"/>
                <a:cs typeface="+mn-cs"/>
              </a:rPr>
              <a:t>as these terms are defined for HIPAA. </a:t>
            </a:r>
          </a:p>
          <a:p>
            <a:pPr marL="228531" marR="0" lvl="0" indent="-228531" algn="l" defTabSz="914126" rtl="0" eaLnBrk="1" fontAlgn="auto" latinLnBrk="0" hangingPunct="1">
              <a:lnSpc>
                <a:spcPct val="110000"/>
              </a:lnSpc>
              <a:spcBef>
                <a:spcPts val="1999"/>
              </a:spcBef>
              <a:spcAft>
                <a:spcPts val="0"/>
              </a:spcAft>
              <a:buClrTx/>
              <a:buSzPct val="100000"/>
              <a:buFont typeface="Arial" panose="020B0604020202020204" pitchFamily="34" charset="0"/>
              <a:buChar char="•"/>
              <a:tabLst/>
              <a:defRPr/>
            </a:pPr>
            <a:r>
              <a:rPr kumimoji="0" lang="en-US" sz="2000" b="0" i="0" u="none" strike="noStrike" kern="1200" cap="none" spc="-20" normalizeH="0" baseline="0" noProof="0">
                <a:ln>
                  <a:noFill/>
                </a:ln>
                <a:solidFill>
                  <a:srgbClr val="F0F0F0">
                    <a:lumMod val="25000"/>
                  </a:srgbClr>
                </a:solidFill>
                <a:effectLst/>
                <a:uLnTx/>
                <a:uFillTx/>
                <a:latin typeface="Arial" panose="020B0604020202020204"/>
                <a:ea typeface="+mn-ea"/>
                <a:cs typeface="+mn-cs"/>
              </a:rPr>
              <a:t>Except for psychotherapy notes (45 CFR 164.501) and information compiled in reasonable anticipation of, or for use in, a civil, criminal, or administrative action or proceeding.</a:t>
            </a:r>
          </a:p>
          <a:p>
            <a:pPr marL="228531" marR="0" lvl="0" indent="-228531" algn="l" defTabSz="914126" rtl="0" eaLnBrk="1" fontAlgn="auto" latinLnBrk="0" hangingPunct="1">
              <a:lnSpc>
                <a:spcPct val="110000"/>
              </a:lnSpc>
              <a:spcBef>
                <a:spcPts val="1999"/>
              </a:spcBef>
              <a:spcAft>
                <a:spcPts val="0"/>
              </a:spcAft>
              <a:buClrTx/>
              <a:buSzPct val="100000"/>
              <a:buFont typeface="Arial" panose="020B0604020202020204" pitchFamily="34" charset="0"/>
              <a:buChar char="•"/>
              <a:tabLst/>
              <a:defRPr/>
            </a:pPr>
            <a:r>
              <a:rPr kumimoji="0" lang="en-US" sz="2000" b="0" i="0" u="none" strike="noStrike" kern="1200" cap="none" spc="-20" normalizeH="0" baseline="0" noProof="0">
                <a:ln>
                  <a:noFill/>
                </a:ln>
                <a:solidFill>
                  <a:srgbClr val="F0F0F0">
                    <a:lumMod val="25000"/>
                  </a:srgbClr>
                </a:solidFill>
                <a:effectLst/>
                <a:uLnTx/>
                <a:uFillTx/>
                <a:latin typeface="Arial" panose="020B0604020202020204"/>
                <a:ea typeface="+mn-ea"/>
                <a:cs typeface="+mn-cs"/>
              </a:rPr>
              <a:t>This is applicable whether or not the information is held by or for a HIPAA covered entity.</a:t>
            </a:r>
          </a:p>
        </p:txBody>
      </p:sp>
      <p:pic>
        <p:nvPicPr>
          <p:cNvPr id="8" name="Graphic 7">
            <a:extLst>
              <a:ext uri="{FF2B5EF4-FFF2-40B4-BE49-F238E27FC236}">
                <a16:creationId xmlns:a16="http://schemas.microsoft.com/office/drawing/2014/main" id="{365C3B08-311A-DFDE-8A9D-AA1602D27B8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09814" y="1173275"/>
            <a:ext cx="2485283" cy="2485283"/>
          </a:xfrm>
          <a:prstGeom prst="rect">
            <a:avLst/>
          </a:prstGeom>
        </p:spPr>
      </p:pic>
      <p:sp>
        <p:nvSpPr>
          <p:cNvPr id="2" name="TextBox 1">
            <a:extLst>
              <a:ext uri="{FF2B5EF4-FFF2-40B4-BE49-F238E27FC236}">
                <a16:creationId xmlns:a16="http://schemas.microsoft.com/office/drawing/2014/main" id="{AD38CEB3-E97C-E020-FF14-AF7A2B984CF3}"/>
              </a:ext>
            </a:extLst>
          </p:cNvPr>
          <p:cNvSpPr txBox="1"/>
          <p:nvPr/>
        </p:nvSpPr>
        <p:spPr bwMode="gray">
          <a:xfrm>
            <a:off x="9409814" y="4869712"/>
            <a:ext cx="2923953" cy="1775637"/>
          </a:xfrm>
          <a:prstGeom prst="rect">
            <a:avLst/>
          </a:prstGeom>
        </p:spPr>
        <p:txBody>
          <a:bodyPr wrap="square" lIns="45720" tIns="45720" rIns="45720" bIns="45720" rtlCol="0">
            <a:noAutofit/>
          </a:bodyPr>
          <a:lstStyle/>
          <a:p>
            <a:pPr algn="l">
              <a:lnSpc>
                <a:spcPct val="90000"/>
              </a:lnSpc>
              <a:spcBef>
                <a:spcPts val="1000"/>
              </a:spcBef>
            </a:pPr>
            <a:endParaRPr lang="en-US" sz="1600" err="1"/>
          </a:p>
        </p:txBody>
      </p:sp>
      <p:sp>
        <p:nvSpPr>
          <p:cNvPr id="9" name="TextBox 8">
            <a:extLst>
              <a:ext uri="{FF2B5EF4-FFF2-40B4-BE49-F238E27FC236}">
                <a16:creationId xmlns:a16="http://schemas.microsoft.com/office/drawing/2014/main" id="{FC84242D-266D-DA63-B3D4-613BC77679FC}"/>
              </a:ext>
            </a:extLst>
          </p:cNvPr>
          <p:cNvSpPr txBox="1"/>
          <p:nvPr/>
        </p:nvSpPr>
        <p:spPr bwMode="gray">
          <a:xfrm>
            <a:off x="3168503" y="4375811"/>
            <a:ext cx="5854994" cy="369332"/>
          </a:xfrm>
          <a:prstGeom prst="rect">
            <a:avLst/>
          </a:prstGeom>
          <a:noFill/>
          <a:ln w="3175">
            <a:solidFill>
              <a:schemeClr val="tx1"/>
            </a:solidFill>
          </a:ln>
        </p:spPr>
        <p:txBody>
          <a:bodyPr wrap="square">
            <a:spAutoFit/>
          </a:bodyPr>
          <a:lstStyle/>
          <a:p>
            <a:pPr algn="ctr"/>
            <a:r>
              <a:rPr lang="en-US"/>
              <a:t>You can find the EHI definition in 45 CFR 171.102</a:t>
            </a:r>
          </a:p>
        </p:txBody>
      </p:sp>
      <p:sp>
        <p:nvSpPr>
          <p:cNvPr id="11" name="TextBox 10">
            <a:extLst>
              <a:ext uri="{FF2B5EF4-FFF2-40B4-BE49-F238E27FC236}">
                <a16:creationId xmlns:a16="http://schemas.microsoft.com/office/drawing/2014/main" id="{79CE160B-43C1-1154-87F8-AE9F3CEB2CC5}"/>
              </a:ext>
            </a:extLst>
          </p:cNvPr>
          <p:cNvSpPr txBox="1"/>
          <p:nvPr/>
        </p:nvSpPr>
        <p:spPr bwMode="gray">
          <a:xfrm>
            <a:off x="1420645" y="4989905"/>
            <a:ext cx="9350710" cy="1346031"/>
          </a:xfrm>
          <a:prstGeom prst="rect">
            <a:avLst/>
          </a:prstGeom>
          <a:ln w="3175">
            <a:solidFill>
              <a:schemeClr val="tx1"/>
            </a:solidFill>
          </a:ln>
        </p:spPr>
        <p:style>
          <a:lnRef idx="2">
            <a:schemeClr val="accent2"/>
          </a:lnRef>
          <a:fillRef idx="1">
            <a:schemeClr val="lt1"/>
          </a:fillRef>
          <a:effectRef idx="0">
            <a:schemeClr val="accent2"/>
          </a:effectRef>
          <a:fontRef idx="minor">
            <a:schemeClr val="dk1"/>
          </a:fontRef>
        </p:style>
        <p:txBody>
          <a:bodyPr wrap="square" lIns="45720" tIns="45720" rIns="45720" bIns="45720" rtlCol="0">
            <a:noAutofit/>
          </a:bodyPr>
          <a:lstStyle/>
          <a:p>
            <a:pPr algn="l">
              <a:lnSpc>
                <a:spcPct val="90000"/>
              </a:lnSpc>
              <a:spcBef>
                <a:spcPts val="1000"/>
              </a:spcBef>
            </a:pPr>
            <a:r>
              <a:rPr lang="en-US" sz="1600" b="1"/>
              <a:t>Changes and Clarifications from the 21</a:t>
            </a:r>
            <a:r>
              <a:rPr lang="en-US" sz="1600" b="1" baseline="30000"/>
              <a:t>st</a:t>
            </a:r>
            <a:r>
              <a:rPr lang="en-US" sz="1600" b="1"/>
              <a:t> Century Cures Act Proposed Rule</a:t>
            </a:r>
          </a:p>
          <a:p>
            <a:pPr marL="171450" indent="-171450" algn="l">
              <a:lnSpc>
                <a:spcPct val="90000"/>
              </a:lnSpc>
              <a:spcBef>
                <a:spcPts val="1000"/>
              </a:spcBef>
              <a:buFont typeface="Arial" panose="020B0604020202020204" pitchFamily="34" charset="0"/>
              <a:buChar char="•"/>
            </a:pPr>
            <a:r>
              <a:rPr lang="en-US" sz="1600"/>
              <a:t>Focused definition on ePHI included in a DRS</a:t>
            </a:r>
          </a:p>
          <a:p>
            <a:pPr marL="171450" indent="-171450" algn="l">
              <a:lnSpc>
                <a:spcPct val="90000"/>
              </a:lnSpc>
              <a:spcBef>
                <a:spcPts val="1000"/>
              </a:spcBef>
              <a:buFont typeface="Arial" panose="020B0604020202020204" pitchFamily="34" charset="0"/>
              <a:buChar char="•"/>
            </a:pPr>
            <a:r>
              <a:rPr lang="en-US" sz="1600"/>
              <a:t>This definition does not expressly include or exclude price information. To the extent that ePHI includes price information and is included in a DRS, it would be considered EHI.</a:t>
            </a:r>
          </a:p>
        </p:txBody>
      </p:sp>
    </p:spTree>
    <p:extLst>
      <p:ext uri="{BB962C8B-B14F-4D97-AF65-F5344CB8AC3E}">
        <p14:creationId xmlns:p14="http://schemas.microsoft.com/office/powerpoint/2010/main" val="2394819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F61F0-3EF0-6426-24E1-BB4D317A7232}"/>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714476A-2F5E-F83B-6C81-43DEA04E51F2}"/>
              </a:ext>
            </a:extLst>
          </p:cNvPr>
          <p:cNvSpPr>
            <a:spLocks noGrp="1"/>
          </p:cNvSpPr>
          <p:nvPr>
            <p:ph type="title"/>
          </p:nvPr>
        </p:nvSpPr>
        <p:spPr>
          <a:xfrm>
            <a:off x="453311" y="212651"/>
            <a:ext cx="11285377" cy="479234"/>
          </a:xfrm>
        </p:spPr>
        <p:txBody>
          <a:bodyPr/>
          <a:lstStyle/>
          <a:p>
            <a:r>
              <a:rPr lang="en-US"/>
              <a:t>Proposed EHI Definition from the 21</a:t>
            </a:r>
            <a:r>
              <a:rPr lang="en-US" baseline="30000"/>
              <a:t>st</a:t>
            </a:r>
            <a:r>
              <a:rPr lang="en-US"/>
              <a:t> Century Cures Act Proposed Rule</a:t>
            </a:r>
          </a:p>
        </p:txBody>
      </p:sp>
      <p:sp>
        <p:nvSpPr>
          <p:cNvPr id="2" name="TextBox 1">
            <a:extLst>
              <a:ext uri="{FF2B5EF4-FFF2-40B4-BE49-F238E27FC236}">
                <a16:creationId xmlns:a16="http://schemas.microsoft.com/office/drawing/2014/main" id="{FD1CE7E1-3BB5-8B3B-7396-BF4618247EC4}"/>
              </a:ext>
            </a:extLst>
          </p:cNvPr>
          <p:cNvSpPr txBox="1"/>
          <p:nvPr/>
        </p:nvSpPr>
        <p:spPr bwMode="gray">
          <a:xfrm>
            <a:off x="9409814" y="4869712"/>
            <a:ext cx="2923953" cy="1775637"/>
          </a:xfrm>
          <a:prstGeom prst="rect">
            <a:avLst/>
          </a:prstGeom>
        </p:spPr>
        <p:txBody>
          <a:bodyPr wrap="square" lIns="45720" tIns="45720" rIns="45720" bIns="45720" rtlCol="0">
            <a:noAutofit/>
          </a:bodyPr>
          <a:lstStyle/>
          <a:p>
            <a:pPr algn="l">
              <a:lnSpc>
                <a:spcPct val="90000"/>
              </a:lnSpc>
              <a:spcBef>
                <a:spcPts val="1000"/>
              </a:spcBef>
            </a:pPr>
            <a:endParaRPr lang="en-US" sz="1600" err="1"/>
          </a:p>
        </p:txBody>
      </p:sp>
      <p:sp>
        <p:nvSpPr>
          <p:cNvPr id="4" name="TextBox 3">
            <a:extLst>
              <a:ext uri="{FF2B5EF4-FFF2-40B4-BE49-F238E27FC236}">
                <a16:creationId xmlns:a16="http://schemas.microsoft.com/office/drawing/2014/main" id="{507C4DB1-4853-75A0-E79F-55F5E4E03CF1}"/>
              </a:ext>
            </a:extLst>
          </p:cNvPr>
          <p:cNvSpPr txBox="1"/>
          <p:nvPr/>
        </p:nvSpPr>
        <p:spPr bwMode="gray">
          <a:xfrm>
            <a:off x="457319" y="768481"/>
            <a:ext cx="11389918" cy="2246769"/>
          </a:xfrm>
          <a:prstGeom prst="rect">
            <a:avLst/>
          </a:prstGeom>
          <a:noFill/>
        </p:spPr>
        <p:txBody>
          <a:bodyPr wrap="square">
            <a:spAutoFit/>
          </a:bodyPr>
          <a:lstStyle/>
          <a:p>
            <a:r>
              <a:rPr lang="en-US" sz="1350"/>
              <a:t>The definition of information blocking applies to </a:t>
            </a:r>
            <a:r>
              <a:rPr lang="en-US" sz="1350" i="1"/>
              <a:t>electronic</a:t>
            </a:r>
            <a:r>
              <a:rPr lang="en-US" sz="1350"/>
              <a:t> health information (EHI) (section 3022(a)(1) of the PHSA). [</a:t>
            </a:r>
            <a:r>
              <a:rPr lang="en-US" sz="1400">
                <a:hlinkClick r:id="rId2"/>
              </a:rPr>
              <a:t>84 FR 7513-14</a:t>
            </a:r>
            <a:r>
              <a:rPr lang="en-US" sz="1350"/>
              <a:t>]. EHI is not specifically defined in the Cures Act, HITECH Act, or other relevant statutes.</a:t>
            </a:r>
          </a:p>
          <a:p>
            <a:endParaRPr lang="en-US" sz="1350"/>
          </a:p>
          <a:p>
            <a:r>
              <a:rPr lang="en-US" sz="1350"/>
              <a:t>Section 3000(4) of the PHSA by reference to section 1171(4) of the Social Security Act defines “health information.” </a:t>
            </a:r>
          </a:p>
          <a:p>
            <a:pPr marL="285750" indent="-285750">
              <a:buFont typeface="Arial" panose="020B0604020202020204" pitchFamily="34" charset="0"/>
              <a:buChar char="•"/>
            </a:pPr>
            <a:r>
              <a:rPr lang="en-US" sz="1350">
                <a:hlinkClick r:id="rId3"/>
              </a:rPr>
              <a:t>Sec. 1171(4) of the SSA Act</a:t>
            </a:r>
            <a:r>
              <a:rPr lang="en-US" sz="1350"/>
              <a:t> [42 U.S.C. 1320d] defines “health information” as any information, whether oral or recorded in any form or medium, that—</a:t>
            </a:r>
          </a:p>
          <a:p>
            <a:pPr lvl="1"/>
            <a:r>
              <a:rPr lang="en-US" sz="1350"/>
              <a:t>(A) is created or received by a health care provider, health plan, public health authority, employer, life insurer, school or university, or health care clearinghouse; and</a:t>
            </a:r>
          </a:p>
          <a:p>
            <a:pPr lvl="1"/>
            <a:r>
              <a:rPr lang="en-US" sz="1350"/>
              <a:t>(B) relates to the past, present, or future physical or mental health or condition of an individual, the provision of health care to an individual, or the past, present, or future payment for the provision of health care to an individual.</a:t>
            </a:r>
          </a:p>
        </p:txBody>
      </p:sp>
      <p:sp>
        <p:nvSpPr>
          <p:cNvPr id="5" name="TextBox 4">
            <a:extLst>
              <a:ext uri="{FF2B5EF4-FFF2-40B4-BE49-F238E27FC236}">
                <a16:creationId xmlns:a16="http://schemas.microsoft.com/office/drawing/2014/main" id="{959A4F08-AB05-1BF7-4D5D-4A8E70A622A3}"/>
              </a:ext>
            </a:extLst>
          </p:cNvPr>
          <p:cNvSpPr txBox="1"/>
          <p:nvPr/>
        </p:nvSpPr>
        <p:spPr bwMode="gray">
          <a:xfrm>
            <a:off x="553014" y="2971182"/>
            <a:ext cx="11198528" cy="3397090"/>
          </a:xfrm>
          <a:prstGeom prst="rect">
            <a:avLst/>
          </a:prstGeom>
          <a:ln>
            <a:solidFill>
              <a:schemeClr val="tx1"/>
            </a:solidFill>
          </a:ln>
        </p:spPr>
        <p:txBody>
          <a:bodyPr wrap="square" lIns="45720" tIns="45720" rIns="45720" bIns="45720" rtlCol="0">
            <a:noAutofit/>
          </a:bodyPr>
          <a:lstStyle/>
          <a:p>
            <a:pPr algn="l">
              <a:lnSpc>
                <a:spcPct val="90000"/>
              </a:lnSpc>
              <a:spcBef>
                <a:spcPts val="1000"/>
              </a:spcBef>
            </a:pPr>
            <a:r>
              <a:rPr lang="en-US" sz="1350"/>
              <a:t>In the Cures Act Proposed Rule, we </a:t>
            </a:r>
            <a:r>
              <a:rPr lang="en-US" sz="1350">
                <a:hlinkClick r:id="rId4"/>
              </a:rPr>
              <a:t>proposed</a:t>
            </a:r>
            <a:r>
              <a:rPr lang="en-US" sz="1350"/>
              <a:t> to define EHI to mean:</a:t>
            </a:r>
          </a:p>
          <a:p>
            <a:r>
              <a:rPr lang="en-US" sz="1350"/>
              <a:t>	(</a:t>
            </a:r>
            <a:r>
              <a:rPr lang="en-US" sz="1350" err="1"/>
              <a:t>i</a:t>
            </a:r>
            <a:r>
              <a:rPr lang="en-US" sz="1350"/>
              <a:t>) Electronic protected health information; and</a:t>
            </a:r>
          </a:p>
          <a:p>
            <a:r>
              <a:rPr lang="en-US" sz="1350"/>
              <a:t>	(ii) any other information that—</a:t>
            </a:r>
          </a:p>
          <a:p>
            <a:pPr marL="1200150" lvl="2" indent="-285750">
              <a:buFont typeface="Courier New" panose="02070309020205020404" pitchFamily="49" charset="0"/>
              <a:buChar char="o"/>
            </a:pPr>
            <a:r>
              <a:rPr lang="en-US" sz="1350"/>
              <a:t>is transmitted by or maintained in electronic media, as defined in </a:t>
            </a:r>
            <a:r>
              <a:rPr lang="en-US" sz="1350">
                <a:hlinkClick r:id="rId5"/>
              </a:rPr>
              <a:t>45 CFR 160.103</a:t>
            </a:r>
            <a:r>
              <a:rPr lang="en-US" sz="1350"/>
              <a:t>;</a:t>
            </a:r>
          </a:p>
          <a:p>
            <a:pPr marL="1200150" lvl="2" indent="-285750">
              <a:buFont typeface="Courier New" panose="02070309020205020404" pitchFamily="49" charset="0"/>
              <a:buChar char="o"/>
            </a:pPr>
            <a:r>
              <a:rPr lang="en-US" sz="1350"/>
              <a:t>identifies the individual, or with respect to which there is a reasonable basis to believe the information can be used to identify the individual; and </a:t>
            </a:r>
          </a:p>
          <a:p>
            <a:pPr marL="1200150" lvl="2" indent="-285750">
              <a:buFont typeface="Courier New" panose="02070309020205020404" pitchFamily="49" charset="0"/>
              <a:buChar char="o"/>
            </a:pPr>
            <a:r>
              <a:rPr lang="en-US" sz="1350"/>
              <a:t>relates to the past, present, or future health or condition of an individual; the provision of health care to an individual; or the past, present, or future payment for the provision of health care to an individual.</a:t>
            </a:r>
          </a:p>
          <a:p>
            <a:endParaRPr lang="en-US" sz="1350"/>
          </a:p>
          <a:p>
            <a:pPr marL="285750" indent="-285750">
              <a:buFont typeface="Arial" panose="020B0604020202020204" pitchFamily="34" charset="0"/>
              <a:buChar char="•"/>
            </a:pPr>
            <a:r>
              <a:rPr lang="en-US" sz="1350"/>
              <a:t>Under our proposed definition, we </a:t>
            </a:r>
            <a:r>
              <a:rPr lang="en-US" sz="1350">
                <a:hlinkClick r:id="rId6"/>
              </a:rPr>
              <a:t>stated</a:t>
            </a:r>
            <a:r>
              <a:rPr lang="en-US" sz="1350"/>
              <a:t> that EHI includes, but is not limited to, electronic protected health information (ePHI) as defined in </a:t>
            </a:r>
            <a:r>
              <a:rPr lang="en-US" sz="1350">
                <a:hlinkClick r:id="rId5"/>
              </a:rPr>
              <a:t>45 CFR 160.103</a:t>
            </a:r>
            <a:r>
              <a:rPr lang="en-US" sz="1350"/>
              <a:t>. We also </a:t>
            </a:r>
            <a:r>
              <a:rPr lang="en-US" sz="1350">
                <a:hlinkClick r:id="rId6"/>
              </a:rPr>
              <a:t>stated</a:t>
            </a:r>
            <a:r>
              <a:rPr lang="en-US" sz="1350"/>
              <a:t> under our proposed definition that unlike ePHI and health information, EHI is not limited to information that is created or received by a health care provider, health plan, health care clearinghouse, public health authority, employer, life insurer, school, or university.</a:t>
            </a:r>
          </a:p>
          <a:p>
            <a:pPr marL="285750" indent="-285750">
              <a:buFont typeface="Arial" panose="020B0604020202020204" pitchFamily="34" charset="0"/>
              <a:buChar char="•"/>
            </a:pPr>
            <a:r>
              <a:rPr lang="en-US" sz="1350"/>
              <a:t>We </a:t>
            </a:r>
            <a:r>
              <a:rPr lang="en-US" sz="1350">
                <a:hlinkClick r:id="rId7"/>
              </a:rPr>
              <a:t>stated</a:t>
            </a:r>
            <a:r>
              <a:rPr lang="en-US" sz="1350"/>
              <a:t> that this proposed definition provides for an expansive set of EHI, which could include information on an individual's health insurance eligibility and benefits, billing for health care services, and payment information for services to be provided or already provided, which may include price information.</a:t>
            </a:r>
          </a:p>
          <a:p>
            <a:pPr algn="l">
              <a:lnSpc>
                <a:spcPct val="90000"/>
              </a:lnSpc>
              <a:spcBef>
                <a:spcPts val="1000"/>
              </a:spcBef>
            </a:pPr>
            <a:endParaRPr lang="en-US" sz="1350" err="1"/>
          </a:p>
        </p:txBody>
      </p:sp>
    </p:spTree>
    <p:extLst>
      <p:ext uri="{BB962C8B-B14F-4D97-AF65-F5344CB8AC3E}">
        <p14:creationId xmlns:p14="http://schemas.microsoft.com/office/powerpoint/2010/main" val="2573800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1657E76-FCFA-8562-9B65-5CC09F6343FD}"/>
              </a:ext>
            </a:extLst>
          </p:cNvPr>
          <p:cNvSpPr>
            <a:spLocks noGrp="1"/>
          </p:cNvSpPr>
          <p:nvPr>
            <p:ph type="title"/>
          </p:nvPr>
        </p:nvSpPr>
        <p:spPr>
          <a:xfrm>
            <a:off x="457200" y="457200"/>
            <a:ext cx="11282438" cy="890588"/>
          </a:xfrm>
        </p:spPr>
        <p:txBody>
          <a:bodyPr/>
          <a:lstStyle/>
          <a:p>
            <a:pPr>
              <a:lnSpc>
                <a:spcPct val="100000"/>
              </a:lnSpc>
            </a:pPr>
            <a:r>
              <a:rPr lang="en-US" sz="2650" b="0"/>
              <a:t>Information Blocking Actors</a:t>
            </a:r>
          </a:p>
        </p:txBody>
      </p:sp>
      <p:sp>
        <p:nvSpPr>
          <p:cNvPr id="4" name="Content Placeholder 1">
            <a:extLst>
              <a:ext uri="{FF2B5EF4-FFF2-40B4-BE49-F238E27FC236}">
                <a16:creationId xmlns:a16="http://schemas.microsoft.com/office/drawing/2014/main" id="{209AD89E-4986-6F9B-8494-90A0F04F5DC1}"/>
              </a:ext>
            </a:extLst>
          </p:cNvPr>
          <p:cNvSpPr txBox="1">
            <a:spLocks/>
          </p:cNvSpPr>
          <p:nvPr/>
        </p:nvSpPr>
        <p:spPr>
          <a:xfrm>
            <a:off x="641964" y="1230487"/>
            <a:ext cx="11251969" cy="3921076"/>
          </a:xfrm>
          <a:prstGeom prst="rect">
            <a:avLst/>
          </a:prstGeom>
        </p:spPr>
        <p:txBody>
          <a:bodyPr vert="horz" lIns="91416" tIns="45708" rIns="91416" bIns="45708" rtlCol="0">
            <a:normAutofit/>
          </a:bodyPr>
          <a:lstStyle>
            <a:lvl1pPr marL="228594" indent="-228594" algn="l" defTabSz="914377" rtl="0" eaLnBrk="1" latinLnBrk="0" hangingPunct="1">
              <a:lnSpc>
                <a:spcPct val="100000"/>
              </a:lnSpc>
              <a:spcBef>
                <a:spcPts val="2200"/>
              </a:spcBef>
              <a:spcAft>
                <a:spcPts val="0"/>
              </a:spcAft>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100000"/>
              </a:lnSpc>
              <a:spcBef>
                <a:spcPts val="600"/>
              </a:spcBef>
              <a:spcAft>
                <a:spcPts val="600"/>
              </a:spcAft>
              <a:buClr>
                <a:schemeClr val="tx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100000"/>
              </a:lnSpc>
              <a:spcBef>
                <a:spcPts val="30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spcAft>
                <a:spcPts val="12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spcAft>
                <a:spcPts val="12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103" rtl="0" eaLnBrk="1" fontAlgn="auto" latinLnBrk="0" hangingPunct="1">
              <a:lnSpc>
                <a:spcPct val="100000"/>
              </a:lnSpc>
              <a:spcBef>
                <a:spcPts val="2199"/>
              </a:spcBef>
              <a:spcAft>
                <a:spcPts val="0"/>
              </a:spcAft>
              <a:buClr>
                <a:srgbClr val="0030CE"/>
              </a:buClr>
              <a:buSzTx/>
              <a:buFont typeface="Arial" panose="020B0604020202020204" pitchFamily="34" charset="0"/>
              <a:buNone/>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Information blocking prohibition applies to three types of “actors”</a:t>
            </a:r>
          </a:p>
          <a:p>
            <a:pPr marL="228525" marR="0" lvl="0" indent="-228525" algn="l" defTabSz="914103" rtl="0" eaLnBrk="1" fontAlgn="auto" latinLnBrk="0" hangingPunct="1">
              <a:lnSpc>
                <a:spcPct val="100000"/>
              </a:lnSpc>
              <a:spcBef>
                <a:spcPts val="2199"/>
              </a:spcBef>
              <a:spcAft>
                <a:spcPts val="0"/>
              </a:spcAft>
              <a:buClr>
                <a:srgbClr val="0030CE"/>
              </a:buClr>
              <a:buSzTx/>
              <a:buFont typeface="Arial" panose="020B0604020202020204" pitchFamily="34" charset="0"/>
              <a:buChar char="•"/>
              <a:tabLst/>
              <a:defRPr/>
            </a:pPr>
            <a:endParaRPr kumimoji="0" lang="en-US" sz="27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28525" marR="0" lvl="0" indent="-228525" algn="l" defTabSz="914103" rtl="0" eaLnBrk="1" fontAlgn="auto" latinLnBrk="0" hangingPunct="1">
              <a:lnSpc>
                <a:spcPct val="100000"/>
              </a:lnSpc>
              <a:spcBef>
                <a:spcPts val="2199"/>
              </a:spcBef>
              <a:spcAft>
                <a:spcPts val="0"/>
              </a:spcAft>
              <a:buClr>
                <a:srgbClr val="0030CE"/>
              </a:buClr>
              <a:buSzTx/>
              <a:buFont typeface="Arial" panose="020B0604020202020204" pitchFamily="34" charset="0"/>
              <a:buChar char="•"/>
              <a:tabLst/>
              <a:defRPr/>
            </a:pPr>
            <a:endParaRPr kumimoji="0" lang="en-US" sz="27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28525" marR="0" lvl="0" indent="-228525" algn="l" defTabSz="914103" rtl="0" eaLnBrk="1" fontAlgn="auto" latinLnBrk="0" hangingPunct="1">
              <a:lnSpc>
                <a:spcPct val="100000"/>
              </a:lnSpc>
              <a:spcBef>
                <a:spcPts val="2199"/>
              </a:spcBef>
              <a:spcAft>
                <a:spcPts val="0"/>
              </a:spcAft>
              <a:buClr>
                <a:srgbClr val="0030CE"/>
              </a:buClr>
              <a:buSzTx/>
              <a:buFont typeface="Arial" panose="020B0604020202020204" pitchFamily="34" charset="0"/>
              <a:buChar char="•"/>
              <a:tabLst/>
              <a:defRPr/>
            </a:pPr>
            <a:endParaRPr kumimoji="0" lang="en-US" sz="27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28525" marR="0" lvl="0" indent="-228525" algn="l" defTabSz="914103" rtl="0" eaLnBrk="1" fontAlgn="auto" latinLnBrk="0" hangingPunct="1">
              <a:lnSpc>
                <a:spcPct val="100000"/>
              </a:lnSpc>
              <a:spcBef>
                <a:spcPts val="2199"/>
              </a:spcBef>
              <a:spcAft>
                <a:spcPts val="0"/>
              </a:spcAft>
              <a:buClr>
                <a:srgbClr val="0030CE"/>
              </a:buClr>
              <a:buSzTx/>
              <a:buFont typeface="Arial" panose="020B0604020202020204" pitchFamily="34" charset="0"/>
              <a:buChar char="•"/>
              <a:tabLst/>
              <a:defRPr/>
            </a:pPr>
            <a:endParaRPr kumimoji="0" lang="en-US" sz="27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31" name="Picture 30">
            <a:extLst>
              <a:ext uri="{FF2B5EF4-FFF2-40B4-BE49-F238E27FC236}">
                <a16:creationId xmlns:a16="http://schemas.microsoft.com/office/drawing/2014/main" id="{2C3EA5E5-2A99-3419-0D6A-E589E6EA446B}"/>
              </a:ext>
            </a:extLst>
          </p:cNvPr>
          <p:cNvPicPr>
            <a:picLocks noChangeAspect="1"/>
          </p:cNvPicPr>
          <p:nvPr/>
        </p:nvPicPr>
        <p:blipFill>
          <a:blip r:embed="rId2"/>
          <a:stretch>
            <a:fillRect/>
          </a:stretch>
        </p:blipFill>
        <p:spPr>
          <a:xfrm>
            <a:off x="754050" y="2007433"/>
            <a:ext cx="1048285" cy="914162"/>
          </a:xfrm>
          <a:prstGeom prst="rect">
            <a:avLst/>
          </a:prstGeom>
        </p:spPr>
      </p:pic>
      <p:pic>
        <p:nvPicPr>
          <p:cNvPr id="32" name="Picture 31">
            <a:extLst>
              <a:ext uri="{FF2B5EF4-FFF2-40B4-BE49-F238E27FC236}">
                <a16:creationId xmlns:a16="http://schemas.microsoft.com/office/drawing/2014/main" id="{A7A5AD3A-2606-F087-E37F-678C685DAA66}"/>
              </a:ext>
            </a:extLst>
          </p:cNvPr>
          <p:cNvPicPr>
            <a:picLocks noChangeAspect="1"/>
          </p:cNvPicPr>
          <p:nvPr/>
        </p:nvPicPr>
        <p:blipFill>
          <a:blip r:embed="rId3"/>
          <a:stretch>
            <a:fillRect/>
          </a:stretch>
        </p:blipFill>
        <p:spPr>
          <a:xfrm>
            <a:off x="754051" y="3337174"/>
            <a:ext cx="1051815" cy="914162"/>
          </a:xfrm>
          <a:prstGeom prst="rect">
            <a:avLst/>
          </a:prstGeom>
        </p:spPr>
      </p:pic>
      <p:pic>
        <p:nvPicPr>
          <p:cNvPr id="33" name="Picture 32">
            <a:extLst>
              <a:ext uri="{FF2B5EF4-FFF2-40B4-BE49-F238E27FC236}">
                <a16:creationId xmlns:a16="http://schemas.microsoft.com/office/drawing/2014/main" id="{6F65A2A6-B291-80CF-D016-E5EB17EBB13D}"/>
              </a:ext>
            </a:extLst>
          </p:cNvPr>
          <p:cNvPicPr>
            <a:picLocks noChangeAspect="1"/>
          </p:cNvPicPr>
          <p:nvPr/>
        </p:nvPicPr>
        <p:blipFill>
          <a:blip r:embed="rId4"/>
          <a:stretch>
            <a:fillRect/>
          </a:stretch>
        </p:blipFill>
        <p:spPr>
          <a:xfrm>
            <a:off x="754050" y="4666916"/>
            <a:ext cx="1048285" cy="914162"/>
          </a:xfrm>
          <a:prstGeom prst="rect">
            <a:avLst/>
          </a:prstGeom>
        </p:spPr>
      </p:pic>
      <p:sp>
        <p:nvSpPr>
          <p:cNvPr id="34" name="Rectangle 33">
            <a:extLst>
              <a:ext uri="{FF2B5EF4-FFF2-40B4-BE49-F238E27FC236}">
                <a16:creationId xmlns:a16="http://schemas.microsoft.com/office/drawing/2014/main" id="{34A70388-B414-923F-4CF5-108A37AA3928}"/>
              </a:ext>
            </a:extLst>
          </p:cNvPr>
          <p:cNvSpPr/>
          <p:nvPr/>
        </p:nvSpPr>
        <p:spPr>
          <a:xfrm>
            <a:off x="2047821" y="2233741"/>
            <a:ext cx="4816892" cy="461545"/>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a:ln>
                  <a:noFill/>
                </a:ln>
                <a:solidFill>
                  <a:srgbClr val="000000"/>
                </a:solidFill>
                <a:effectLst/>
                <a:uLnTx/>
                <a:uFillTx/>
                <a:latin typeface="Arial" panose="020B0604020202020204"/>
                <a:ea typeface="+mn-ea"/>
                <a:cs typeface="+mn-cs"/>
              </a:rPr>
              <a:t>Health Care Providers </a:t>
            </a:r>
          </a:p>
        </p:txBody>
      </p:sp>
      <p:sp>
        <p:nvSpPr>
          <p:cNvPr id="35" name="Rectangle 34">
            <a:extLst>
              <a:ext uri="{FF2B5EF4-FFF2-40B4-BE49-F238E27FC236}">
                <a16:creationId xmlns:a16="http://schemas.microsoft.com/office/drawing/2014/main" id="{87238D05-B6FA-CDC7-A2CF-EDD26FFF3D36}"/>
              </a:ext>
            </a:extLst>
          </p:cNvPr>
          <p:cNvSpPr/>
          <p:nvPr/>
        </p:nvSpPr>
        <p:spPr>
          <a:xfrm>
            <a:off x="1992284" y="3376154"/>
            <a:ext cx="4006403" cy="830781"/>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a:ln>
                  <a:noFill/>
                </a:ln>
                <a:solidFill>
                  <a:srgbClr val="000000"/>
                </a:solidFill>
                <a:effectLst/>
                <a:uLnTx/>
                <a:uFillTx/>
                <a:latin typeface="Arial" panose="020B0604020202020204"/>
                <a:ea typeface="+mn-ea"/>
                <a:cs typeface="+mn-cs"/>
              </a:rPr>
              <a:t>Health IT Developers of </a:t>
            </a: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a:ln>
                  <a:noFill/>
                </a:ln>
                <a:solidFill>
                  <a:srgbClr val="000000"/>
                </a:solidFill>
                <a:effectLst/>
                <a:uLnTx/>
                <a:uFillTx/>
                <a:latin typeface="Arial" panose="020B0604020202020204"/>
                <a:ea typeface="+mn-ea"/>
                <a:cs typeface="+mn-cs"/>
              </a:rPr>
              <a:t>Certified Health IT </a:t>
            </a:r>
          </a:p>
        </p:txBody>
      </p:sp>
      <p:sp>
        <p:nvSpPr>
          <p:cNvPr id="36" name="Rectangle 35">
            <a:extLst>
              <a:ext uri="{FF2B5EF4-FFF2-40B4-BE49-F238E27FC236}">
                <a16:creationId xmlns:a16="http://schemas.microsoft.com/office/drawing/2014/main" id="{DFA51FF5-7DB2-011D-B971-E482076FD210}"/>
              </a:ext>
            </a:extLst>
          </p:cNvPr>
          <p:cNvSpPr/>
          <p:nvPr/>
        </p:nvSpPr>
        <p:spPr>
          <a:xfrm>
            <a:off x="2047820" y="4708607"/>
            <a:ext cx="5632465" cy="830781"/>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a:ln>
                  <a:noFill/>
                </a:ln>
                <a:solidFill>
                  <a:srgbClr val="000000"/>
                </a:solidFill>
                <a:effectLst/>
                <a:uLnTx/>
                <a:uFillTx/>
                <a:latin typeface="Arial" panose="020B0604020202020204"/>
                <a:ea typeface="+mn-ea"/>
                <a:cs typeface="+mn-cs"/>
              </a:rPr>
              <a:t>Health Information Networks (HINs)</a:t>
            </a: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a:ln>
                  <a:noFill/>
                </a:ln>
                <a:solidFill>
                  <a:srgbClr val="000000"/>
                </a:solidFill>
                <a:effectLst/>
                <a:uLnTx/>
                <a:uFillTx/>
                <a:latin typeface="Arial" panose="020B0604020202020204"/>
                <a:ea typeface="+mn-ea"/>
                <a:cs typeface="+mn-cs"/>
              </a:rPr>
              <a:t>&amp; Health Information Exchanges (HIEs)</a:t>
            </a:r>
          </a:p>
        </p:txBody>
      </p:sp>
      <p:sp>
        <p:nvSpPr>
          <p:cNvPr id="37" name="TextBox 36">
            <a:extLst>
              <a:ext uri="{FF2B5EF4-FFF2-40B4-BE49-F238E27FC236}">
                <a16:creationId xmlns:a16="http://schemas.microsoft.com/office/drawing/2014/main" id="{0A2267BE-A6C0-87C7-C19D-EB045FC92534}"/>
              </a:ext>
            </a:extLst>
          </p:cNvPr>
          <p:cNvSpPr txBox="1"/>
          <p:nvPr/>
        </p:nvSpPr>
        <p:spPr>
          <a:xfrm>
            <a:off x="7001932" y="2400714"/>
            <a:ext cx="4544928" cy="1569148"/>
          </a:xfrm>
          <a:prstGeom prst="rect">
            <a:avLst/>
          </a:prstGeom>
          <a:noFill/>
          <a:ln>
            <a:solidFill>
              <a:schemeClr val="accent1"/>
            </a:solidFill>
          </a:ln>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a:ln>
                  <a:noFill/>
                </a:ln>
                <a:solidFill>
                  <a:srgbClr val="1F3B73"/>
                </a:solidFill>
                <a:effectLst/>
                <a:uLnTx/>
                <a:uFillTx/>
                <a:latin typeface="Arial" panose="020B0604020202020204"/>
                <a:ea typeface="+mn-ea"/>
                <a:cs typeface="+mn-cs"/>
              </a:rPr>
              <a:t>Each actor – individual or organization – is </a:t>
            </a:r>
            <a:r>
              <a:rPr kumimoji="0" lang="en-US" sz="2399" b="0" i="0" u="sng" strike="noStrike" kern="1200" cap="none" spc="0" normalizeH="0" baseline="0" noProof="0">
                <a:ln>
                  <a:noFill/>
                </a:ln>
                <a:solidFill>
                  <a:srgbClr val="1F3B73"/>
                </a:solidFill>
                <a:effectLst/>
                <a:uLnTx/>
                <a:uFillTx/>
                <a:latin typeface="Arial" panose="020B0604020202020204"/>
                <a:ea typeface="+mn-ea"/>
                <a:cs typeface="+mn-cs"/>
              </a:rPr>
              <a:t>uniquely </a:t>
            </a:r>
            <a:r>
              <a:rPr kumimoji="0" lang="en-US" sz="2399" b="0" i="0" u="none" strike="noStrike" kern="1200" cap="none" spc="0" normalizeH="0" baseline="0" noProof="0">
                <a:ln>
                  <a:noFill/>
                </a:ln>
                <a:solidFill>
                  <a:srgbClr val="1F3B73"/>
                </a:solidFill>
                <a:effectLst/>
                <a:uLnTx/>
                <a:uFillTx/>
                <a:latin typeface="Arial" panose="020B0604020202020204"/>
                <a:ea typeface="+mn-ea"/>
                <a:cs typeface="+mn-cs"/>
              </a:rPr>
              <a:t>accountable for their </a:t>
            </a:r>
            <a:r>
              <a:rPr kumimoji="0" lang="en-US" sz="2399" b="0" i="0" u="sng" strike="noStrike" kern="1200" cap="none" spc="0" normalizeH="0" baseline="0" noProof="0">
                <a:ln>
                  <a:noFill/>
                </a:ln>
                <a:solidFill>
                  <a:srgbClr val="1F3B73"/>
                </a:solidFill>
                <a:effectLst/>
                <a:uLnTx/>
                <a:uFillTx/>
                <a:latin typeface="Arial" panose="020B0604020202020204"/>
                <a:ea typeface="+mn-ea"/>
                <a:cs typeface="+mn-cs"/>
              </a:rPr>
              <a:t>own</a:t>
            </a:r>
            <a:r>
              <a:rPr kumimoji="0" lang="en-US" sz="2399" b="0" i="0" u="none" strike="noStrike" kern="1200" cap="none" spc="0" normalizeH="0" baseline="0" noProof="0">
                <a:ln>
                  <a:noFill/>
                </a:ln>
                <a:solidFill>
                  <a:srgbClr val="1F3B73"/>
                </a:solidFill>
                <a:effectLst/>
                <a:uLnTx/>
                <a:uFillTx/>
                <a:latin typeface="Arial" panose="020B0604020202020204"/>
                <a:ea typeface="+mn-ea"/>
                <a:cs typeface="+mn-cs"/>
              </a:rPr>
              <a:t> information blocking conduct</a:t>
            </a:r>
          </a:p>
        </p:txBody>
      </p:sp>
      <p:sp>
        <p:nvSpPr>
          <p:cNvPr id="38" name="TextBox 37">
            <a:extLst>
              <a:ext uri="{FF2B5EF4-FFF2-40B4-BE49-F238E27FC236}">
                <a16:creationId xmlns:a16="http://schemas.microsoft.com/office/drawing/2014/main" id="{03B4B450-5AB2-29DD-E895-57486320FD4D}"/>
              </a:ext>
            </a:extLst>
          </p:cNvPr>
          <p:cNvSpPr txBox="1"/>
          <p:nvPr/>
        </p:nvSpPr>
        <p:spPr bwMode="gray">
          <a:xfrm>
            <a:off x="1465989" y="5924850"/>
            <a:ext cx="9603917" cy="350536"/>
          </a:xfrm>
          <a:prstGeom prst="rect">
            <a:avLst/>
          </a:prstGeom>
        </p:spPr>
        <p:txBody>
          <a:bodyPr wrap="none" lIns="45720" tIns="45720" rIns="45720" bIns="45720" rtlCol="0">
            <a:no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1600" b="0" i="1" u="none" strike="noStrike" kern="1200" cap="none" spc="0" normalizeH="0" baseline="0" noProof="0">
                <a:ln>
                  <a:noFill/>
                </a:ln>
                <a:solidFill>
                  <a:srgbClr val="081F79"/>
                </a:solidFill>
                <a:effectLst/>
                <a:uLnTx/>
                <a:uFillTx/>
                <a:latin typeface="Arial" panose="020B0604020202020204"/>
                <a:ea typeface="+mn-ea"/>
                <a:cs typeface="+mn-cs"/>
              </a:rPr>
              <a:t>These terms are defined for purposes of the information blocking regulations in 45 CFR 171.102</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04403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CCAF066-0EBA-8E60-AA01-90AF3781A914}"/>
              </a:ext>
            </a:extLst>
          </p:cNvPr>
          <p:cNvSpPr>
            <a:spLocks noGrp="1"/>
          </p:cNvSpPr>
          <p:nvPr>
            <p:ph type="title"/>
          </p:nvPr>
        </p:nvSpPr>
        <p:spPr>
          <a:xfrm>
            <a:off x="458788" y="457974"/>
            <a:ext cx="11282438" cy="890356"/>
          </a:xfrm>
        </p:spPr>
        <p:txBody>
          <a:bodyPr>
            <a:normAutofit/>
          </a:bodyPr>
          <a:lstStyle/>
          <a:p>
            <a:r>
              <a:rPr lang="en-US"/>
              <a:t>Information Blocking Exceptions in Effect Today</a:t>
            </a:r>
          </a:p>
        </p:txBody>
      </p:sp>
      <p:sp>
        <p:nvSpPr>
          <p:cNvPr id="6" name="Content Placeholder 3">
            <a:extLst>
              <a:ext uri="{FF2B5EF4-FFF2-40B4-BE49-F238E27FC236}">
                <a16:creationId xmlns:a16="http://schemas.microsoft.com/office/drawing/2014/main" id="{B0098E72-91C9-77A6-78B1-B592999AF123}"/>
              </a:ext>
            </a:extLst>
          </p:cNvPr>
          <p:cNvSpPr txBox="1">
            <a:spLocks/>
          </p:cNvSpPr>
          <p:nvPr/>
        </p:nvSpPr>
        <p:spPr>
          <a:xfrm>
            <a:off x="6387030" y="1170992"/>
            <a:ext cx="5123279" cy="5019001"/>
          </a:xfrm>
          <a:prstGeom prst="rect">
            <a:avLst/>
          </a:prstGeom>
        </p:spPr>
        <p:txBody>
          <a:bodyPr lIns="91416" tIns="45708" rIns="91416" bIns="45708" anchor="t">
            <a:normAutofit fontScale="92500" lnSpcReduction="10000"/>
          </a:bodyPr>
          <a:lstStyle>
            <a:lvl1pPr marL="228594" indent="-228594" algn="l" defTabSz="914377" rtl="0" eaLnBrk="1" latinLnBrk="0" hangingPunct="1">
              <a:lnSpc>
                <a:spcPct val="100000"/>
              </a:lnSpc>
              <a:spcBef>
                <a:spcPts val="2200"/>
              </a:spcBef>
              <a:spcAft>
                <a:spcPts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100000"/>
              </a:lnSpc>
              <a:spcBef>
                <a:spcPts val="30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spcAft>
                <a:spcPts val="12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spcAft>
                <a:spcPts val="12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37914" marR="0" lvl="0" indent="-457063" algn="l" defTabSz="914103" rtl="0" eaLnBrk="1" fontAlgn="auto" latinLnBrk="0" hangingPunct="1">
              <a:lnSpc>
                <a:spcPct val="110000"/>
              </a:lnSpc>
              <a:spcBef>
                <a:spcPts val="1000"/>
              </a:spcBef>
              <a:spcAft>
                <a:spcPts val="1799"/>
              </a:spcAft>
              <a:buClrTx/>
              <a:buSzTx/>
              <a:buFont typeface="+mj-lt"/>
              <a:buAutoNum type="arabicPeriod" startAt="6"/>
              <a:tabLst/>
              <a:defRPr/>
            </a:pPr>
            <a:endParaRPr kumimoji="0" lang="en-US" sz="19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1037914" marR="0" lvl="0" indent="-457063" algn="l" defTabSz="914103" rtl="0" eaLnBrk="1" fontAlgn="auto" latinLnBrk="0" hangingPunct="1">
              <a:lnSpc>
                <a:spcPct val="110000"/>
              </a:lnSpc>
              <a:spcBef>
                <a:spcPts val="1000"/>
              </a:spcBef>
              <a:spcAft>
                <a:spcPts val="1799"/>
              </a:spcAft>
              <a:buClrTx/>
              <a:buSzTx/>
              <a:buFont typeface="+mj-lt"/>
              <a:buAutoNum type="arabicPeriod" startAt="6"/>
              <a:tabLst/>
              <a:defRPr/>
            </a:pPr>
            <a:endParaRPr kumimoji="0" lang="en-US" sz="19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1037914" marR="0" lvl="0" indent="-457063" algn="l" defTabSz="914103" rtl="0" eaLnBrk="1" fontAlgn="auto" latinLnBrk="0" hangingPunct="1">
              <a:lnSpc>
                <a:spcPct val="110000"/>
              </a:lnSpc>
              <a:spcBef>
                <a:spcPts val="1000"/>
              </a:spcBef>
              <a:spcAft>
                <a:spcPts val="1799"/>
              </a:spcAft>
              <a:buClrTx/>
              <a:buSzTx/>
              <a:buFont typeface="Arial" panose="020B0604020202020204" pitchFamily="34" charset="0"/>
              <a:buAutoNum type="arabicPeriod" startAt="7"/>
              <a:tabLst/>
              <a:defRPr/>
            </a:pPr>
            <a:r>
              <a:rPr kumimoji="0" lang="en-US" sz="1999"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Manner Exception</a:t>
            </a:r>
          </a:p>
          <a:p>
            <a:pPr marL="1037914" marR="0" lvl="0" indent="-457063" algn="l" defTabSz="914103" rtl="0" eaLnBrk="1" fontAlgn="auto" latinLnBrk="0" hangingPunct="1">
              <a:lnSpc>
                <a:spcPct val="110000"/>
              </a:lnSpc>
              <a:spcBef>
                <a:spcPts val="1000"/>
              </a:spcBef>
              <a:spcAft>
                <a:spcPts val="1799"/>
              </a:spcAft>
              <a:buClrTx/>
              <a:buSzTx/>
              <a:buFont typeface="Arial" panose="020B0604020202020204" pitchFamily="34" charset="0"/>
              <a:buAutoNum type="arabicPeriod" startAt="7"/>
              <a:tabLst/>
              <a:defRPr/>
            </a:pPr>
            <a:r>
              <a:rPr kumimoji="0" lang="en-US" sz="1999"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Fees Exception </a:t>
            </a:r>
          </a:p>
          <a:p>
            <a:pPr marL="1037914" marR="0" lvl="0" indent="-457063" algn="l" defTabSz="914103" rtl="0" eaLnBrk="1" fontAlgn="auto" latinLnBrk="0" hangingPunct="1">
              <a:lnSpc>
                <a:spcPct val="110000"/>
              </a:lnSpc>
              <a:spcBef>
                <a:spcPts val="1000"/>
              </a:spcBef>
              <a:spcAft>
                <a:spcPts val="1799"/>
              </a:spcAft>
              <a:buClrTx/>
              <a:buSzTx/>
              <a:buFont typeface="Arial" panose="020B0604020202020204" pitchFamily="34" charset="0"/>
              <a:buAutoNum type="arabicPeriod" startAt="7"/>
              <a:tabLst/>
              <a:defRPr/>
            </a:pPr>
            <a:r>
              <a:rPr kumimoji="0" lang="en-US" sz="1999"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Licensing Exception </a:t>
            </a:r>
          </a:p>
          <a:p>
            <a:pPr marL="580851" marR="0" lvl="0" indent="0" algn="l" defTabSz="914377" rtl="0" eaLnBrk="1" fontAlgn="auto" latinLnBrk="0" hangingPunct="1">
              <a:lnSpc>
                <a:spcPct val="110000"/>
              </a:lnSpc>
              <a:spcBef>
                <a:spcPts val="1000"/>
              </a:spcBef>
              <a:spcAft>
                <a:spcPts val="1200"/>
              </a:spcAft>
              <a:buClrTx/>
              <a:buSzTx/>
              <a:buFont typeface="Arial" panose="020B0604020202020204" pitchFamily="34" charset="0"/>
              <a:buNone/>
              <a:tabLst/>
              <a:defRPr/>
            </a:pPr>
            <a:endParaRPr kumimoji="0" lang="en-US" sz="19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580851" marR="0" lvl="0" indent="0" algn="l" defTabSz="914377" rtl="0" eaLnBrk="1" fontAlgn="auto" latinLnBrk="0" hangingPunct="1">
              <a:lnSpc>
                <a:spcPct val="110000"/>
              </a:lnSpc>
              <a:spcBef>
                <a:spcPts val="1000"/>
              </a:spcBef>
              <a:spcAft>
                <a:spcPts val="1200"/>
              </a:spcAft>
              <a:buClrTx/>
              <a:buSzTx/>
              <a:buFont typeface="Arial" panose="020B0604020202020204" pitchFamily="34" charset="0"/>
              <a:buNone/>
              <a:tabLst/>
              <a:defRPr/>
            </a:pPr>
            <a:endParaRPr kumimoji="0" lang="en-US" sz="20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580851" marR="0" lvl="0" indent="0" algn="l" defTabSz="914377" rtl="0" eaLnBrk="1" fontAlgn="auto" latinLnBrk="0" hangingPunct="1">
              <a:lnSpc>
                <a:spcPct val="110000"/>
              </a:lnSpc>
              <a:spcBef>
                <a:spcPts val="1000"/>
              </a:spcBef>
              <a:spcAft>
                <a:spcPts val="1200"/>
              </a:spcAft>
              <a:buClrTx/>
              <a:buSzTx/>
              <a:buFont typeface="Arial" panose="020B0604020202020204" pitchFamily="34" charset="0"/>
              <a:buNone/>
              <a:tabLst/>
              <a:defRPr/>
            </a:pPr>
            <a:r>
              <a:rPr kumimoji="0" lang="en-US" sz="2099"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10.   TEFCA Manner Exception</a:t>
            </a:r>
          </a:p>
          <a:p>
            <a:pPr marL="227897" marR="0" lvl="0" indent="-227897" algn="l" defTabSz="914103" rtl="0" eaLnBrk="1" fontAlgn="auto" latinLnBrk="0" hangingPunct="1">
              <a:lnSpc>
                <a:spcPct val="110000"/>
              </a:lnSpc>
              <a:spcBef>
                <a:spcPts val="1000"/>
              </a:spcBef>
              <a:spcAft>
                <a:spcPts val="1200"/>
              </a:spcAft>
              <a:buClrTx/>
              <a:buSzTx/>
              <a:buFont typeface="Arial" panose="020B0604020202020204" pitchFamily="34" charset="0"/>
              <a:buChar char="•"/>
              <a:tabLst/>
              <a:defRPr/>
            </a:pPr>
            <a:endParaRPr kumimoji="0" lang="en-US" sz="19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7" name="Graphic 6">
            <a:extLst>
              <a:ext uri="{FF2B5EF4-FFF2-40B4-BE49-F238E27FC236}">
                <a16:creationId xmlns:a16="http://schemas.microsoft.com/office/drawing/2014/main" id="{9668E703-17C4-DB26-E364-EF7BE68F15BC}"/>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245458" y="3643709"/>
            <a:ext cx="416820" cy="521025"/>
          </a:xfrm>
          <a:prstGeom prst="rect">
            <a:avLst/>
          </a:prstGeom>
        </p:spPr>
      </p:pic>
      <p:pic>
        <p:nvPicPr>
          <p:cNvPr id="8" name="Graphic 7">
            <a:extLst>
              <a:ext uri="{FF2B5EF4-FFF2-40B4-BE49-F238E27FC236}">
                <a16:creationId xmlns:a16="http://schemas.microsoft.com/office/drawing/2014/main" id="{022674FC-B748-A5E1-0541-DE61594B6693}"/>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181136" y="3106738"/>
            <a:ext cx="560855" cy="354223"/>
          </a:xfrm>
          <a:prstGeom prst="rect">
            <a:avLst/>
          </a:prstGeom>
        </p:spPr>
      </p:pic>
      <p:pic>
        <p:nvPicPr>
          <p:cNvPr id="9" name="Graphic 8">
            <a:extLst>
              <a:ext uri="{FF2B5EF4-FFF2-40B4-BE49-F238E27FC236}">
                <a16:creationId xmlns:a16="http://schemas.microsoft.com/office/drawing/2014/main" id="{05F3AEDC-BAA5-4899-6FD9-24D2FCBA623C}"/>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233523" y="2479741"/>
            <a:ext cx="362567" cy="392780"/>
          </a:xfrm>
          <a:prstGeom prst="rect">
            <a:avLst/>
          </a:prstGeom>
        </p:spPr>
      </p:pic>
      <p:sp>
        <p:nvSpPr>
          <p:cNvPr id="10" name="Content Placeholder 6" descr="Text box: Exceptions that involve procedures for fulfilling requests to access, exchange, or use EHI">
            <a:extLst>
              <a:ext uri="{FF2B5EF4-FFF2-40B4-BE49-F238E27FC236}">
                <a16:creationId xmlns:a16="http://schemas.microsoft.com/office/drawing/2014/main" id="{F863A7CA-CE8B-D392-C379-B7A0E77A4488}"/>
              </a:ext>
            </a:extLst>
          </p:cNvPr>
          <p:cNvSpPr txBox="1">
            <a:spLocks/>
          </p:cNvSpPr>
          <p:nvPr/>
        </p:nvSpPr>
        <p:spPr>
          <a:xfrm>
            <a:off x="6209895" y="1226940"/>
            <a:ext cx="5137826" cy="890356"/>
          </a:xfrm>
          <a:prstGeom prst="rect">
            <a:avLst/>
          </a:prstGeom>
          <a:solidFill>
            <a:srgbClr val="FFC72C"/>
          </a:solidFill>
        </p:spPr>
        <p:txBody>
          <a:bodyPr vert="horz" lIns="182832" tIns="45708" rIns="182832" bIns="45708" rtlCol="0" anchor="ct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lang="en-US" sz="1800" b="1" kern="1200">
                <a:solidFill>
                  <a:schemeClr val="accent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lang="en-US" sz="2400" b="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lang="en-US" sz="2400" b="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103"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Exceptions that involve procedures for fulfilling requests to access, exchange, or use EHI</a:t>
            </a:r>
          </a:p>
        </p:txBody>
      </p:sp>
      <p:sp>
        <p:nvSpPr>
          <p:cNvPr id="11" name="Content Placeholder 3">
            <a:extLst>
              <a:ext uri="{FF2B5EF4-FFF2-40B4-BE49-F238E27FC236}">
                <a16:creationId xmlns:a16="http://schemas.microsoft.com/office/drawing/2014/main" id="{F2F5BC08-7A69-9E1F-95E1-09EC51855EEF}"/>
              </a:ext>
            </a:extLst>
          </p:cNvPr>
          <p:cNvSpPr txBox="1">
            <a:spLocks/>
          </p:cNvSpPr>
          <p:nvPr/>
        </p:nvSpPr>
        <p:spPr>
          <a:xfrm>
            <a:off x="1136962" y="2384249"/>
            <a:ext cx="4388507" cy="3950201"/>
          </a:xfrm>
          <a:prstGeom prst="rect">
            <a:avLst/>
          </a:prstGeom>
        </p:spPr>
        <p:txBody>
          <a:bodyPr>
            <a:normAutofit/>
          </a:bodyPr>
          <a:lstStyle>
            <a:lvl1pPr marL="228594" indent="-228594" algn="l" defTabSz="914377" rtl="0" eaLnBrk="1" latinLnBrk="0" hangingPunct="1">
              <a:lnSpc>
                <a:spcPct val="100000"/>
              </a:lnSpc>
              <a:spcBef>
                <a:spcPts val="2200"/>
              </a:spcBef>
              <a:spcAft>
                <a:spcPts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100000"/>
              </a:lnSpc>
              <a:spcBef>
                <a:spcPts val="30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spcAft>
                <a:spcPts val="12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spcAft>
                <a:spcPts val="12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8650" marR="0" lvl="0" indent="-458650" algn="l" defTabSz="914103" rtl="0" eaLnBrk="1" fontAlgn="auto" latinLnBrk="0" hangingPunct="1">
              <a:lnSpc>
                <a:spcPct val="110000"/>
              </a:lnSpc>
              <a:spcBef>
                <a:spcPts val="1600"/>
              </a:spcBef>
              <a:spcAft>
                <a:spcPts val="1200"/>
              </a:spcAft>
              <a:buClrTx/>
              <a:buSzTx/>
              <a:buFont typeface="+mj-lt"/>
              <a:buAutoNum type="arabicPeriod"/>
              <a:tabLst/>
              <a:defRPr/>
            </a:pPr>
            <a:r>
              <a:rPr kumimoji="0" lang="en-US" sz="1899"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Preventing Harm Exception</a:t>
            </a:r>
          </a:p>
          <a:p>
            <a:pPr marL="458650" marR="0" lvl="0" indent="-458650" algn="l" defTabSz="914103" rtl="0" eaLnBrk="1" fontAlgn="auto" latinLnBrk="0" hangingPunct="1">
              <a:lnSpc>
                <a:spcPct val="110000"/>
              </a:lnSpc>
              <a:spcBef>
                <a:spcPts val="1600"/>
              </a:spcBef>
              <a:spcAft>
                <a:spcPts val="1200"/>
              </a:spcAft>
              <a:buClrTx/>
              <a:buSzTx/>
              <a:buFont typeface="+mj-lt"/>
              <a:buAutoNum type="arabicPeriod"/>
              <a:tabLst/>
              <a:defRPr/>
            </a:pPr>
            <a:r>
              <a:rPr kumimoji="0" lang="en-US" sz="1899"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Privacy Exception </a:t>
            </a:r>
          </a:p>
          <a:p>
            <a:pPr marL="458650" marR="0" lvl="0" indent="-458650" algn="l" defTabSz="914103" rtl="0" eaLnBrk="1" fontAlgn="auto" latinLnBrk="0" hangingPunct="1">
              <a:lnSpc>
                <a:spcPct val="110000"/>
              </a:lnSpc>
              <a:spcBef>
                <a:spcPts val="1600"/>
              </a:spcBef>
              <a:spcAft>
                <a:spcPts val="1200"/>
              </a:spcAft>
              <a:buClrTx/>
              <a:buSzTx/>
              <a:buFont typeface="+mj-lt"/>
              <a:buAutoNum type="arabicPeriod"/>
              <a:tabLst/>
              <a:defRPr/>
            </a:pPr>
            <a:r>
              <a:rPr kumimoji="0" lang="en-US" sz="1899"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Security Exception</a:t>
            </a:r>
          </a:p>
          <a:p>
            <a:pPr marL="458650" marR="0" lvl="0" indent="-458650" algn="l" defTabSz="914103" rtl="0" eaLnBrk="1" fontAlgn="auto" latinLnBrk="0" hangingPunct="1">
              <a:lnSpc>
                <a:spcPct val="110000"/>
              </a:lnSpc>
              <a:spcBef>
                <a:spcPts val="1600"/>
              </a:spcBef>
              <a:spcAft>
                <a:spcPts val="1200"/>
              </a:spcAft>
              <a:buClrTx/>
              <a:buSzTx/>
              <a:buFont typeface="+mj-lt"/>
              <a:buAutoNum type="arabicPeriod"/>
              <a:tabLst/>
              <a:defRPr/>
            </a:pPr>
            <a:r>
              <a:rPr kumimoji="0" lang="en-US" sz="1899"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Infeasibility Exception </a:t>
            </a:r>
          </a:p>
          <a:p>
            <a:pPr marL="458650" marR="0" lvl="0" indent="-458650" algn="l" defTabSz="914103" rtl="0" eaLnBrk="1" fontAlgn="auto" latinLnBrk="0" hangingPunct="1">
              <a:lnSpc>
                <a:spcPct val="110000"/>
              </a:lnSpc>
              <a:spcBef>
                <a:spcPts val="1600"/>
              </a:spcBef>
              <a:spcAft>
                <a:spcPts val="1200"/>
              </a:spcAft>
              <a:buClrTx/>
              <a:buSzTx/>
              <a:buFont typeface="+mj-lt"/>
              <a:buAutoNum type="arabicPeriod"/>
              <a:tabLst/>
              <a:defRPr/>
            </a:pPr>
            <a:r>
              <a:rPr kumimoji="0" lang="en-US" sz="1899"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Health IT Performance Exception</a:t>
            </a:r>
          </a:p>
          <a:p>
            <a:pPr marL="458650" marR="0" lvl="0" indent="-458650" algn="l" defTabSz="914103" rtl="0" eaLnBrk="1" fontAlgn="auto" latinLnBrk="0" hangingPunct="1">
              <a:lnSpc>
                <a:spcPct val="110000"/>
              </a:lnSpc>
              <a:spcBef>
                <a:spcPts val="1600"/>
              </a:spcBef>
              <a:spcAft>
                <a:spcPts val="1200"/>
              </a:spcAft>
              <a:buClrTx/>
              <a:buSzTx/>
              <a:buFont typeface="+mj-lt"/>
              <a:buAutoNum type="arabicPeriod"/>
              <a:tabLst/>
              <a:defRPr/>
            </a:pPr>
            <a:r>
              <a:rPr kumimoji="0" lang="en-US" sz="1899"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Protecting Care Access Exception</a:t>
            </a:r>
          </a:p>
        </p:txBody>
      </p:sp>
      <p:pic>
        <p:nvPicPr>
          <p:cNvPr id="12" name="Graphic 11">
            <a:extLst>
              <a:ext uri="{FF2B5EF4-FFF2-40B4-BE49-F238E27FC236}">
                <a16:creationId xmlns:a16="http://schemas.microsoft.com/office/drawing/2014/main" id="{ECE71CF2-E0AC-168A-D34C-78A641DB53E4}"/>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0542" y="5091711"/>
            <a:ext cx="398482" cy="398482"/>
          </a:xfrm>
          <a:prstGeom prst="rect">
            <a:avLst/>
          </a:prstGeom>
        </p:spPr>
      </p:pic>
      <p:pic>
        <p:nvPicPr>
          <p:cNvPr id="13" name="Graphic 12">
            <a:extLst>
              <a:ext uri="{FF2B5EF4-FFF2-40B4-BE49-F238E27FC236}">
                <a16:creationId xmlns:a16="http://schemas.microsoft.com/office/drawing/2014/main" id="{91D6CF98-6AB3-B3E9-DFBA-92E38B6C15CB}"/>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4774" y="4476529"/>
            <a:ext cx="370019" cy="398481"/>
          </a:xfrm>
          <a:prstGeom prst="rect">
            <a:avLst/>
          </a:prstGeom>
        </p:spPr>
      </p:pic>
      <p:pic>
        <p:nvPicPr>
          <p:cNvPr id="14" name="Graphic 13">
            <a:extLst>
              <a:ext uri="{FF2B5EF4-FFF2-40B4-BE49-F238E27FC236}">
                <a16:creationId xmlns:a16="http://schemas.microsoft.com/office/drawing/2014/main" id="{E3D8618B-A5E7-CA7C-3D41-02FCEEF77733}"/>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08095" y="3818990"/>
            <a:ext cx="283379" cy="401453"/>
          </a:xfrm>
          <a:prstGeom prst="rect">
            <a:avLst/>
          </a:prstGeom>
        </p:spPr>
      </p:pic>
      <p:pic>
        <p:nvPicPr>
          <p:cNvPr id="15" name="Graphic 14">
            <a:extLst>
              <a:ext uri="{FF2B5EF4-FFF2-40B4-BE49-F238E27FC236}">
                <a16:creationId xmlns:a16="http://schemas.microsoft.com/office/drawing/2014/main" id="{08F0D8DF-DDC5-95C9-7425-AEF30D9DB7F6}"/>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68501" y="3079431"/>
            <a:ext cx="362567" cy="494409"/>
          </a:xfrm>
          <a:prstGeom prst="rect">
            <a:avLst/>
          </a:prstGeom>
        </p:spPr>
      </p:pic>
      <p:pic>
        <p:nvPicPr>
          <p:cNvPr id="16" name="Graphic 15">
            <a:extLst>
              <a:ext uri="{FF2B5EF4-FFF2-40B4-BE49-F238E27FC236}">
                <a16:creationId xmlns:a16="http://schemas.microsoft.com/office/drawing/2014/main" id="{C4EA1BCD-C703-752F-6915-FC15F306F9D1}"/>
              </a:ext>
              <a:ext uri="{C183D7F6-B498-43B3-948B-1728B52AA6E4}">
                <adec:decorative xmlns:adec="http://schemas.microsoft.com/office/drawing/2017/decorative" val="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50543" y="2384249"/>
            <a:ext cx="370155" cy="471106"/>
          </a:xfrm>
          <a:prstGeom prst="rect">
            <a:avLst/>
          </a:prstGeom>
        </p:spPr>
      </p:pic>
      <p:sp>
        <p:nvSpPr>
          <p:cNvPr id="17" name="Content Placeholder 4" descr="Text box: Exceptions that involve not fulfilling requests to access, exchange, or use EHI">
            <a:extLst>
              <a:ext uri="{FF2B5EF4-FFF2-40B4-BE49-F238E27FC236}">
                <a16:creationId xmlns:a16="http://schemas.microsoft.com/office/drawing/2014/main" id="{898952F9-9F3A-6C1C-B92E-E1545603903F}"/>
              </a:ext>
            </a:extLst>
          </p:cNvPr>
          <p:cNvSpPr txBox="1">
            <a:spLocks/>
          </p:cNvSpPr>
          <p:nvPr/>
        </p:nvSpPr>
        <p:spPr>
          <a:xfrm>
            <a:off x="458669" y="1226940"/>
            <a:ext cx="5079604" cy="890356"/>
          </a:xfrm>
          <a:prstGeom prst="rect">
            <a:avLst/>
          </a:prstGeom>
          <a:solidFill>
            <a:srgbClr val="FFC72C"/>
          </a:solidFill>
        </p:spPr>
        <p:txBody>
          <a:bodyPr vert="horz" lIns="182832" tIns="45708" rIns="182832" bIns="45708" rtlCol="0" anchor="ct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lang="en-US" sz="1800" b="1" kern="1200" dirty="0">
                <a:solidFill>
                  <a:schemeClr val="accent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lang="en-US" sz="2400" b="0" kern="1200" dirty="0" smtClean="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lang="en-US" sz="2400" b="0" kern="1200" dirty="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103"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Exceptions that involve not fulfilling requests to access, exchange, or use EHI</a:t>
            </a:r>
          </a:p>
        </p:txBody>
      </p:sp>
      <p:sp>
        <p:nvSpPr>
          <p:cNvPr id="18" name="Content Placeholder 6" descr="Text box: New - Exceptions that involve practices related to actors’ participation in TEFCA&#10;">
            <a:extLst>
              <a:ext uri="{FF2B5EF4-FFF2-40B4-BE49-F238E27FC236}">
                <a16:creationId xmlns:a16="http://schemas.microsoft.com/office/drawing/2014/main" id="{F0C9D877-3960-6A41-BD1F-3BD735A5C311}"/>
              </a:ext>
            </a:extLst>
          </p:cNvPr>
          <p:cNvSpPr txBox="1">
            <a:spLocks/>
          </p:cNvSpPr>
          <p:nvPr/>
        </p:nvSpPr>
        <p:spPr>
          <a:xfrm>
            <a:off x="6213496" y="4548832"/>
            <a:ext cx="5079604" cy="739564"/>
          </a:xfrm>
          <a:prstGeom prst="rect">
            <a:avLst/>
          </a:prstGeom>
          <a:solidFill>
            <a:srgbClr val="FFC72C"/>
          </a:solidFill>
        </p:spPr>
        <p:txBody>
          <a:bodyPr vert="horz" lIns="182832" tIns="45708" rIns="182832" bIns="45708" rtlCol="0" anchor="ct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lang="en-US" sz="1800" b="1" kern="1200">
                <a:solidFill>
                  <a:schemeClr val="accent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lang="en-US" sz="2400" b="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lang="en-US" sz="2400" b="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103"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Exceptions that involve practices related to actors’ participation in TEFCA</a:t>
            </a:r>
          </a:p>
        </p:txBody>
      </p:sp>
      <p:grpSp>
        <p:nvGrpSpPr>
          <p:cNvPr id="19" name="Graphic 2">
            <a:extLst>
              <a:ext uri="{FF2B5EF4-FFF2-40B4-BE49-F238E27FC236}">
                <a16:creationId xmlns:a16="http://schemas.microsoft.com/office/drawing/2014/main" id="{243BD41D-5D60-690E-879A-B29329A4CC85}"/>
              </a:ext>
              <a:ext uri="{C183D7F6-B498-43B3-948B-1728B52AA6E4}">
                <adec:decorative xmlns:adec="http://schemas.microsoft.com/office/drawing/2017/decorative" val="1"/>
              </a:ext>
            </a:extLst>
          </p:cNvPr>
          <p:cNvGrpSpPr/>
          <p:nvPr/>
        </p:nvGrpSpPr>
        <p:grpSpPr>
          <a:xfrm>
            <a:off x="6245457" y="5489270"/>
            <a:ext cx="420514" cy="420514"/>
            <a:chOff x="6268052" y="4897249"/>
            <a:chExt cx="1171914" cy="1171914"/>
          </a:xfrm>
          <a:noFill/>
        </p:grpSpPr>
        <p:grpSp>
          <p:nvGrpSpPr>
            <p:cNvPr id="20" name="Graphic 2">
              <a:extLst>
                <a:ext uri="{FF2B5EF4-FFF2-40B4-BE49-F238E27FC236}">
                  <a16:creationId xmlns:a16="http://schemas.microsoft.com/office/drawing/2014/main" id="{84485A61-F470-617E-B408-75014AC25504}"/>
                </a:ext>
              </a:extLst>
            </p:cNvPr>
            <p:cNvGrpSpPr/>
            <p:nvPr/>
          </p:nvGrpSpPr>
          <p:grpSpPr>
            <a:xfrm>
              <a:off x="6268052" y="4897249"/>
              <a:ext cx="1171913" cy="1171913"/>
              <a:chOff x="6268052" y="4897249"/>
              <a:chExt cx="1171913" cy="1171913"/>
            </a:xfrm>
            <a:noFill/>
          </p:grpSpPr>
          <p:sp>
            <p:nvSpPr>
              <p:cNvPr id="26" name="Freeform 18">
                <a:extLst>
                  <a:ext uri="{FF2B5EF4-FFF2-40B4-BE49-F238E27FC236}">
                    <a16:creationId xmlns:a16="http://schemas.microsoft.com/office/drawing/2014/main" id="{2B986283-0417-2213-469C-79351A983C4D}"/>
                  </a:ext>
                </a:extLst>
              </p:cNvPr>
              <p:cNvSpPr/>
              <p:nvPr/>
            </p:nvSpPr>
            <p:spPr>
              <a:xfrm>
                <a:off x="6494211" y="4897249"/>
                <a:ext cx="346107" cy="488510"/>
              </a:xfrm>
              <a:custGeom>
                <a:avLst/>
                <a:gdLst>
                  <a:gd name="connsiteX0" fmla="*/ 346107 w 346107"/>
                  <a:gd name="connsiteY0" fmla="*/ 488511 h 488510"/>
                  <a:gd name="connsiteX1" fmla="*/ 287554 w 346107"/>
                  <a:gd name="connsiteY1" fmla="*/ 72007 h 488510"/>
                  <a:gd name="connsiteX2" fmla="*/ 0 w 346107"/>
                  <a:gd name="connsiteY2" fmla="*/ 0 h 488510"/>
                  <a:gd name="connsiteX3" fmla="*/ 66891 w 346107"/>
                  <a:gd name="connsiteY3" fmla="*/ 293049 h 488510"/>
                  <a:gd name="connsiteX4" fmla="*/ 346107 w 346107"/>
                  <a:gd name="connsiteY4" fmla="*/ 488511 h 488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107" h="488510">
                    <a:moveTo>
                      <a:pt x="346107" y="488511"/>
                    </a:moveTo>
                    <a:lnTo>
                      <a:pt x="287554" y="72007"/>
                    </a:lnTo>
                    <a:lnTo>
                      <a:pt x="0" y="0"/>
                    </a:lnTo>
                    <a:lnTo>
                      <a:pt x="66891" y="293049"/>
                    </a:lnTo>
                    <a:lnTo>
                      <a:pt x="346107" y="488511"/>
                    </a:lnTo>
                    <a:close/>
                  </a:path>
                </a:pathLst>
              </a:custGeom>
              <a:noFill/>
              <a:ln w="12700" cap="flat">
                <a:solidFill>
                  <a:schemeClr val="accent3">
                    <a:lumMod val="60000"/>
                    <a:lumOff val="40000"/>
                  </a:scheme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1" i="0" u="none" strike="noStrike" kern="1200" cap="none" spc="0" normalizeH="0" baseline="0" noProof="0">
                  <a:ln>
                    <a:noFill/>
                  </a:ln>
                  <a:solidFill>
                    <a:srgbClr val="333333"/>
                  </a:solidFill>
                  <a:effectLst/>
                  <a:uLnTx/>
                  <a:uFillTx/>
                  <a:latin typeface="Arial" panose="020B0604020202020204"/>
                  <a:ea typeface="+mn-ea"/>
                  <a:cs typeface="+mn-cs"/>
                </a:endParaRPr>
              </a:p>
            </p:txBody>
          </p:sp>
          <p:sp>
            <p:nvSpPr>
              <p:cNvPr id="27" name="Freeform 19">
                <a:extLst>
                  <a:ext uri="{FF2B5EF4-FFF2-40B4-BE49-F238E27FC236}">
                    <a16:creationId xmlns:a16="http://schemas.microsoft.com/office/drawing/2014/main" id="{979051C1-7616-197C-EEB6-DF5A01F267E5}"/>
                  </a:ext>
                </a:extLst>
              </p:cNvPr>
              <p:cNvSpPr/>
              <p:nvPr/>
            </p:nvSpPr>
            <p:spPr>
              <a:xfrm>
                <a:off x="6268052" y="5496992"/>
                <a:ext cx="488510" cy="346107"/>
              </a:xfrm>
              <a:custGeom>
                <a:avLst/>
                <a:gdLst>
                  <a:gd name="connsiteX0" fmla="*/ 488511 w 488510"/>
                  <a:gd name="connsiteY0" fmla="*/ 0 h 346107"/>
                  <a:gd name="connsiteX1" fmla="*/ 72007 w 488510"/>
                  <a:gd name="connsiteY1" fmla="*/ 58553 h 346107"/>
                  <a:gd name="connsiteX2" fmla="*/ 0 w 488510"/>
                  <a:gd name="connsiteY2" fmla="*/ 346107 h 346107"/>
                  <a:gd name="connsiteX3" fmla="*/ 293049 w 488510"/>
                  <a:gd name="connsiteY3" fmla="*/ 279217 h 346107"/>
                  <a:gd name="connsiteX4" fmla="*/ 488511 w 488510"/>
                  <a:gd name="connsiteY4" fmla="*/ 0 h 346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510" h="346107">
                    <a:moveTo>
                      <a:pt x="488511" y="0"/>
                    </a:moveTo>
                    <a:lnTo>
                      <a:pt x="72007" y="58553"/>
                    </a:lnTo>
                    <a:lnTo>
                      <a:pt x="0" y="346107"/>
                    </a:lnTo>
                    <a:lnTo>
                      <a:pt x="293049" y="279217"/>
                    </a:lnTo>
                    <a:lnTo>
                      <a:pt x="488511" y="0"/>
                    </a:lnTo>
                    <a:close/>
                  </a:path>
                </a:pathLst>
              </a:custGeom>
              <a:noFill/>
              <a:ln w="12700" cap="flat">
                <a:solidFill>
                  <a:schemeClr val="accent3">
                    <a:lumMod val="60000"/>
                    <a:lumOff val="40000"/>
                  </a:scheme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1" i="0" u="none" strike="noStrike" kern="1200" cap="none" spc="0" normalizeH="0" baseline="0" noProof="0">
                  <a:ln>
                    <a:noFill/>
                  </a:ln>
                  <a:solidFill>
                    <a:srgbClr val="333333"/>
                  </a:solidFill>
                  <a:effectLst/>
                  <a:uLnTx/>
                  <a:uFillTx/>
                  <a:latin typeface="Arial" panose="020B0604020202020204"/>
                  <a:ea typeface="+mn-ea"/>
                  <a:cs typeface="+mn-cs"/>
                </a:endParaRPr>
              </a:p>
            </p:txBody>
          </p:sp>
          <p:sp>
            <p:nvSpPr>
              <p:cNvPr id="28" name="Freeform 20">
                <a:extLst>
                  <a:ext uri="{FF2B5EF4-FFF2-40B4-BE49-F238E27FC236}">
                    <a16:creationId xmlns:a16="http://schemas.microsoft.com/office/drawing/2014/main" id="{609703F0-3132-9DC0-5C71-74A80F9E0B5B}"/>
                  </a:ext>
                </a:extLst>
              </p:cNvPr>
              <p:cNvSpPr/>
              <p:nvPr/>
            </p:nvSpPr>
            <p:spPr>
              <a:xfrm>
                <a:off x="6867795" y="5580747"/>
                <a:ext cx="346107" cy="488415"/>
              </a:xfrm>
              <a:custGeom>
                <a:avLst/>
                <a:gdLst>
                  <a:gd name="connsiteX0" fmla="*/ 0 w 346107"/>
                  <a:gd name="connsiteY0" fmla="*/ 0 h 488415"/>
                  <a:gd name="connsiteX1" fmla="*/ 58553 w 346107"/>
                  <a:gd name="connsiteY1" fmla="*/ 416504 h 488415"/>
                  <a:gd name="connsiteX2" fmla="*/ 346107 w 346107"/>
                  <a:gd name="connsiteY2" fmla="*/ 488416 h 488415"/>
                  <a:gd name="connsiteX3" fmla="*/ 279217 w 346107"/>
                  <a:gd name="connsiteY3" fmla="*/ 195461 h 488415"/>
                  <a:gd name="connsiteX4" fmla="*/ 0 w 346107"/>
                  <a:gd name="connsiteY4" fmla="*/ 0 h 488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107" h="488415">
                    <a:moveTo>
                      <a:pt x="0" y="0"/>
                    </a:moveTo>
                    <a:lnTo>
                      <a:pt x="58553" y="416504"/>
                    </a:lnTo>
                    <a:lnTo>
                      <a:pt x="346107" y="488416"/>
                    </a:lnTo>
                    <a:lnTo>
                      <a:pt x="279217" y="195461"/>
                    </a:lnTo>
                    <a:lnTo>
                      <a:pt x="0" y="0"/>
                    </a:lnTo>
                    <a:close/>
                  </a:path>
                </a:pathLst>
              </a:custGeom>
              <a:noFill/>
              <a:ln w="12700" cap="flat">
                <a:solidFill>
                  <a:schemeClr val="accent3">
                    <a:lumMod val="60000"/>
                    <a:lumOff val="40000"/>
                  </a:scheme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1" i="0" u="none" strike="noStrike" kern="1200" cap="none" spc="0" normalizeH="0" baseline="0" noProof="0">
                  <a:ln>
                    <a:noFill/>
                  </a:ln>
                  <a:solidFill>
                    <a:srgbClr val="333333"/>
                  </a:solidFill>
                  <a:effectLst/>
                  <a:uLnTx/>
                  <a:uFillTx/>
                  <a:latin typeface="Arial" panose="020B0604020202020204"/>
                  <a:ea typeface="+mn-ea"/>
                  <a:cs typeface="+mn-cs"/>
                </a:endParaRPr>
              </a:p>
            </p:txBody>
          </p:sp>
          <p:sp>
            <p:nvSpPr>
              <p:cNvPr id="29" name="Freeform 21">
                <a:extLst>
                  <a:ext uri="{FF2B5EF4-FFF2-40B4-BE49-F238E27FC236}">
                    <a16:creationId xmlns:a16="http://schemas.microsoft.com/office/drawing/2014/main" id="{DB2B6874-3E42-4627-F74E-49AD6C74C69F}"/>
                  </a:ext>
                </a:extLst>
              </p:cNvPr>
              <p:cNvSpPr/>
              <p:nvPr/>
            </p:nvSpPr>
            <p:spPr>
              <a:xfrm>
                <a:off x="6951550" y="5123408"/>
                <a:ext cx="488415" cy="346107"/>
              </a:xfrm>
              <a:custGeom>
                <a:avLst/>
                <a:gdLst>
                  <a:gd name="connsiteX0" fmla="*/ 0 w 488415"/>
                  <a:gd name="connsiteY0" fmla="*/ 346107 h 346107"/>
                  <a:gd name="connsiteX1" fmla="*/ 416504 w 488415"/>
                  <a:gd name="connsiteY1" fmla="*/ 287554 h 346107"/>
                  <a:gd name="connsiteX2" fmla="*/ 488416 w 488415"/>
                  <a:gd name="connsiteY2" fmla="*/ 0 h 346107"/>
                  <a:gd name="connsiteX3" fmla="*/ 195461 w 488415"/>
                  <a:gd name="connsiteY3" fmla="*/ 66891 h 346107"/>
                  <a:gd name="connsiteX4" fmla="*/ 0 w 488415"/>
                  <a:gd name="connsiteY4" fmla="*/ 346107 h 346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415" h="346107">
                    <a:moveTo>
                      <a:pt x="0" y="346107"/>
                    </a:moveTo>
                    <a:lnTo>
                      <a:pt x="416504" y="287554"/>
                    </a:lnTo>
                    <a:lnTo>
                      <a:pt x="488416" y="0"/>
                    </a:lnTo>
                    <a:lnTo>
                      <a:pt x="195461" y="66891"/>
                    </a:lnTo>
                    <a:lnTo>
                      <a:pt x="0" y="346107"/>
                    </a:lnTo>
                    <a:close/>
                  </a:path>
                </a:pathLst>
              </a:custGeom>
              <a:noFill/>
              <a:ln w="12700" cap="flat">
                <a:solidFill>
                  <a:schemeClr val="accent3">
                    <a:lumMod val="60000"/>
                    <a:lumOff val="40000"/>
                  </a:scheme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1" i="0" u="none" strike="noStrike" kern="1200" cap="none" spc="0" normalizeH="0" baseline="0" noProof="0">
                  <a:ln>
                    <a:noFill/>
                  </a:ln>
                  <a:solidFill>
                    <a:srgbClr val="333333"/>
                  </a:solidFill>
                  <a:effectLst/>
                  <a:uLnTx/>
                  <a:uFillTx/>
                  <a:latin typeface="Arial" panose="020B0604020202020204"/>
                  <a:ea typeface="+mn-ea"/>
                  <a:cs typeface="+mn-cs"/>
                </a:endParaRPr>
              </a:p>
            </p:txBody>
          </p:sp>
        </p:grpSp>
        <p:grpSp>
          <p:nvGrpSpPr>
            <p:cNvPr id="21" name="Graphic 2">
              <a:extLst>
                <a:ext uri="{FF2B5EF4-FFF2-40B4-BE49-F238E27FC236}">
                  <a16:creationId xmlns:a16="http://schemas.microsoft.com/office/drawing/2014/main" id="{5B567B0A-83D6-0396-98B8-C6A6E9895E3F}"/>
                </a:ext>
              </a:extLst>
            </p:cNvPr>
            <p:cNvGrpSpPr/>
            <p:nvPr/>
          </p:nvGrpSpPr>
          <p:grpSpPr>
            <a:xfrm>
              <a:off x="6268052" y="4897249"/>
              <a:ext cx="1171914" cy="1171914"/>
              <a:chOff x="6268052" y="4897249"/>
              <a:chExt cx="1171914" cy="1171914"/>
            </a:xfrm>
            <a:noFill/>
          </p:grpSpPr>
          <p:sp>
            <p:nvSpPr>
              <p:cNvPr id="22" name="Freeform 23">
                <a:extLst>
                  <a:ext uri="{FF2B5EF4-FFF2-40B4-BE49-F238E27FC236}">
                    <a16:creationId xmlns:a16="http://schemas.microsoft.com/office/drawing/2014/main" id="{865D86B2-3A71-261C-834E-276022E60B57}"/>
                  </a:ext>
                </a:extLst>
              </p:cNvPr>
              <p:cNvSpPr/>
              <p:nvPr/>
            </p:nvSpPr>
            <p:spPr>
              <a:xfrm>
                <a:off x="6268052" y="4897249"/>
                <a:ext cx="488700" cy="572455"/>
              </a:xfrm>
              <a:custGeom>
                <a:avLst/>
                <a:gdLst>
                  <a:gd name="connsiteX0" fmla="*/ 0 w 488700"/>
                  <a:gd name="connsiteY0" fmla="*/ 226159 h 572455"/>
                  <a:gd name="connsiteX1" fmla="*/ 226159 w 488700"/>
                  <a:gd name="connsiteY1" fmla="*/ 0 h 572455"/>
                  <a:gd name="connsiteX2" fmla="*/ 293049 w 488700"/>
                  <a:gd name="connsiteY2" fmla="*/ 293049 h 572455"/>
                  <a:gd name="connsiteX3" fmla="*/ 488700 w 488700"/>
                  <a:gd name="connsiteY3" fmla="*/ 572456 h 572455"/>
                  <a:gd name="connsiteX4" fmla="*/ 74470 w 488700"/>
                  <a:gd name="connsiteY4" fmla="*/ 514281 h 572455"/>
                  <a:gd name="connsiteX5" fmla="*/ 0 w 488700"/>
                  <a:gd name="connsiteY5" fmla="*/ 226159 h 5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700" h="572455">
                    <a:moveTo>
                      <a:pt x="0" y="226159"/>
                    </a:moveTo>
                    <a:lnTo>
                      <a:pt x="226159" y="0"/>
                    </a:lnTo>
                    <a:lnTo>
                      <a:pt x="293049" y="293049"/>
                    </a:lnTo>
                    <a:lnTo>
                      <a:pt x="488700" y="572456"/>
                    </a:lnTo>
                    <a:lnTo>
                      <a:pt x="74470" y="514281"/>
                    </a:lnTo>
                    <a:lnTo>
                      <a:pt x="0" y="226159"/>
                    </a:lnTo>
                    <a:close/>
                  </a:path>
                </a:pathLst>
              </a:custGeom>
              <a:noFill/>
              <a:ln w="12700" cap="flat">
                <a:solidFill>
                  <a:schemeClr val="accent3">
                    <a:lumMod val="60000"/>
                    <a:lumOff val="40000"/>
                  </a:scheme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1" i="0" u="none" strike="noStrike" kern="1200" cap="none" spc="0" normalizeH="0" baseline="0" noProof="0">
                  <a:ln>
                    <a:noFill/>
                  </a:ln>
                  <a:solidFill>
                    <a:srgbClr val="333333"/>
                  </a:solidFill>
                  <a:effectLst/>
                  <a:uLnTx/>
                  <a:uFillTx/>
                  <a:latin typeface="Arial" panose="020B0604020202020204"/>
                  <a:ea typeface="+mn-ea"/>
                  <a:cs typeface="+mn-cs"/>
                </a:endParaRPr>
              </a:p>
            </p:txBody>
          </p:sp>
          <p:sp>
            <p:nvSpPr>
              <p:cNvPr id="23" name="Freeform 24">
                <a:extLst>
                  <a:ext uri="{FF2B5EF4-FFF2-40B4-BE49-F238E27FC236}">
                    <a16:creationId xmlns:a16="http://schemas.microsoft.com/office/drawing/2014/main" id="{B8AA7151-9B5C-33F8-9284-6D92301424F4}"/>
                  </a:ext>
                </a:extLst>
              </p:cNvPr>
              <p:cNvSpPr/>
              <p:nvPr/>
            </p:nvSpPr>
            <p:spPr>
              <a:xfrm>
                <a:off x="6268052" y="5580558"/>
                <a:ext cx="572455" cy="488605"/>
              </a:xfrm>
              <a:custGeom>
                <a:avLst/>
                <a:gdLst>
                  <a:gd name="connsiteX0" fmla="*/ 226159 w 572455"/>
                  <a:gd name="connsiteY0" fmla="*/ 488605 h 488605"/>
                  <a:gd name="connsiteX1" fmla="*/ 0 w 572455"/>
                  <a:gd name="connsiteY1" fmla="*/ 262541 h 488605"/>
                  <a:gd name="connsiteX2" fmla="*/ 293049 w 572455"/>
                  <a:gd name="connsiteY2" fmla="*/ 195651 h 488605"/>
                  <a:gd name="connsiteX3" fmla="*/ 572456 w 572455"/>
                  <a:gd name="connsiteY3" fmla="*/ 0 h 488605"/>
                  <a:gd name="connsiteX4" fmla="*/ 514281 w 572455"/>
                  <a:gd name="connsiteY4" fmla="*/ 414230 h 488605"/>
                  <a:gd name="connsiteX5" fmla="*/ 226159 w 572455"/>
                  <a:gd name="connsiteY5" fmla="*/ 488605 h 48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455" h="488605">
                    <a:moveTo>
                      <a:pt x="226159" y="488605"/>
                    </a:moveTo>
                    <a:lnTo>
                      <a:pt x="0" y="262541"/>
                    </a:lnTo>
                    <a:lnTo>
                      <a:pt x="293049" y="195651"/>
                    </a:lnTo>
                    <a:lnTo>
                      <a:pt x="572456" y="0"/>
                    </a:lnTo>
                    <a:lnTo>
                      <a:pt x="514281" y="414230"/>
                    </a:lnTo>
                    <a:lnTo>
                      <a:pt x="226159" y="488605"/>
                    </a:lnTo>
                    <a:close/>
                  </a:path>
                </a:pathLst>
              </a:custGeom>
              <a:noFill/>
              <a:ln w="12700" cap="flat">
                <a:solidFill>
                  <a:schemeClr val="accent3">
                    <a:lumMod val="60000"/>
                    <a:lumOff val="40000"/>
                  </a:scheme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1" i="0" u="none" strike="noStrike" kern="1200" cap="none" spc="0" normalizeH="0" baseline="0" noProof="0">
                  <a:ln>
                    <a:noFill/>
                  </a:ln>
                  <a:solidFill>
                    <a:srgbClr val="333333"/>
                  </a:solidFill>
                  <a:effectLst/>
                  <a:uLnTx/>
                  <a:uFillTx/>
                  <a:latin typeface="Arial" panose="020B0604020202020204"/>
                  <a:ea typeface="+mn-ea"/>
                  <a:cs typeface="+mn-cs"/>
                </a:endParaRPr>
              </a:p>
            </p:txBody>
          </p:sp>
          <p:sp>
            <p:nvSpPr>
              <p:cNvPr id="24" name="Freeform 25">
                <a:extLst>
                  <a:ext uri="{FF2B5EF4-FFF2-40B4-BE49-F238E27FC236}">
                    <a16:creationId xmlns:a16="http://schemas.microsoft.com/office/drawing/2014/main" id="{DF1442DB-0F7E-12C7-8721-E4CC294EFD21}"/>
                  </a:ext>
                </a:extLst>
              </p:cNvPr>
              <p:cNvSpPr/>
              <p:nvPr/>
            </p:nvSpPr>
            <p:spPr>
              <a:xfrm>
                <a:off x="6951361" y="5496708"/>
                <a:ext cx="488605" cy="572455"/>
              </a:xfrm>
              <a:custGeom>
                <a:avLst/>
                <a:gdLst>
                  <a:gd name="connsiteX0" fmla="*/ 488605 w 488605"/>
                  <a:gd name="connsiteY0" fmla="*/ 346391 h 572455"/>
                  <a:gd name="connsiteX1" fmla="*/ 262541 w 488605"/>
                  <a:gd name="connsiteY1" fmla="*/ 572456 h 572455"/>
                  <a:gd name="connsiteX2" fmla="*/ 195651 w 488605"/>
                  <a:gd name="connsiteY2" fmla="*/ 279501 h 572455"/>
                  <a:gd name="connsiteX3" fmla="*/ 0 w 488605"/>
                  <a:gd name="connsiteY3" fmla="*/ 0 h 572455"/>
                  <a:gd name="connsiteX4" fmla="*/ 414230 w 488605"/>
                  <a:gd name="connsiteY4" fmla="*/ 58269 h 572455"/>
                  <a:gd name="connsiteX5" fmla="*/ 488605 w 488605"/>
                  <a:gd name="connsiteY5" fmla="*/ 346391 h 5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605" h="572455">
                    <a:moveTo>
                      <a:pt x="488605" y="346391"/>
                    </a:moveTo>
                    <a:lnTo>
                      <a:pt x="262541" y="572456"/>
                    </a:lnTo>
                    <a:lnTo>
                      <a:pt x="195651" y="279501"/>
                    </a:lnTo>
                    <a:lnTo>
                      <a:pt x="0" y="0"/>
                    </a:lnTo>
                    <a:lnTo>
                      <a:pt x="414230" y="58269"/>
                    </a:lnTo>
                    <a:lnTo>
                      <a:pt x="488605" y="346391"/>
                    </a:lnTo>
                    <a:close/>
                  </a:path>
                </a:pathLst>
              </a:custGeom>
              <a:noFill/>
              <a:ln w="12700" cap="flat">
                <a:solidFill>
                  <a:schemeClr val="accent3">
                    <a:lumMod val="60000"/>
                    <a:lumOff val="40000"/>
                  </a:scheme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1" i="0" u="none" strike="noStrike" kern="1200" cap="none" spc="0" normalizeH="0" baseline="0" noProof="0">
                  <a:ln>
                    <a:noFill/>
                  </a:ln>
                  <a:solidFill>
                    <a:srgbClr val="333333"/>
                  </a:solidFill>
                  <a:effectLst/>
                  <a:uLnTx/>
                  <a:uFillTx/>
                  <a:latin typeface="Arial" panose="020B0604020202020204"/>
                  <a:ea typeface="+mn-ea"/>
                  <a:cs typeface="+mn-cs"/>
                </a:endParaRPr>
              </a:p>
            </p:txBody>
          </p:sp>
          <p:sp>
            <p:nvSpPr>
              <p:cNvPr id="25" name="Freeform 26">
                <a:extLst>
                  <a:ext uri="{FF2B5EF4-FFF2-40B4-BE49-F238E27FC236}">
                    <a16:creationId xmlns:a16="http://schemas.microsoft.com/office/drawing/2014/main" id="{95D9ACEF-2C27-824D-2D0A-3A1D4F5CC9DC}"/>
                  </a:ext>
                </a:extLst>
              </p:cNvPr>
              <p:cNvSpPr/>
              <p:nvPr/>
            </p:nvSpPr>
            <p:spPr>
              <a:xfrm>
                <a:off x="6867511" y="4897249"/>
                <a:ext cx="572455" cy="488700"/>
              </a:xfrm>
              <a:custGeom>
                <a:avLst/>
                <a:gdLst>
                  <a:gd name="connsiteX0" fmla="*/ 346391 w 572455"/>
                  <a:gd name="connsiteY0" fmla="*/ 0 h 488700"/>
                  <a:gd name="connsiteX1" fmla="*/ 572456 w 572455"/>
                  <a:gd name="connsiteY1" fmla="*/ 226159 h 488700"/>
                  <a:gd name="connsiteX2" fmla="*/ 279501 w 572455"/>
                  <a:gd name="connsiteY2" fmla="*/ 293049 h 488700"/>
                  <a:gd name="connsiteX3" fmla="*/ 0 w 572455"/>
                  <a:gd name="connsiteY3" fmla="*/ 488700 h 488700"/>
                  <a:gd name="connsiteX4" fmla="*/ 58269 w 572455"/>
                  <a:gd name="connsiteY4" fmla="*/ 74470 h 488700"/>
                  <a:gd name="connsiteX5" fmla="*/ 346391 w 572455"/>
                  <a:gd name="connsiteY5" fmla="*/ 0 h 48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455" h="488700">
                    <a:moveTo>
                      <a:pt x="346391" y="0"/>
                    </a:moveTo>
                    <a:lnTo>
                      <a:pt x="572456" y="226159"/>
                    </a:lnTo>
                    <a:lnTo>
                      <a:pt x="279501" y="293049"/>
                    </a:lnTo>
                    <a:lnTo>
                      <a:pt x="0" y="488700"/>
                    </a:lnTo>
                    <a:lnTo>
                      <a:pt x="58269" y="74470"/>
                    </a:lnTo>
                    <a:lnTo>
                      <a:pt x="346391" y="0"/>
                    </a:lnTo>
                    <a:close/>
                  </a:path>
                </a:pathLst>
              </a:custGeom>
              <a:noFill/>
              <a:ln w="12700" cap="flat">
                <a:solidFill>
                  <a:schemeClr val="accent3">
                    <a:lumMod val="60000"/>
                    <a:lumOff val="40000"/>
                  </a:scheme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1" i="0" u="none" strike="noStrike" kern="1200" cap="none" spc="0" normalizeH="0" baseline="0" noProof="0">
                  <a:ln>
                    <a:noFill/>
                  </a:ln>
                  <a:solidFill>
                    <a:srgbClr val="333333"/>
                  </a:solidFill>
                  <a:effectLst/>
                  <a:uLnTx/>
                  <a:uFillTx/>
                  <a:latin typeface="Arial" panose="020B0604020202020204"/>
                  <a:ea typeface="+mn-ea"/>
                  <a:cs typeface="+mn-cs"/>
                </a:endParaRPr>
              </a:p>
            </p:txBody>
          </p:sp>
        </p:grpSp>
      </p:grpSp>
      <p:pic>
        <p:nvPicPr>
          <p:cNvPr id="30" name="Picture 4">
            <a:extLst>
              <a:ext uri="{FF2B5EF4-FFF2-40B4-BE49-F238E27FC236}">
                <a16:creationId xmlns:a16="http://schemas.microsoft.com/office/drawing/2014/main" id="{2114B0B1-AA08-85E1-10E2-61E77C1AA88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1714" y="5725224"/>
            <a:ext cx="370155" cy="362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652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7DEF0A1-26A3-95DF-38F7-6C0AAC225F52}"/>
              </a:ext>
            </a:extLst>
          </p:cNvPr>
          <p:cNvSpPr>
            <a:spLocks noGrp="1"/>
          </p:cNvSpPr>
          <p:nvPr>
            <p:ph type="title"/>
          </p:nvPr>
        </p:nvSpPr>
        <p:spPr>
          <a:xfrm>
            <a:off x="450775" y="219808"/>
            <a:ext cx="11282438" cy="474785"/>
          </a:xfrm>
        </p:spPr>
        <p:txBody>
          <a:bodyPr/>
          <a:lstStyle/>
          <a:p>
            <a:r>
              <a:rPr lang="en-US"/>
              <a:t>Disclaimers &amp; Reminders</a:t>
            </a:r>
          </a:p>
        </p:txBody>
      </p:sp>
      <p:sp>
        <p:nvSpPr>
          <p:cNvPr id="14" name="Content Placeholder 2">
            <a:extLst>
              <a:ext uri="{FF2B5EF4-FFF2-40B4-BE49-F238E27FC236}">
                <a16:creationId xmlns:a16="http://schemas.microsoft.com/office/drawing/2014/main" id="{4D91A391-BD7C-C21B-013B-A241D703929F}"/>
              </a:ext>
            </a:extLst>
          </p:cNvPr>
          <p:cNvSpPr txBox="1">
            <a:spLocks/>
          </p:cNvSpPr>
          <p:nvPr/>
        </p:nvSpPr>
        <p:spPr>
          <a:xfrm>
            <a:off x="458789" y="756138"/>
            <a:ext cx="11580811" cy="5530362"/>
          </a:xfrm>
          <a:prstGeom prst="rect">
            <a:avLst/>
          </a:prstGeom>
        </p:spPr>
        <p:txBody>
          <a:bodyPr/>
          <a:lstStyle>
            <a:lvl1pPr marL="228531" indent="-228531" algn="l" defTabSz="914126" rtl="0" eaLnBrk="1" latinLnBrk="0" hangingPunct="1">
              <a:lnSpc>
                <a:spcPct val="110000"/>
              </a:lnSpc>
              <a:spcBef>
                <a:spcPts val="1999"/>
              </a:spcBef>
              <a:buClrTx/>
              <a:buSzPct val="100000"/>
              <a:buFont typeface="Arial" panose="020B0604020202020204" pitchFamily="34" charset="0"/>
              <a:buChar char="•"/>
              <a:defRPr lang="en-US" sz="1500" kern="1200" spc="-20" dirty="0" smtClean="0">
                <a:solidFill>
                  <a:schemeClr val="tx2">
                    <a:lumMod val="25000"/>
                  </a:schemeClr>
                </a:solidFill>
                <a:latin typeface="+mn-lt"/>
                <a:ea typeface="+mn-ea"/>
                <a:cs typeface="+mn-cs"/>
              </a:defRPr>
            </a:lvl1pPr>
            <a:lvl2pPr marL="457063" indent="-169812" algn="l" defTabSz="914126" rtl="0" eaLnBrk="1" latinLnBrk="0" hangingPunct="1">
              <a:lnSpc>
                <a:spcPct val="90000"/>
              </a:lnSpc>
              <a:spcBef>
                <a:spcPts val="300"/>
              </a:spcBef>
              <a:buClrTx/>
              <a:buFont typeface="System Font Regular"/>
              <a:buChar char="‣"/>
              <a:defRPr sz="1300" kern="1200" spc="-20">
                <a:solidFill>
                  <a:schemeClr val="tx2">
                    <a:lumMod val="25000"/>
                  </a:schemeClr>
                </a:solidFill>
                <a:latin typeface="+mn-lt"/>
                <a:ea typeface="+mn-ea"/>
                <a:cs typeface="+mn-cs"/>
              </a:defRPr>
            </a:lvl2pPr>
            <a:lvl3pPr marL="685594" indent="-171399" algn="l" defTabSz="914126" rtl="0" eaLnBrk="1" latinLnBrk="0" hangingPunct="1">
              <a:lnSpc>
                <a:spcPct val="90000"/>
              </a:lnSpc>
              <a:spcBef>
                <a:spcPts val="300"/>
              </a:spcBef>
              <a:buClrTx/>
              <a:buFont typeface="Arial" panose="020B0604020202020204" pitchFamily="34" charset="0"/>
              <a:buChar char="•"/>
              <a:defRPr sz="1100" kern="1200" spc="-20">
                <a:solidFill>
                  <a:schemeClr val="tx2">
                    <a:lumMod val="25000"/>
                  </a:schemeClr>
                </a:solidFill>
                <a:latin typeface="+mn-lt"/>
                <a:ea typeface="+mn-ea"/>
                <a:cs typeface="+mn-cs"/>
              </a:defRPr>
            </a:lvl3pPr>
            <a:lvl4pPr marL="914126" indent="-171399" algn="l" defTabSz="914126" rtl="0" eaLnBrk="1" latinLnBrk="0" hangingPunct="1">
              <a:lnSpc>
                <a:spcPct val="90000"/>
              </a:lnSpc>
              <a:spcBef>
                <a:spcPts val="200"/>
              </a:spcBef>
              <a:buClrTx/>
              <a:buFont typeface="Arial" panose="020B0604020202020204" pitchFamily="34" charset="0"/>
              <a:buChar char="•"/>
              <a:defRPr sz="1000" kern="1200" spc="-20">
                <a:solidFill>
                  <a:schemeClr val="tx2">
                    <a:lumMod val="25000"/>
                  </a:schemeClr>
                </a:solidFill>
                <a:latin typeface="+mn-lt"/>
                <a:ea typeface="+mn-ea"/>
                <a:cs typeface="+mn-cs"/>
              </a:defRPr>
            </a:lvl4pPr>
            <a:lvl5pPr marL="1088698" indent="-114266" algn="l" defTabSz="914126" rtl="0" eaLnBrk="1" latinLnBrk="0" hangingPunct="1">
              <a:lnSpc>
                <a:spcPct val="90000"/>
              </a:lnSpc>
              <a:spcBef>
                <a:spcPts val="100"/>
              </a:spcBef>
              <a:buClrTx/>
              <a:buFont typeface="Arial" panose="020B0604020202020204" pitchFamily="34" charset="0"/>
              <a:buChar char="•"/>
              <a:defRPr sz="950" kern="1200" spc="-20">
                <a:solidFill>
                  <a:schemeClr val="tx2">
                    <a:lumMod val="25000"/>
                  </a:schemeClr>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279400" marR="0" lvl="1" indent="0" algn="l" defTabSz="914126" rtl="0" eaLnBrk="1" fontAlgn="auto" latinLnBrk="0" hangingPunct="1">
              <a:lnSpc>
                <a:spcPct val="120000"/>
              </a:lnSpc>
              <a:spcBef>
                <a:spcPts val="0"/>
              </a:spcBef>
              <a:spcAft>
                <a:spcPts val="1800"/>
              </a:spcAft>
              <a:buClrTx/>
              <a:buSzTx/>
              <a:buFont typeface="System Font Regular"/>
              <a:buNone/>
              <a:tabLst/>
              <a:defRPr/>
            </a:pPr>
            <a:r>
              <a:rPr kumimoji="0" lang="en-US" sz="1600" b="1" i="0" u="none" strike="noStrike" kern="1200" cap="none" spc="-20" normalizeH="0" baseline="0" noProof="0">
                <a:ln>
                  <a:noFill/>
                </a:ln>
                <a:solidFill>
                  <a:srgbClr val="F0F0F0">
                    <a:lumMod val="25000"/>
                  </a:srgbClr>
                </a:solidFill>
                <a:effectLst/>
                <a:uLnTx/>
                <a:uFillTx/>
                <a:latin typeface="Arial" panose="020B0604020202020204"/>
                <a:ea typeface="+mn-ea"/>
                <a:cs typeface="Arial"/>
              </a:rPr>
              <a:t>The contents of this presentation are based on cited references, including the provisions codified in 45 CFR part 171 and preamble discussion of these provisions in relevant final rules. </a:t>
            </a:r>
            <a:r>
              <a:rPr kumimoji="0" lang="en-US" sz="1600" b="0" i="0" u="none" strike="noStrike" kern="1200" cap="none" spc="-20" normalizeH="0" baseline="0" noProof="0">
                <a:ln>
                  <a:noFill/>
                </a:ln>
                <a:solidFill>
                  <a:srgbClr val="F0F0F0">
                    <a:lumMod val="25000"/>
                  </a:srgbClr>
                </a:solidFill>
                <a:effectLst/>
                <a:uLnTx/>
                <a:uFillTx/>
                <a:latin typeface="Arial" panose="020B0604020202020204"/>
                <a:ea typeface="+mn-ea"/>
                <a:cs typeface="+mn-cs"/>
              </a:rPr>
              <a:t>While every effort has been made to ensure the accuracy of this presentation of those provisions, this presentation does not have the force of law. Statutes and regulations have the force of law. Therefore, in the event of any inconsistency between this presentation and any relevant statute or regulation, the statute or regulation controls.</a:t>
            </a:r>
          </a:p>
          <a:p>
            <a:pPr marL="279400" marR="0" lvl="1" indent="0" algn="l" defTabSz="914126" rtl="0" eaLnBrk="1" fontAlgn="auto" latinLnBrk="0" hangingPunct="1">
              <a:lnSpc>
                <a:spcPct val="120000"/>
              </a:lnSpc>
              <a:spcBef>
                <a:spcPts val="0"/>
              </a:spcBef>
              <a:spcAft>
                <a:spcPts val="1800"/>
              </a:spcAft>
              <a:buClrTx/>
              <a:buSzTx/>
              <a:buFont typeface="System Font Regular"/>
              <a:buNone/>
              <a:tabLst/>
              <a:defRPr/>
            </a:pPr>
            <a:r>
              <a:rPr kumimoji="0" lang="en-US" sz="1600" b="0" i="0" u="none" strike="noStrike" kern="1200" cap="none" spc="-20" normalizeH="0" baseline="0" noProof="0">
                <a:ln>
                  <a:noFill/>
                </a:ln>
                <a:solidFill>
                  <a:srgbClr val="F0F0F0">
                    <a:lumMod val="25000"/>
                  </a:srgbClr>
                </a:solidFill>
                <a:effectLst/>
                <a:uLnTx/>
                <a:uFillTx/>
                <a:latin typeface="Arial" panose="020B0604020202020204"/>
                <a:ea typeface="+mn-ea"/>
                <a:cs typeface="+mn-cs"/>
              </a:rPr>
              <a:t>Please note that other Federal, state or tribal laws may also apply.</a:t>
            </a:r>
          </a:p>
          <a:p>
            <a:pPr marL="279400" marR="0" lvl="1" indent="0" algn="l" defTabSz="914126" rtl="0" eaLnBrk="1" fontAlgn="auto" latinLnBrk="0" hangingPunct="1">
              <a:lnSpc>
                <a:spcPct val="120000"/>
              </a:lnSpc>
              <a:spcBef>
                <a:spcPts val="0"/>
              </a:spcBef>
              <a:spcAft>
                <a:spcPts val="1800"/>
              </a:spcAft>
              <a:buClrTx/>
              <a:buSzTx/>
              <a:buFont typeface="System Font Regular"/>
              <a:buNone/>
              <a:tabLst/>
              <a:defRPr/>
            </a:pPr>
            <a:r>
              <a:rPr kumimoji="0" lang="en-US" sz="1600" b="0" i="0" u="none" strike="noStrike" kern="1200" cap="none" spc="-20" normalizeH="0" baseline="0" noProof="0">
                <a:ln>
                  <a:noFill/>
                </a:ln>
                <a:solidFill>
                  <a:srgbClr val="F0F0F0">
                    <a:lumMod val="25000"/>
                  </a:srgbClr>
                </a:solidFill>
                <a:effectLst/>
                <a:uLnTx/>
                <a:uFillTx/>
                <a:latin typeface="Arial" panose="020B0604020202020204"/>
                <a:ea typeface="+mn-ea"/>
                <a:cs typeface="+mn-cs"/>
              </a:rPr>
              <a:t>This communication is produced and disseminated at U.S. taxpayer expense. </a:t>
            </a:r>
          </a:p>
          <a:p>
            <a:pPr marL="914400" marR="0" lvl="0" indent="0" algn="l" defTabSz="923925" rtl="0" eaLnBrk="1" fontAlgn="base" latinLnBrk="0" hangingPunct="1">
              <a:lnSpc>
                <a:spcPct val="100000"/>
              </a:lnSpc>
              <a:spcBef>
                <a:spcPts val="1999"/>
              </a:spcBef>
              <a:spcAft>
                <a:spcPts val="0"/>
              </a:spcAft>
              <a:buClrTx/>
              <a:buSzPct val="100000"/>
              <a:buFont typeface="Arial" panose="020B0604020202020204" pitchFamily="34" charset="0"/>
              <a:buNone/>
              <a:tabLst>
                <a:tab pos="10858500" algn="l"/>
              </a:tabLst>
              <a:defRPr/>
            </a:pPr>
            <a:r>
              <a:rPr kumimoji="0" lang="en-US" sz="2400" b="1" i="0" u="none" strike="noStrike" kern="1200" cap="none" spc="-20" normalizeH="0" baseline="0" noProof="0">
                <a:ln>
                  <a:noFill/>
                </a:ln>
                <a:solidFill>
                  <a:srgbClr val="C00000"/>
                </a:solidFill>
                <a:effectLst/>
                <a:uLnTx/>
                <a:uFillTx/>
                <a:latin typeface="Arial" panose="020B0604020202020204"/>
                <a:ea typeface="+mn-ea"/>
                <a:cs typeface="+mn-cs"/>
              </a:rPr>
              <a:t>The HTI-5: Deregulatory Actions to Unleash Prosperity Proposed Rule includes several proposed revisions to information blocking regulations.</a:t>
            </a:r>
            <a:r>
              <a:rPr kumimoji="0" lang="en-US" sz="2400" b="0" i="0" u="none" strike="noStrike" kern="1200" cap="none" spc="-20" normalizeH="0" baseline="0" noProof="0">
                <a:ln>
                  <a:noFill/>
                </a:ln>
                <a:solidFill>
                  <a:srgbClr val="C00000"/>
                </a:solidFill>
                <a:effectLst/>
                <a:uLnTx/>
                <a:uFillTx/>
                <a:latin typeface="Arial" panose="020B0604020202020204"/>
                <a:ea typeface="+mn-ea"/>
                <a:cs typeface="+mn-cs"/>
              </a:rPr>
              <a:t>​</a:t>
            </a:r>
          </a:p>
          <a:p>
            <a:pPr marL="228531" marR="0" lvl="0" indent="-228531" algn="l" defTabSz="914126" rtl="0" eaLnBrk="1" fontAlgn="base" latinLnBrk="0" hangingPunct="1">
              <a:lnSpc>
                <a:spcPct val="150000"/>
              </a:lnSpc>
              <a:spcBef>
                <a:spcPts val="600"/>
              </a:spcBef>
              <a:spcAft>
                <a:spcPts val="0"/>
              </a:spcAft>
              <a:buClrTx/>
              <a:buSzPct val="100000"/>
              <a:buFont typeface="Arial" panose="020B0604020202020204" pitchFamily="34" charset="0"/>
              <a:buChar char="•"/>
              <a:tabLst/>
              <a:defRPr/>
            </a:pPr>
            <a:r>
              <a:rPr kumimoji="0" lang="en-US" sz="1500" b="0" i="0" u="none" strike="noStrike" kern="1200" cap="none" spc="-20" normalizeH="0" baseline="0" noProof="0">
                <a:ln>
                  <a:noFill/>
                </a:ln>
                <a:solidFill>
                  <a:srgbClr val="F0F0F0">
                    <a:lumMod val="25000"/>
                  </a:srgbClr>
                </a:solidFill>
                <a:effectLst/>
                <a:uLnTx/>
                <a:uFillTx/>
                <a:latin typeface="Arial" panose="020B0604020202020204"/>
                <a:ea typeface="+mn-ea"/>
                <a:cs typeface="+mn-cs"/>
              </a:rPr>
              <a:t>Find the rule and link to submit public comments at: </a:t>
            </a:r>
            <a:r>
              <a:rPr kumimoji="0" lang="en-US" sz="1500" b="0" i="0" u="sng" strike="noStrike" kern="1200" cap="none" spc="-20" normalizeH="0" baseline="0" noProof="0">
                <a:ln>
                  <a:noFill/>
                </a:ln>
                <a:solidFill>
                  <a:srgbClr val="F0F0F0">
                    <a:lumMod val="25000"/>
                  </a:srgbClr>
                </a:solidFill>
                <a:effectLst/>
                <a:uLnTx/>
                <a:uFillTx/>
                <a:latin typeface="Arial" panose="020B0604020202020204"/>
                <a:ea typeface="+mn-ea"/>
                <a:cs typeface="+mn-cs"/>
                <a:hlinkClick r:id="rId2"/>
              </a:rPr>
              <a:t>https://www.federalregister.gov </a:t>
            </a:r>
            <a:r>
              <a:rPr kumimoji="0" lang="en-US" sz="1500" b="0" i="0" u="none" strike="noStrike" kern="1200" cap="none" spc="-20" normalizeH="0" baseline="0" noProof="0">
                <a:ln>
                  <a:noFill/>
                </a:ln>
                <a:solidFill>
                  <a:srgbClr val="F0F0F0">
                    <a:lumMod val="25000"/>
                  </a:srgbClr>
                </a:solidFill>
                <a:effectLst/>
                <a:uLnTx/>
                <a:uFillTx/>
                <a:latin typeface="Arial" panose="020B0604020202020204"/>
                <a:ea typeface="+mn-ea"/>
                <a:cs typeface="+mn-cs"/>
              </a:rPr>
              <a:t>​</a:t>
            </a:r>
          </a:p>
          <a:p>
            <a:pPr marL="228531" marR="0" lvl="0" indent="-228531" algn="l" defTabSz="914126" rtl="0" eaLnBrk="1" fontAlgn="base" latinLnBrk="0" hangingPunct="1">
              <a:lnSpc>
                <a:spcPct val="150000"/>
              </a:lnSpc>
              <a:spcBef>
                <a:spcPts val="600"/>
              </a:spcBef>
              <a:spcAft>
                <a:spcPts val="0"/>
              </a:spcAft>
              <a:buClrTx/>
              <a:buSzPct val="100000"/>
              <a:buFont typeface="Arial" panose="020B0604020202020204" pitchFamily="34" charset="0"/>
              <a:buChar char="•"/>
              <a:tabLst/>
              <a:defRPr/>
            </a:pPr>
            <a:r>
              <a:rPr kumimoji="0" lang="en-US" sz="1500" b="0" i="0" u="none" strike="noStrike" kern="1200" cap="none" spc="-20" normalizeH="0" baseline="0" noProof="0">
                <a:ln>
                  <a:noFill/>
                </a:ln>
                <a:solidFill>
                  <a:srgbClr val="F0F0F0">
                    <a:lumMod val="25000"/>
                  </a:srgbClr>
                </a:solidFill>
                <a:effectLst/>
                <a:uLnTx/>
                <a:uFillTx/>
                <a:latin typeface="Arial" panose="020B0604020202020204"/>
                <a:ea typeface="+mn-ea"/>
                <a:cs typeface="+mn-cs"/>
              </a:rPr>
              <a:t>Public comment period closes Feb 27, 2026.​</a:t>
            </a:r>
          </a:p>
          <a:p>
            <a:pPr marL="0" marR="0" lvl="0" indent="0" algn="l" defTabSz="914126" rtl="0" eaLnBrk="1" fontAlgn="base" latinLnBrk="0" hangingPunct="1">
              <a:lnSpc>
                <a:spcPct val="110000"/>
              </a:lnSpc>
              <a:spcBef>
                <a:spcPts val="1999"/>
              </a:spcBef>
              <a:spcAft>
                <a:spcPts val="0"/>
              </a:spcAft>
              <a:buClrTx/>
              <a:buSzPct val="100000"/>
              <a:buFont typeface="Arial" panose="020B0604020202020204" pitchFamily="34" charset="0"/>
              <a:buNone/>
              <a:tabLst/>
              <a:defRPr/>
            </a:pPr>
            <a:endParaRPr kumimoji="0" lang="en-US" sz="1500" b="0" i="0" u="none" strike="noStrike" kern="1200" cap="none" spc="-20" normalizeH="0" baseline="0" noProof="0">
              <a:ln>
                <a:noFill/>
              </a:ln>
              <a:solidFill>
                <a:srgbClr val="F0F0F0">
                  <a:lumMod val="25000"/>
                </a:srgbClr>
              </a:solidFill>
              <a:effectLst/>
              <a:uLnTx/>
              <a:uFillTx/>
              <a:latin typeface="Arial" panose="020B0604020202020204"/>
              <a:ea typeface="+mn-ea"/>
              <a:cs typeface="+mn-cs"/>
            </a:endParaRPr>
          </a:p>
          <a:p>
            <a:pPr marL="0" marR="0" lvl="0" indent="0" algn="l" defTabSz="914126" rtl="0" eaLnBrk="1" fontAlgn="base" latinLnBrk="0" hangingPunct="1">
              <a:lnSpc>
                <a:spcPct val="110000"/>
              </a:lnSpc>
              <a:spcBef>
                <a:spcPts val="1999"/>
              </a:spcBef>
              <a:spcAft>
                <a:spcPts val="0"/>
              </a:spcAft>
              <a:buClrTx/>
              <a:buSzPct val="100000"/>
              <a:buFont typeface="Arial" panose="020B0604020202020204" pitchFamily="34" charset="0"/>
              <a:buNone/>
              <a:tabLst/>
              <a:defRPr/>
            </a:pPr>
            <a:r>
              <a:rPr kumimoji="0" lang="en-US" sz="1500" b="0" i="0" u="none" strike="noStrike" kern="1200" cap="none" spc="-20" normalizeH="0" baseline="0" noProof="0">
                <a:ln>
                  <a:noFill/>
                </a:ln>
                <a:solidFill>
                  <a:srgbClr val="F0F0F0">
                    <a:lumMod val="25000"/>
                  </a:srgbClr>
                </a:solidFill>
                <a:effectLst/>
                <a:uLnTx/>
                <a:uFillTx/>
                <a:latin typeface="Arial" panose="020B0604020202020204"/>
                <a:ea typeface="+mn-ea"/>
                <a:cs typeface="+mn-cs"/>
              </a:rPr>
              <a:t>​</a:t>
            </a:r>
          </a:p>
          <a:p>
            <a:pPr marL="279400" marR="0" lvl="1" indent="0" algn="l" defTabSz="914126" rtl="0" eaLnBrk="1" fontAlgn="auto" latinLnBrk="0" hangingPunct="1">
              <a:lnSpc>
                <a:spcPct val="120000"/>
              </a:lnSpc>
              <a:spcBef>
                <a:spcPts val="0"/>
              </a:spcBef>
              <a:spcAft>
                <a:spcPts val="1800"/>
              </a:spcAft>
              <a:buClrTx/>
              <a:buSzTx/>
              <a:buFont typeface="System Font Regular"/>
              <a:buNone/>
              <a:tabLst/>
              <a:defRPr/>
            </a:pPr>
            <a:endParaRPr kumimoji="0" lang="en-US" sz="1800" b="0" i="0" u="none" strike="noStrike" kern="1200" cap="none" spc="-20" normalizeH="0" baseline="0" noProof="0">
              <a:ln>
                <a:noFill/>
              </a:ln>
              <a:solidFill>
                <a:srgbClr val="F0F0F0">
                  <a:lumMod val="25000"/>
                </a:srgbClr>
              </a:solidFill>
              <a:effectLst/>
              <a:uLnTx/>
              <a:uFillTx/>
              <a:latin typeface="Arial" panose="020B0604020202020204"/>
              <a:ea typeface="+mn-ea"/>
              <a:cs typeface="+mn-cs"/>
            </a:endParaRPr>
          </a:p>
        </p:txBody>
      </p:sp>
      <p:pic>
        <p:nvPicPr>
          <p:cNvPr id="3" name="Graphic 2" descr="Warning with solid fill">
            <a:extLst>
              <a:ext uri="{FF2B5EF4-FFF2-40B4-BE49-F238E27FC236}">
                <a16:creationId xmlns:a16="http://schemas.microsoft.com/office/drawing/2014/main" id="{6965890E-2BC5-AD66-440B-B6BAFD4507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3074" y="3695700"/>
            <a:ext cx="761074" cy="803762"/>
          </a:xfrm>
          <a:prstGeom prst="rect">
            <a:avLst/>
          </a:prstGeom>
        </p:spPr>
      </p:pic>
      <p:sp>
        <p:nvSpPr>
          <p:cNvPr id="4" name="Double Wave 3">
            <a:extLst>
              <a:ext uri="{FF2B5EF4-FFF2-40B4-BE49-F238E27FC236}">
                <a16:creationId xmlns:a16="http://schemas.microsoft.com/office/drawing/2014/main" id="{B5B156D8-86F0-3863-A2E2-20D42CFBCBA0}"/>
              </a:ext>
            </a:extLst>
          </p:cNvPr>
          <p:cNvSpPr/>
          <p:nvPr/>
        </p:nvSpPr>
        <p:spPr bwMode="gray">
          <a:xfrm>
            <a:off x="4600575" y="5026097"/>
            <a:ext cx="7439025" cy="1541929"/>
          </a:xfrm>
          <a:prstGeom prst="doubleWave">
            <a:avLst/>
          </a:prstGeom>
          <a:solidFill>
            <a:srgbClr val="FFC000"/>
          </a:solidFill>
          <a:ln w="28575" cap="flat" cmpd="sng" algn="ctr">
            <a:solidFill>
              <a:schemeClr val="accent1"/>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4300" marR="0" lvl="0" indent="0" algn="ctr" defTabSz="914400" rtl="0" eaLnBrk="1" fontAlgn="base" latinLnBrk="0" hangingPunct="1">
              <a:lnSpc>
                <a:spcPct val="90000"/>
              </a:lnSpc>
              <a:spcBef>
                <a:spcPts val="0"/>
              </a:spcBef>
              <a:spcAft>
                <a:spcPct val="0"/>
              </a:spcAft>
              <a:buClr>
                <a:srgbClr val="081F79"/>
              </a:buClr>
              <a:buSzPct val="90000"/>
              <a:buFontTx/>
              <a:buNone/>
              <a:tabLst/>
              <a:defRPr/>
            </a:pPr>
            <a:r>
              <a:rPr kumimoji="0" lang="en-US" sz="1800" b="1" i="0" u="none" strike="noStrike" kern="1200" cap="none" spc="0" normalizeH="0" baseline="0" noProof="0">
                <a:ln>
                  <a:noFill/>
                </a:ln>
                <a:solidFill>
                  <a:srgbClr val="0F34BA"/>
                </a:solidFill>
                <a:effectLst/>
                <a:uLnTx/>
                <a:uFillTx/>
                <a:latin typeface="Arial" panose="020B0604020202020204"/>
                <a:ea typeface="+mn-ea"/>
                <a:cs typeface="+mn-cs"/>
              </a:rPr>
              <a:t>Check Tomorrow’s Agenda for HTI-5 Breakout Session Details</a:t>
            </a:r>
          </a:p>
        </p:txBody>
      </p:sp>
      <p:pic>
        <p:nvPicPr>
          <p:cNvPr id="9" name="Graphic 8" descr="Megaphone1 with solid fill">
            <a:extLst>
              <a:ext uri="{FF2B5EF4-FFF2-40B4-BE49-F238E27FC236}">
                <a16:creationId xmlns:a16="http://schemas.microsoft.com/office/drawing/2014/main" id="{942669AB-B6F2-E170-073B-56B61AC5E2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86175" y="5337189"/>
            <a:ext cx="914400" cy="914400"/>
          </a:xfrm>
          <a:prstGeom prst="rect">
            <a:avLst/>
          </a:prstGeom>
        </p:spPr>
      </p:pic>
    </p:spTree>
    <p:extLst>
      <p:ext uri="{BB962C8B-B14F-4D97-AF65-F5344CB8AC3E}">
        <p14:creationId xmlns:p14="http://schemas.microsoft.com/office/powerpoint/2010/main" val="1256872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DB60AA-AFA7-E190-BD2F-BD45103F9F6D}"/>
              </a:ext>
            </a:extLst>
          </p:cNvPr>
          <p:cNvSpPr/>
          <p:nvPr/>
        </p:nvSpPr>
        <p:spPr>
          <a:xfrm>
            <a:off x="5177466" y="6227239"/>
            <a:ext cx="6474924" cy="307777"/>
          </a:xfrm>
          <a:prstGeom prst="rect">
            <a:avLst/>
          </a:prstGeom>
        </p:spPr>
        <p:txBody>
          <a:bodyPr wrap="square">
            <a:spAutoFit/>
          </a:bodyPr>
          <a:lstStyle/>
          <a:p>
            <a:r>
              <a:rPr lang="en-US" sz="1400">
                <a:solidFill>
                  <a:schemeClr val="accent2"/>
                </a:solidFill>
                <a:latin typeface="Arial" panose="020B0604020202020204" pitchFamily="34" charset="0"/>
                <a:cs typeface="Arial" panose="020B0604020202020204" pitchFamily="34" charset="0"/>
              </a:rPr>
              <a:t>Subscribe to our weekly eblast at </a:t>
            </a:r>
            <a:r>
              <a:rPr lang="en-US" sz="140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healthit.gov</a:t>
            </a:r>
            <a:r>
              <a:rPr lang="en-US" sz="1400">
                <a:solidFill>
                  <a:schemeClr val="accent1"/>
                </a:solidFill>
                <a:latin typeface="Arial" panose="020B0604020202020204" pitchFamily="34" charset="0"/>
                <a:cs typeface="Arial" panose="020B0604020202020204" pitchFamily="34" charset="0"/>
              </a:rPr>
              <a:t> </a:t>
            </a:r>
            <a:r>
              <a:rPr lang="en-US" sz="1400">
                <a:solidFill>
                  <a:schemeClr val="accent2"/>
                </a:solidFill>
                <a:latin typeface="Arial" panose="020B0604020202020204" pitchFamily="34" charset="0"/>
                <a:cs typeface="Arial" panose="020B0604020202020204" pitchFamily="34" charset="0"/>
              </a:rPr>
              <a:t>for the latest updates!</a:t>
            </a:r>
          </a:p>
        </p:txBody>
      </p:sp>
      <p:grpSp>
        <p:nvGrpSpPr>
          <p:cNvPr id="11" name="Graphic 13" descr="HHS and ASTP Logo">
            <a:extLst>
              <a:ext uri="{FF2B5EF4-FFF2-40B4-BE49-F238E27FC236}">
                <a16:creationId xmlns:a16="http://schemas.microsoft.com/office/drawing/2014/main" id="{7AE31E1F-DCAA-2FDA-8E07-2F0E04DCB915}"/>
              </a:ext>
            </a:extLst>
          </p:cNvPr>
          <p:cNvGrpSpPr/>
          <p:nvPr/>
        </p:nvGrpSpPr>
        <p:grpSpPr>
          <a:xfrm>
            <a:off x="754390" y="1003302"/>
            <a:ext cx="2607937" cy="439532"/>
            <a:chOff x="1078048" y="709974"/>
            <a:chExt cx="2161191" cy="364239"/>
          </a:xfrm>
          <a:solidFill>
            <a:schemeClr val="bg1"/>
          </a:solidFill>
        </p:grpSpPr>
        <p:grpSp>
          <p:nvGrpSpPr>
            <p:cNvPr id="12" name="Graphic 13">
              <a:extLst>
                <a:ext uri="{FF2B5EF4-FFF2-40B4-BE49-F238E27FC236}">
                  <a16:creationId xmlns:a16="http://schemas.microsoft.com/office/drawing/2014/main" id="{F5A42095-6F7B-9D9E-DC1D-EC24CF03B08E}"/>
                </a:ext>
              </a:extLst>
            </p:cNvPr>
            <p:cNvGrpSpPr/>
            <p:nvPr/>
          </p:nvGrpSpPr>
          <p:grpSpPr>
            <a:xfrm>
              <a:off x="1078048" y="709974"/>
              <a:ext cx="769159" cy="362403"/>
              <a:chOff x="1078048" y="709974"/>
              <a:chExt cx="769159" cy="362403"/>
            </a:xfrm>
            <a:grpFill/>
          </p:grpSpPr>
          <p:grpSp>
            <p:nvGrpSpPr>
              <p:cNvPr id="24" name="Graphic 13">
                <a:extLst>
                  <a:ext uri="{FF2B5EF4-FFF2-40B4-BE49-F238E27FC236}">
                    <a16:creationId xmlns:a16="http://schemas.microsoft.com/office/drawing/2014/main" id="{DB9D2686-3EAC-DA67-F824-477A23BD5161}"/>
                  </a:ext>
                </a:extLst>
              </p:cNvPr>
              <p:cNvGrpSpPr/>
              <p:nvPr/>
            </p:nvGrpSpPr>
            <p:grpSpPr>
              <a:xfrm>
                <a:off x="1078048" y="709974"/>
                <a:ext cx="320524" cy="362403"/>
                <a:chOff x="1078048" y="709974"/>
                <a:chExt cx="320524" cy="362403"/>
              </a:xfrm>
              <a:grpFill/>
            </p:grpSpPr>
            <p:sp>
              <p:nvSpPr>
                <p:cNvPr id="29" name="Freeform 28">
                  <a:extLst>
                    <a:ext uri="{FF2B5EF4-FFF2-40B4-BE49-F238E27FC236}">
                      <a16:creationId xmlns:a16="http://schemas.microsoft.com/office/drawing/2014/main" id="{4356D10C-A18D-E6D8-8ECB-4A047911B4E0}"/>
                    </a:ext>
                  </a:extLst>
                </p:cNvPr>
                <p:cNvSpPr/>
                <p:nvPr/>
              </p:nvSpPr>
              <p:spPr>
                <a:xfrm>
                  <a:off x="1109737" y="709974"/>
                  <a:ext cx="265845" cy="201148"/>
                </a:xfrm>
                <a:custGeom>
                  <a:avLst/>
                  <a:gdLst>
                    <a:gd name="connsiteX0" fmla="*/ 265819 w 265845"/>
                    <a:gd name="connsiteY0" fmla="*/ 16337 h 201148"/>
                    <a:gd name="connsiteX1" fmla="*/ 241661 w 265845"/>
                    <a:gd name="connsiteY1" fmla="*/ 45801 h 201148"/>
                    <a:gd name="connsiteX2" fmla="*/ 141035 w 265845"/>
                    <a:gd name="connsiteY2" fmla="*/ 109073 h 201148"/>
                    <a:gd name="connsiteX3" fmla="*/ 113167 w 265845"/>
                    <a:gd name="connsiteY3" fmla="*/ 130699 h 201148"/>
                    <a:gd name="connsiteX4" fmla="*/ 95762 w 265845"/>
                    <a:gd name="connsiteY4" fmla="*/ 177067 h 201148"/>
                    <a:gd name="connsiteX5" fmla="*/ 69131 w 265845"/>
                    <a:gd name="connsiteY5" fmla="*/ 200393 h 201148"/>
                    <a:gd name="connsiteX6" fmla="*/ 42310 w 265845"/>
                    <a:gd name="connsiteY6" fmla="*/ 198976 h 201148"/>
                    <a:gd name="connsiteX7" fmla="*/ 10829 w 265845"/>
                    <a:gd name="connsiteY7" fmla="*/ 194916 h 201148"/>
                    <a:gd name="connsiteX8" fmla="*/ 3886 w 265845"/>
                    <a:gd name="connsiteY8" fmla="*/ 198221 h 201148"/>
                    <a:gd name="connsiteX9" fmla="*/ 2269 w 265845"/>
                    <a:gd name="connsiteY9" fmla="*/ 201148 h 201148"/>
                    <a:gd name="connsiteX10" fmla="*/ 177 w 265845"/>
                    <a:gd name="connsiteY10" fmla="*/ 196332 h 201148"/>
                    <a:gd name="connsiteX11" fmla="*/ 9402 w 265845"/>
                    <a:gd name="connsiteY11" fmla="*/ 179145 h 201148"/>
                    <a:gd name="connsiteX12" fmla="*/ 20340 w 265845"/>
                    <a:gd name="connsiteY12" fmla="*/ 176501 h 201148"/>
                    <a:gd name="connsiteX13" fmla="*/ 66373 w 265845"/>
                    <a:gd name="connsiteY13" fmla="*/ 182072 h 201148"/>
                    <a:gd name="connsiteX14" fmla="*/ 73126 w 265845"/>
                    <a:gd name="connsiteY14" fmla="*/ 179995 h 201148"/>
                    <a:gd name="connsiteX15" fmla="*/ 75504 w 265845"/>
                    <a:gd name="connsiteY15" fmla="*/ 176690 h 201148"/>
                    <a:gd name="connsiteX16" fmla="*/ 101659 w 265845"/>
                    <a:gd name="connsiteY16" fmla="*/ 113512 h 201148"/>
                    <a:gd name="connsiteX17" fmla="*/ 141605 w 265845"/>
                    <a:gd name="connsiteY17" fmla="*/ 86881 h 201148"/>
                    <a:gd name="connsiteX18" fmla="*/ 233482 w 265845"/>
                    <a:gd name="connsiteY18" fmla="*/ 28425 h 201148"/>
                    <a:gd name="connsiteX19" fmla="*/ 254881 w 265845"/>
                    <a:gd name="connsiteY19" fmla="*/ 2928 h 201148"/>
                    <a:gd name="connsiteX20" fmla="*/ 256308 w 265845"/>
                    <a:gd name="connsiteY20" fmla="*/ 0 h 201148"/>
                    <a:gd name="connsiteX21" fmla="*/ 265819 w 265845"/>
                    <a:gd name="connsiteY21" fmla="*/ 16432 h 20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5845" h="201148">
                      <a:moveTo>
                        <a:pt x="265819" y="16337"/>
                      </a:moveTo>
                      <a:cubicBezTo>
                        <a:pt x="264488" y="30975"/>
                        <a:pt x="251648" y="38435"/>
                        <a:pt x="241661" y="45801"/>
                      </a:cubicBezTo>
                      <a:lnTo>
                        <a:pt x="141035" y="109073"/>
                      </a:lnTo>
                      <a:cubicBezTo>
                        <a:pt x="131904" y="115495"/>
                        <a:pt x="119350" y="120122"/>
                        <a:pt x="113167" y="130699"/>
                      </a:cubicBezTo>
                      <a:cubicBezTo>
                        <a:pt x="105654" y="145431"/>
                        <a:pt x="99852" y="161013"/>
                        <a:pt x="95762" y="177067"/>
                      </a:cubicBezTo>
                      <a:cubicBezTo>
                        <a:pt x="91387" y="188777"/>
                        <a:pt x="81401" y="197465"/>
                        <a:pt x="69131" y="200393"/>
                      </a:cubicBezTo>
                      <a:cubicBezTo>
                        <a:pt x="60191" y="201054"/>
                        <a:pt x="51156" y="200487"/>
                        <a:pt x="42310" y="198976"/>
                      </a:cubicBezTo>
                      <a:lnTo>
                        <a:pt x="10829" y="194916"/>
                      </a:lnTo>
                      <a:cubicBezTo>
                        <a:pt x="8166" y="195010"/>
                        <a:pt x="5693" y="196238"/>
                        <a:pt x="3886" y="198221"/>
                      </a:cubicBezTo>
                      <a:lnTo>
                        <a:pt x="2269" y="201148"/>
                      </a:lnTo>
                      <a:cubicBezTo>
                        <a:pt x="-1155" y="201148"/>
                        <a:pt x="367" y="198410"/>
                        <a:pt x="177" y="196332"/>
                      </a:cubicBezTo>
                      <a:cubicBezTo>
                        <a:pt x="557" y="189533"/>
                        <a:pt x="3981" y="183206"/>
                        <a:pt x="9402" y="179145"/>
                      </a:cubicBezTo>
                      <a:cubicBezTo>
                        <a:pt x="12636" y="177162"/>
                        <a:pt x="16535" y="176217"/>
                        <a:pt x="20340" y="176501"/>
                      </a:cubicBezTo>
                      <a:lnTo>
                        <a:pt x="66373" y="182072"/>
                      </a:lnTo>
                      <a:cubicBezTo>
                        <a:pt x="68751" y="182072"/>
                        <a:pt x="71129" y="181317"/>
                        <a:pt x="73126" y="179995"/>
                      </a:cubicBezTo>
                      <a:lnTo>
                        <a:pt x="75504" y="176690"/>
                      </a:lnTo>
                      <a:cubicBezTo>
                        <a:pt x="82257" y="154497"/>
                        <a:pt x="87678" y="131171"/>
                        <a:pt x="101659" y="113512"/>
                      </a:cubicBezTo>
                      <a:cubicBezTo>
                        <a:pt x="114404" y="103879"/>
                        <a:pt x="127719" y="95003"/>
                        <a:pt x="141605" y="86881"/>
                      </a:cubicBezTo>
                      <a:cubicBezTo>
                        <a:pt x="172041" y="67616"/>
                        <a:pt x="203427" y="48068"/>
                        <a:pt x="233482" y="28425"/>
                      </a:cubicBezTo>
                      <a:cubicBezTo>
                        <a:pt x="243183" y="22381"/>
                        <a:pt x="250697" y="13410"/>
                        <a:pt x="254881" y="2928"/>
                      </a:cubicBezTo>
                      <a:lnTo>
                        <a:pt x="256308" y="0"/>
                      </a:lnTo>
                      <a:cubicBezTo>
                        <a:pt x="262395" y="3116"/>
                        <a:pt x="266200" y="9538"/>
                        <a:pt x="265819" y="16432"/>
                      </a:cubicBezTo>
                    </a:path>
                  </a:pathLst>
                </a:custGeom>
                <a:grpFill/>
                <a:ln w="948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89979E71-482C-46C6-6269-633EEB59F5E7}"/>
                    </a:ext>
                  </a:extLst>
                </p:cNvPr>
                <p:cNvSpPr/>
                <p:nvPr/>
              </p:nvSpPr>
              <p:spPr>
                <a:xfrm>
                  <a:off x="1211422" y="749978"/>
                  <a:ext cx="185913" cy="301312"/>
                </a:xfrm>
                <a:custGeom>
                  <a:avLst/>
                  <a:gdLst>
                    <a:gd name="connsiteX0" fmla="*/ 185914 w 185913"/>
                    <a:gd name="connsiteY0" fmla="*/ 14958 h 301312"/>
                    <a:gd name="connsiteX1" fmla="*/ 163087 w 185913"/>
                    <a:gd name="connsiteY1" fmla="*/ 42061 h 301312"/>
                    <a:gd name="connsiteX2" fmla="*/ 121904 w 185913"/>
                    <a:gd name="connsiteY2" fmla="*/ 68503 h 301312"/>
                    <a:gd name="connsiteX3" fmla="*/ 48860 w 185913"/>
                    <a:gd name="connsiteY3" fmla="*/ 114871 h 301312"/>
                    <a:gd name="connsiteX4" fmla="*/ 31455 w 185913"/>
                    <a:gd name="connsiteY4" fmla="*/ 151701 h 301312"/>
                    <a:gd name="connsiteX5" fmla="*/ 33928 w 185913"/>
                    <a:gd name="connsiteY5" fmla="*/ 162939 h 301312"/>
                    <a:gd name="connsiteX6" fmla="*/ 22609 w 185913"/>
                    <a:gd name="connsiteY6" fmla="*/ 178048 h 301312"/>
                    <a:gd name="connsiteX7" fmla="*/ 32786 w 185913"/>
                    <a:gd name="connsiteY7" fmla="*/ 186359 h 301312"/>
                    <a:gd name="connsiteX8" fmla="*/ 32120 w 185913"/>
                    <a:gd name="connsiteY8" fmla="*/ 193630 h 301312"/>
                    <a:gd name="connsiteX9" fmla="*/ 35544 w 185913"/>
                    <a:gd name="connsiteY9" fmla="*/ 196936 h 301312"/>
                    <a:gd name="connsiteX10" fmla="*/ 34879 w 185913"/>
                    <a:gd name="connsiteY10" fmla="*/ 199674 h 301312"/>
                    <a:gd name="connsiteX11" fmla="*/ 37732 w 185913"/>
                    <a:gd name="connsiteY11" fmla="*/ 203829 h 301312"/>
                    <a:gd name="connsiteX12" fmla="*/ 37161 w 185913"/>
                    <a:gd name="connsiteY12" fmla="*/ 212801 h 301312"/>
                    <a:gd name="connsiteX13" fmla="*/ 78724 w 185913"/>
                    <a:gd name="connsiteY13" fmla="*/ 227155 h 301312"/>
                    <a:gd name="connsiteX14" fmla="*/ 79295 w 185913"/>
                    <a:gd name="connsiteY14" fmla="*/ 238582 h 301312"/>
                    <a:gd name="connsiteX15" fmla="*/ 42012 w 185913"/>
                    <a:gd name="connsiteY15" fmla="*/ 280322 h 301312"/>
                    <a:gd name="connsiteX16" fmla="*/ 53140 w 185913"/>
                    <a:gd name="connsiteY16" fmla="*/ 289483 h 301312"/>
                    <a:gd name="connsiteX17" fmla="*/ 64363 w 185913"/>
                    <a:gd name="connsiteY17" fmla="*/ 288822 h 301312"/>
                    <a:gd name="connsiteX18" fmla="*/ 65789 w 185913"/>
                    <a:gd name="connsiteY18" fmla="*/ 290710 h 301312"/>
                    <a:gd name="connsiteX19" fmla="*/ 65789 w 185913"/>
                    <a:gd name="connsiteY19" fmla="*/ 291371 h 301312"/>
                    <a:gd name="connsiteX20" fmla="*/ 25082 w 185913"/>
                    <a:gd name="connsiteY20" fmla="*/ 296849 h 301312"/>
                    <a:gd name="connsiteX21" fmla="*/ 19090 w 185913"/>
                    <a:gd name="connsiteY21" fmla="*/ 272673 h 301312"/>
                    <a:gd name="connsiteX22" fmla="*/ 52759 w 185913"/>
                    <a:gd name="connsiteY22" fmla="*/ 246420 h 301312"/>
                    <a:gd name="connsiteX23" fmla="*/ 53901 w 185913"/>
                    <a:gd name="connsiteY23" fmla="*/ 234710 h 301312"/>
                    <a:gd name="connsiteX24" fmla="*/ 40585 w 185913"/>
                    <a:gd name="connsiteY24" fmla="*/ 225833 h 301312"/>
                    <a:gd name="connsiteX25" fmla="*/ 14525 w 185913"/>
                    <a:gd name="connsiteY25" fmla="*/ 217145 h 301312"/>
                    <a:gd name="connsiteX26" fmla="*/ 12623 w 185913"/>
                    <a:gd name="connsiteY26" fmla="*/ 204679 h 301312"/>
                    <a:gd name="connsiteX27" fmla="*/ 11291 w 185913"/>
                    <a:gd name="connsiteY27" fmla="*/ 200524 h 301312"/>
                    <a:gd name="connsiteX28" fmla="*/ 12813 w 185913"/>
                    <a:gd name="connsiteY28" fmla="*/ 198163 h 301312"/>
                    <a:gd name="connsiteX29" fmla="*/ 9009 w 185913"/>
                    <a:gd name="connsiteY29" fmla="*/ 196463 h 301312"/>
                    <a:gd name="connsiteX30" fmla="*/ 10150 w 185913"/>
                    <a:gd name="connsiteY30" fmla="*/ 185414 h 301312"/>
                    <a:gd name="connsiteX31" fmla="*/ 68 w 185913"/>
                    <a:gd name="connsiteY31" fmla="*/ 182204 h 301312"/>
                    <a:gd name="connsiteX32" fmla="*/ 4348 w 185913"/>
                    <a:gd name="connsiteY32" fmla="*/ 173327 h 301312"/>
                    <a:gd name="connsiteX33" fmla="*/ 13764 w 185913"/>
                    <a:gd name="connsiteY33" fmla="*/ 159161 h 301312"/>
                    <a:gd name="connsiteX34" fmla="*/ 11196 w 185913"/>
                    <a:gd name="connsiteY34" fmla="*/ 153117 h 301312"/>
                    <a:gd name="connsiteX35" fmla="*/ 22990 w 185913"/>
                    <a:gd name="connsiteY35" fmla="*/ 115532 h 301312"/>
                    <a:gd name="connsiteX36" fmla="*/ 55422 w 185913"/>
                    <a:gd name="connsiteY36" fmla="*/ 88334 h 301312"/>
                    <a:gd name="connsiteX37" fmla="*/ 116673 w 185913"/>
                    <a:gd name="connsiteY37" fmla="*/ 49616 h 301312"/>
                    <a:gd name="connsiteX38" fmla="*/ 160234 w 185913"/>
                    <a:gd name="connsiteY38" fmla="*/ 20907 h 301312"/>
                    <a:gd name="connsiteX39" fmla="*/ 175737 w 185913"/>
                    <a:gd name="connsiteY39" fmla="*/ 37 h 301312"/>
                    <a:gd name="connsiteX40" fmla="*/ 180587 w 185913"/>
                    <a:gd name="connsiteY40" fmla="*/ 3247 h 301312"/>
                    <a:gd name="connsiteX41" fmla="*/ 185914 w 185913"/>
                    <a:gd name="connsiteY41" fmla="*/ 15146 h 30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5913" h="301312">
                      <a:moveTo>
                        <a:pt x="185914" y="14958"/>
                      </a:moveTo>
                      <a:cubicBezTo>
                        <a:pt x="185343" y="29312"/>
                        <a:pt x="173169" y="34506"/>
                        <a:pt x="163087" y="42061"/>
                      </a:cubicBezTo>
                      <a:lnTo>
                        <a:pt x="121904" y="68503"/>
                      </a:lnTo>
                      <a:lnTo>
                        <a:pt x="48860" y="114871"/>
                      </a:lnTo>
                      <a:cubicBezTo>
                        <a:pt x="38112" y="124031"/>
                        <a:pt x="35640" y="138669"/>
                        <a:pt x="31455" y="151701"/>
                      </a:cubicBezTo>
                      <a:cubicBezTo>
                        <a:pt x="31265" y="156045"/>
                        <a:pt x="35449" y="158500"/>
                        <a:pt x="33928" y="162939"/>
                      </a:cubicBezTo>
                      <a:lnTo>
                        <a:pt x="22609" y="178048"/>
                      </a:lnTo>
                      <a:cubicBezTo>
                        <a:pt x="22229" y="184564"/>
                        <a:pt x="30694" y="181920"/>
                        <a:pt x="32786" y="186359"/>
                      </a:cubicBezTo>
                      <a:cubicBezTo>
                        <a:pt x="32596" y="188720"/>
                        <a:pt x="30599" y="191364"/>
                        <a:pt x="32120" y="193630"/>
                      </a:cubicBezTo>
                      <a:cubicBezTo>
                        <a:pt x="33072" y="196086"/>
                        <a:pt x="38683" y="193725"/>
                        <a:pt x="35544" y="196936"/>
                      </a:cubicBezTo>
                      <a:cubicBezTo>
                        <a:pt x="34688" y="197408"/>
                        <a:pt x="34784" y="198919"/>
                        <a:pt x="34879" y="199674"/>
                      </a:cubicBezTo>
                      <a:cubicBezTo>
                        <a:pt x="35735" y="201280"/>
                        <a:pt x="37827" y="201657"/>
                        <a:pt x="37732" y="203829"/>
                      </a:cubicBezTo>
                      <a:cubicBezTo>
                        <a:pt x="36210" y="206568"/>
                        <a:pt x="36020" y="209873"/>
                        <a:pt x="37161" y="212801"/>
                      </a:cubicBezTo>
                      <a:cubicBezTo>
                        <a:pt x="46863" y="226683"/>
                        <a:pt x="68453" y="214028"/>
                        <a:pt x="78724" y="227155"/>
                      </a:cubicBezTo>
                      <a:cubicBezTo>
                        <a:pt x="80912" y="230649"/>
                        <a:pt x="81102" y="234899"/>
                        <a:pt x="79295" y="238582"/>
                      </a:cubicBezTo>
                      <a:cubicBezTo>
                        <a:pt x="70450" y="256147"/>
                        <a:pt x="32786" y="252464"/>
                        <a:pt x="42012" y="280322"/>
                      </a:cubicBezTo>
                      <a:cubicBezTo>
                        <a:pt x="43914" y="285044"/>
                        <a:pt x="48099" y="288538"/>
                        <a:pt x="53140" y="289483"/>
                      </a:cubicBezTo>
                      <a:cubicBezTo>
                        <a:pt x="56849" y="290238"/>
                        <a:pt x="60749" y="289955"/>
                        <a:pt x="64363" y="288822"/>
                      </a:cubicBezTo>
                      <a:cubicBezTo>
                        <a:pt x="65409" y="289011"/>
                        <a:pt x="65409" y="290049"/>
                        <a:pt x="65789" y="290710"/>
                      </a:cubicBezTo>
                      <a:lnTo>
                        <a:pt x="65789" y="291371"/>
                      </a:lnTo>
                      <a:cubicBezTo>
                        <a:pt x="53806" y="297604"/>
                        <a:pt x="38303" y="306953"/>
                        <a:pt x="25082" y="296849"/>
                      </a:cubicBezTo>
                      <a:cubicBezTo>
                        <a:pt x="18425" y="290710"/>
                        <a:pt x="16047" y="281172"/>
                        <a:pt x="19090" y="272673"/>
                      </a:cubicBezTo>
                      <a:cubicBezTo>
                        <a:pt x="25463" y="258791"/>
                        <a:pt x="42678" y="257374"/>
                        <a:pt x="52759" y="246420"/>
                      </a:cubicBezTo>
                      <a:cubicBezTo>
                        <a:pt x="55137" y="242926"/>
                        <a:pt x="55518" y="238582"/>
                        <a:pt x="53901" y="234710"/>
                      </a:cubicBezTo>
                      <a:cubicBezTo>
                        <a:pt x="50952" y="229988"/>
                        <a:pt x="46102" y="226683"/>
                        <a:pt x="40585" y="225833"/>
                      </a:cubicBezTo>
                      <a:cubicBezTo>
                        <a:pt x="31645" y="224416"/>
                        <a:pt x="17093" y="228194"/>
                        <a:pt x="14525" y="217145"/>
                      </a:cubicBezTo>
                      <a:cubicBezTo>
                        <a:pt x="13859" y="212990"/>
                        <a:pt x="18995" y="206474"/>
                        <a:pt x="12623" y="204679"/>
                      </a:cubicBezTo>
                      <a:cubicBezTo>
                        <a:pt x="11862" y="203452"/>
                        <a:pt x="9960" y="202129"/>
                        <a:pt x="11291" y="200524"/>
                      </a:cubicBezTo>
                      <a:cubicBezTo>
                        <a:pt x="11767" y="199485"/>
                        <a:pt x="13669" y="199580"/>
                        <a:pt x="12813" y="198163"/>
                      </a:cubicBezTo>
                      <a:cubicBezTo>
                        <a:pt x="11577" y="197597"/>
                        <a:pt x="9865" y="197691"/>
                        <a:pt x="9009" y="196463"/>
                      </a:cubicBezTo>
                      <a:cubicBezTo>
                        <a:pt x="5870" y="192025"/>
                        <a:pt x="16522" y="189097"/>
                        <a:pt x="10150" y="185414"/>
                      </a:cubicBezTo>
                      <a:cubicBezTo>
                        <a:pt x="6726" y="184470"/>
                        <a:pt x="1685" y="186359"/>
                        <a:pt x="68" y="182204"/>
                      </a:cubicBezTo>
                      <a:cubicBezTo>
                        <a:pt x="-502" y="178426"/>
                        <a:pt x="2636" y="176160"/>
                        <a:pt x="4348" y="173327"/>
                      </a:cubicBezTo>
                      <a:cubicBezTo>
                        <a:pt x="7392" y="168510"/>
                        <a:pt x="14620" y="166055"/>
                        <a:pt x="13764" y="159161"/>
                      </a:cubicBezTo>
                      <a:lnTo>
                        <a:pt x="11196" y="153117"/>
                      </a:lnTo>
                      <a:cubicBezTo>
                        <a:pt x="13954" y="140274"/>
                        <a:pt x="17949" y="127714"/>
                        <a:pt x="22990" y="115532"/>
                      </a:cubicBezTo>
                      <a:cubicBezTo>
                        <a:pt x="29362" y="102405"/>
                        <a:pt x="43819" y="96456"/>
                        <a:pt x="55422" y="88334"/>
                      </a:cubicBezTo>
                      <a:lnTo>
                        <a:pt x="116673" y="49616"/>
                      </a:lnTo>
                      <a:lnTo>
                        <a:pt x="160234" y="20907"/>
                      </a:lnTo>
                      <a:cubicBezTo>
                        <a:pt x="168223" y="16563"/>
                        <a:pt x="173930" y="8914"/>
                        <a:pt x="175737" y="37"/>
                      </a:cubicBezTo>
                      <a:cubicBezTo>
                        <a:pt x="177924" y="-341"/>
                        <a:pt x="178971" y="2303"/>
                        <a:pt x="180587" y="3247"/>
                      </a:cubicBezTo>
                      <a:cubicBezTo>
                        <a:pt x="183536" y="6553"/>
                        <a:pt x="185343" y="10708"/>
                        <a:pt x="185914" y="15146"/>
                      </a:cubicBezTo>
                    </a:path>
                  </a:pathLst>
                </a:custGeom>
                <a:grpFill/>
                <a:ln w="948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5C7C451-693B-1B17-4412-406F3AD055BD}"/>
                    </a:ext>
                  </a:extLst>
                </p:cNvPr>
                <p:cNvSpPr/>
                <p:nvPr/>
              </p:nvSpPr>
              <p:spPr>
                <a:xfrm>
                  <a:off x="1264370" y="806582"/>
                  <a:ext cx="134202" cy="171399"/>
                </a:xfrm>
                <a:custGeom>
                  <a:avLst/>
                  <a:gdLst>
                    <a:gd name="connsiteX0" fmla="*/ 118795 w 134202"/>
                    <a:gd name="connsiteY0" fmla="*/ 21626 h 171399"/>
                    <a:gd name="connsiteX1" fmla="*/ 84650 w 134202"/>
                    <a:gd name="connsiteY1" fmla="*/ 46746 h 171399"/>
                    <a:gd name="connsiteX2" fmla="*/ 37571 w 134202"/>
                    <a:gd name="connsiteY2" fmla="*/ 76115 h 171399"/>
                    <a:gd name="connsiteX3" fmla="*/ 27394 w 134202"/>
                    <a:gd name="connsiteY3" fmla="*/ 103691 h 171399"/>
                    <a:gd name="connsiteX4" fmla="*/ 21307 w 134202"/>
                    <a:gd name="connsiteY4" fmla="*/ 115023 h 171399"/>
                    <a:gd name="connsiteX5" fmla="*/ 22543 w 134202"/>
                    <a:gd name="connsiteY5" fmla="*/ 118517 h 171399"/>
                    <a:gd name="connsiteX6" fmla="*/ 27679 w 134202"/>
                    <a:gd name="connsiteY6" fmla="*/ 121445 h 171399"/>
                    <a:gd name="connsiteX7" fmla="*/ 28726 w 134202"/>
                    <a:gd name="connsiteY7" fmla="*/ 127772 h 171399"/>
                    <a:gd name="connsiteX8" fmla="*/ 31484 w 134202"/>
                    <a:gd name="connsiteY8" fmla="*/ 128811 h 171399"/>
                    <a:gd name="connsiteX9" fmla="*/ 30057 w 134202"/>
                    <a:gd name="connsiteY9" fmla="*/ 132210 h 171399"/>
                    <a:gd name="connsiteX10" fmla="*/ 35288 w 134202"/>
                    <a:gd name="connsiteY10" fmla="*/ 136082 h 171399"/>
                    <a:gd name="connsiteX11" fmla="*/ 37951 w 134202"/>
                    <a:gd name="connsiteY11" fmla="*/ 144298 h 171399"/>
                    <a:gd name="connsiteX12" fmla="*/ 68101 w 134202"/>
                    <a:gd name="connsiteY12" fmla="*/ 140521 h 171399"/>
                    <a:gd name="connsiteX13" fmla="*/ 112137 w 134202"/>
                    <a:gd name="connsiteY13" fmla="*/ 151947 h 171399"/>
                    <a:gd name="connsiteX14" fmla="*/ 133822 w 134202"/>
                    <a:gd name="connsiteY14" fmla="*/ 154875 h 171399"/>
                    <a:gd name="connsiteX15" fmla="*/ 134203 w 134202"/>
                    <a:gd name="connsiteY15" fmla="*/ 155347 h 171399"/>
                    <a:gd name="connsiteX16" fmla="*/ 96063 w 134202"/>
                    <a:gd name="connsiteY16" fmla="*/ 170740 h 171399"/>
                    <a:gd name="connsiteX17" fmla="*/ 53359 w 134202"/>
                    <a:gd name="connsiteY17" fmla="*/ 151947 h 171399"/>
                    <a:gd name="connsiteX18" fmla="*/ 16361 w 134202"/>
                    <a:gd name="connsiteY18" fmla="*/ 151664 h 171399"/>
                    <a:gd name="connsiteX19" fmla="*/ 14649 w 134202"/>
                    <a:gd name="connsiteY19" fmla="*/ 139387 h 171399"/>
                    <a:gd name="connsiteX20" fmla="*/ 12462 w 134202"/>
                    <a:gd name="connsiteY20" fmla="*/ 131833 h 171399"/>
                    <a:gd name="connsiteX21" fmla="*/ 8562 w 134202"/>
                    <a:gd name="connsiteY21" fmla="*/ 129283 h 171399"/>
                    <a:gd name="connsiteX22" fmla="*/ 8277 w 134202"/>
                    <a:gd name="connsiteY22" fmla="*/ 122106 h 171399"/>
                    <a:gd name="connsiteX23" fmla="*/ 478 w 134202"/>
                    <a:gd name="connsiteY23" fmla="*/ 119839 h 171399"/>
                    <a:gd name="connsiteX24" fmla="*/ 668 w 134202"/>
                    <a:gd name="connsiteY24" fmla="*/ 114928 h 171399"/>
                    <a:gd name="connsiteX25" fmla="*/ 8372 w 134202"/>
                    <a:gd name="connsiteY25" fmla="*/ 102463 h 171399"/>
                    <a:gd name="connsiteX26" fmla="*/ 8372 w 134202"/>
                    <a:gd name="connsiteY26" fmla="*/ 89147 h 171399"/>
                    <a:gd name="connsiteX27" fmla="*/ 24541 w 134202"/>
                    <a:gd name="connsiteY27" fmla="*/ 62894 h 171399"/>
                    <a:gd name="connsiteX28" fmla="*/ 82463 w 134202"/>
                    <a:gd name="connsiteY28" fmla="*/ 26348 h 171399"/>
                    <a:gd name="connsiteX29" fmla="*/ 119080 w 134202"/>
                    <a:gd name="connsiteY29" fmla="*/ 0 h 171399"/>
                    <a:gd name="connsiteX30" fmla="*/ 118985 w 134202"/>
                    <a:gd name="connsiteY30" fmla="*/ 21815 h 17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202" h="171399">
                      <a:moveTo>
                        <a:pt x="118795" y="21626"/>
                      </a:moveTo>
                      <a:cubicBezTo>
                        <a:pt x="108713" y="31636"/>
                        <a:pt x="97300" y="40135"/>
                        <a:pt x="84650" y="46746"/>
                      </a:cubicBezTo>
                      <a:lnTo>
                        <a:pt x="37571" y="76115"/>
                      </a:lnTo>
                      <a:cubicBezTo>
                        <a:pt x="29011" y="82537"/>
                        <a:pt x="25016" y="93303"/>
                        <a:pt x="27394" y="103691"/>
                      </a:cubicBezTo>
                      <a:cubicBezTo>
                        <a:pt x="27109" y="108507"/>
                        <a:pt x="23019" y="110962"/>
                        <a:pt x="21307" y="115023"/>
                      </a:cubicBezTo>
                      <a:cubicBezTo>
                        <a:pt x="21307" y="116251"/>
                        <a:pt x="21307" y="117856"/>
                        <a:pt x="22543" y="118517"/>
                      </a:cubicBezTo>
                      <a:cubicBezTo>
                        <a:pt x="24255" y="119461"/>
                        <a:pt x="27014" y="118895"/>
                        <a:pt x="27679" y="121445"/>
                      </a:cubicBezTo>
                      <a:cubicBezTo>
                        <a:pt x="27679" y="123900"/>
                        <a:pt x="26158" y="126450"/>
                        <a:pt x="28726" y="127772"/>
                      </a:cubicBezTo>
                      <a:cubicBezTo>
                        <a:pt x="29772" y="128527"/>
                        <a:pt x="31579" y="126827"/>
                        <a:pt x="31484" y="128811"/>
                      </a:cubicBezTo>
                      <a:cubicBezTo>
                        <a:pt x="30628" y="129755"/>
                        <a:pt x="30057" y="130888"/>
                        <a:pt x="30057" y="132210"/>
                      </a:cubicBezTo>
                      <a:cubicBezTo>
                        <a:pt x="31103" y="134854"/>
                        <a:pt x="34337" y="133910"/>
                        <a:pt x="35288" y="136082"/>
                      </a:cubicBezTo>
                      <a:cubicBezTo>
                        <a:pt x="35478" y="139010"/>
                        <a:pt x="34908" y="142598"/>
                        <a:pt x="37951" y="144298"/>
                      </a:cubicBezTo>
                      <a:cubicBezTo>
                        <a:pt x="48699" y="147603"/>
                        <a:pt x="58019" y="141371"/>
                        <a:pt x="68101" y="140521"/>
                      </a:cubicBezTo>
                      <a:cubicBezTo>
                        <a:pt x="84460" y="137782"/>
                        <a:pt x="98727" y="145903"/>
                        <a:pt x="112137" y="151947"/>
                      </a:cubicBezTo>
                      <a:cubicBezTo>
                        <a:pt x="119175" y="153931"/>
                        <a:pt x="126499" y="154969"/>
                        <a:pt x="133822" y="154875"/>
                      </a:cubicBezTo>
                      <a:lnTo>
                        <a:pt x="134203" y="155347"/>
                      </a:lnTo>
                      <a:cubicBezTo>
                        <a:pt x="123836" y="164885"/>
                        <a:pt x="111471" y="173951"/>
                        <a:pt x="96063" y="170740"/>
                      </a:cubicBezTo>
                      <a:cubicBezTo>
                        <a:pt x="79800" y="167907"/>
                        <a:pt x="71335" y="151381"/>
                        <a:pt x="53359" y="151947"/>
                      </a:cubicBezTo>
                      <a:cubicBezTo>
                        <a:pt x="41185" y="152703"/>
                        <a:pt x="28440" y="158180"/>
                        <a:pt x="16361" y="151664"/>
                      </a:cubicBezTo>
                      <a:cubicBezTo>
                        <a:pt x="13413" y="148264"/>
                        <a:pt x="12747" y="143448"/>
                        <a:pt x="14649" y="139387"/>
                      </a:cubicBezTo>
                      <a:cubicBezTo>
                        <a:pt x="14459" y="136554"/>
                        <a:pt x="7706" y="134854"/>
                        <a:pt x="12462" y="131833"/>
                      </a:cubicBezTo>
                      <a:cubicBezTo>
                        <a:pt x="11320" y="130794"/>
                        <a:pt x="8943" y="131360"/>
                        <a:pt x="8562" y="129283"/>
                      </a:cubicBezTo>
                      <a:cubicBezTo>
                        <a:pt x="7896" y="126922"/>
                        <a:pt x="11035" y="123994"/>
                        <a:pt x="8277" y="122106"/>
                      </a:cubicBezTo>
                      <a:cubicBezTo>
                        <a:pt x="5709" y="121350"/>
                        <a:pt x="2095" y="122389"/>
                        <a:pt x="478" y="119839"/>
                      </a:cubicBezTo>
                      <a:cubicBezTo>
                        <a:pt x="-188" y="118234"/>
                        <a:pt x="-188" y="116439"/>
                        <a:pt x="668" y="114928"/>
                      </a:cubicBezTo>
                      <a:cubicBezTo>
                        <a:pt x="3141" y="110679"/>
                        <a:pt x="8752" y="107846"/>
                        <a:pt x="8372" y="102463"/>
                      </a:cubicBezTo>
                      <a:cubicBezTo>
                        <a:pt x="5424" y="98780"/>
                        <a:pt x="7231" y="93586"/>
                        <a:pt x="8372" y="89147"/>
                      </a:cubicBezTo>
                      <a:cubicBezTo>
                        <a:pt x="11701" y="79137"/>
                        <a:pt x="13983" y="68372"/>
                        <a:pt x="24541" y="62894"/>
                      </a:cubicBezTo>
                      <a:lnTo>
                        <a:pt x="82463" y="26348"/>
                      </a:lnTo>
                      <a:cubicBezTo>
                        <a:pt x="94827" y="17471"/>
                        <a:pt x="109284" y="12560"/>
                        <a:pt x="119080" y="0"/>
                      </a:cubicBezTo>
                      <a:cubicBezTo>
                        <a:pt x="122789" y="6799"/>
                        <a:pt x="122694" y="15015"/>
                        <a:pt x="118985" y="21815"/>
                      </a:cubicBezTo>
                    </a:path>
                  </a:pathLst>
                </a:custGeom>
                <a:grpFill/>
                <a:ln w="948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6AF881D-F1D5-4DCC-E411-216444459FF0}"/>
                    </a:ext>
                  </a:extLst>
                </p:cNvPr>
                <p:cNvSpPr/>
                <p:nvPr/>
              </p:nvSpPr>
              <p:spPr>
                <a:xfrm>
                  <a:off x="1078048" y="921310"/>
                  <a:ext cx="159971" cy="151066"/>
                </a:xfrm>
                <a:custGeom>
                  <a:avLst/>
                  <a:gdLst>
                    <a:gd name="connsiteX0" fmla="*/ 115277 w 159971"/>
                    <a:gd name="connsiteY0" fmla="*/ 41469 h 151066"/>
                    <a:gd name="connsiteX1" fmla="*/ 155699 w 159971"/>
                    <a:gd name="connsiteY1" fmla="*/ 68289 h 151066"/>
                    <a:gd name="connsiteX2" fmla="*/ 159693 w 159971"/>
                    <a:gd name="connsiteY2" fmla="*/ 80471 h 151066"/>
                    <a:gd name="connsiteX3" fmla="*/ 127166 w 159971"/>
                    <a:gd name="connsiteY3" fmla="*/ 119284 h 151066"/>
                    <a:gd name="connsiteX4" fmla="*/ 139340 w 159971"/>
                    <a:gd name="connsiteY4" fmla="*/ 138738 h 151066"/>
                    <a:gd name="connsiteX5" fmla="*/ 151419 w 159971"/>
                    <a:gd name="connsiteY5" fmla="*/ 140343 h 151066"/>
                    <a:gd name="connsiteX6" fmla="*/ 151133 w 159971"/>
                    <a:gd name="connsiteY6" fmla="*/ 144121 h 151066"/>
                    <a:gd name="connsiteX7" fmla="*/ 112709 w 159971"/>
                    <a:gd name="connsiteY7" fmla="*/ 146954 h 151066"/>
                    <a:gd name="connsiteX8" fmla="*/ 103198 w 159971"/>
                    <a:gd name="connsiteY8" fmla="*/ 129105 h 151066"/>
                    <a:gd name="connsiteX9" fmla="*/ 133919 w 159971"/>
                    <a:gd name="connsiteY9" fmla="*/ 93220 h 151066"/>
                    <a:gd name="connsiteX10" fmla="*/ 136582 w 159971"/>
                    <a:gd name="connsiteY10" fmla="*/ 84626 h 151066"/>
                    <a:gd name="connsiteX11" fmla="*/ 129734 w 159971"/>
                    <a:gd name="connsiteY11" fmla="*/ 75371 h 151066"/>
                    <a:gd name="connsiteX12" fmla="*/ 23496 w 159971"/>
                    <a:gd name="connsiteY12" fmla="*/ 17482 h 151066"/>
                    <a:gd name="connsiteX13" fmla="*/ 2191 w 159971"/>
                    <a:gd name="connsiteY13" fmla="*/ 17765 h 151066"/>
                    <a:gd name="connsiteX14" fmla="*/ 2191 w 159971"/>
                    <a:gd name="connsiteY14" fmla="*/ 18143 h 151066"/>
                    <a:gd name="connsiteX15" fmla="*/ 669 w 159971"/>
                    <a:gd name="connsiteY15" fmla="*/ 12571 h 151066"/>
                    <a:gd name="connsiteX16" fmla="*/ 13414 w 159971"/>
                    <a:gd name="connsiteY16" fmla="*/ 11 h 151066"/>
                    <a:gd name="connsiteX17" fmla="*/ 43849 w 159971"/>
                    <a:gd name="connsiteY17" fmla="*/ 6527 h 151066"/>
                    <a:gd name="connsiteX18" fmla="*/ 115087 w 159971"/>
                    <a:gd name="connsiteY18" fmla="*/ 41563 h 15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9971" h="151066">
                      <a:moveTo>
                        <a:pt x="115277" y="41469"/>
                      </a:moveTo>
                      <a:cubicBezTo>
                        <a:pt x="129543" y="49212"/>
                        <a:pt x="143049" y="58184"/>
                        <a:pt x="155699" y="68289"/>
                      </a:cubicBezTo>
                      <a:cubicBezTo>
                        <a:pt x="159123" y="71405"/>
                        <a:pt x="160644" y="75938"/>
                        <a:pt x="159693" y="80471"/>
                      </a:cubicBezTo>
                      <a:cubicBezTo>
                        <a:pt x="152655" y="98414"/>
                        <a:pt x="126405" y="96903"/>
                        <a:pt x="127166" y="119284"/>
                      </a:cubicBezTo>
                      <a:cubicBezTo>
                        <a:pt x="126975" y="127594"/>
                        <a:pt x="131731" y="135244"/>
                        <a:pt x="139340" y="138738"/>
                      </a:cubicBezTo>
                      <a:cubicBezTo>
                        <a:pt x="143144" y="140343"/>
                        <a:pt x="147329" y="140910"/>
                        <a:pt x="151419" y="140343"/>
                      </a:cubicBezTo>
                      <a:cubicBezTo>
                        <a:pt x="151799" y="141854"/>
                        <a:pt x="154177" y="143554"/>
                        <a:pt x="151133" y="144121"/>
                      </a:cubicBezTo>
                      <a:cubicBezTo>
                        <a:pt x="139625" y="149409"/>
                        <a:pt x="124883" y="155170"/>
                        <a:pt x="112709" y="146954"/>
                      </a:cubicBezTo>
                      <a:cubicBezTo>
                        <a:pt x="107002" y="142704"/>
                        <a:pt x="103578" y="136093"/>
                        <a:pt x="103198" y="129105"/>
                      </a:cubicBezTo>
                      <a:cubicBezTo>
                        <a:pt x="103198" y="108896"/>
                        <a:pt x="122696" y="105213"/>
                        <a:pt x="133919" y="93220"/>
                      </a:cubicBezTo>
                      <a:cubicBezTo>
                        <a:pt x="135821" y="90764"/>
                        <a:pt x="136772" y="87742"/>
                        <a:pt x="136582" y="84626"/>
                      </a:cubicBezTo>
                      <a:cubicBezTo>
                        <a:pt x="135250" y="80943"/>
                        <a:pt x="132872" y="77732"/>
                        <a:pt x="129734" y="75371"/>
                      </a:cubicBezTo>
                      <a:cubicBezTo>
                        <a:pt x="96921" y="51668"/>
                        <a:pt x="61254" y="32214"/>
                        <a:pt x="23496" y="17482"/>
                      </a:cubicBezTo>
                      <a:cubicBezTo>
                        <a:pt x="17123" y="15971"/>
                        <a:pt x="7517" y="10871"/>
                        <a:pt x="2191" y="17765"/>
                      </a:cubicBezTo>
                      <a:lnTo>
                        <a:pt x="2191" y="18143"/>
                      </a:lnTo>
                      <a:cubicBezTo>
                        <a:pt x="-1423" y="18426"/>
                        <a:pt x="479" y="14366"/>
                        <a:pt x="669" y="12571"/>
                      </a:cubicBezTo>
                      <a:cubicBezTo>
                        <a:pt x="2476" y="6433"/>
                        <a:pt x="7232" y="1711"/>
                        <a:pt x="13414" y="11"/>
                      </a:cubicBezTo>
                      <a:cubicBezTo>
                        <a:pt x="23971" y="-178"/>
                        <a:pt x="34338" y="1994"/>
                        <a:pt x="43849" y="6527"/>
                      </a:cubicBezTo>
                      <a:cubicBezTo>
                        <a:pt x="68293" y="16821"/>
                        <a:pt x="92070" y="28531"/>
                        <a:pt x="115087" y="41563"/>
                      </a:cubicBezTo>
                    </a:path>
                  </a:pathLst>
                </a:custGeom>
                <a:grpFill/>
                <a:ln w="9483" cap="flat">
                  <a:noFill/>
                  <a:prstDash val="solid"/>
                  <a:miter/>
                </a:ln>
              </p:spPr>
              <p:txBody>
                <a:bodyPr rtlCol="0" anchor="ctr"/>
                <a:lstStyle/>
                <a:p>
                  <a:endParaRPr lang="en-US"/>
                </a:p>
              </p:txBody>
            </p:sp>
          </p:grpSp>
          <p:grpSp>
            <p:nvGrpSpPr>
              <p:cNvPr id="25" name="Graphic 13">
                <a:extLst>
                  <a:ext uri="{FF2B5EF4-FFF2-40B4-BE49-F238E27FC236}">
                    <a16:creationId xmlns:a16="http://schemas.microsoft.com/office/drawing/2014/main" id="{62E4B702-0B61-163F-F3F9-A95D5519E1E9}"/>
                  </a:ext>
                </a:extLst>
              </p:cNvPr>
              <p:cNvGrpSpPr/>
              <p:nvPr/>
            </p:nvGrpSpPr>
            <p:grpSpPr>
              <a:xfrm>
                <a:off x="1476087" y="832363"/>
                <a:ext cx="371119" cy="147036"/>
                <a:chOff x="1476087" y="832363"/>
                <a:chExt cx="371119" cy="147036"/>
              </a:xfrm>
              <a:grpFill/>
            </p:grpSpPr>
            <p:sp>
              <p:nvSpPr>
                <p:cNvPr id="26" name="Freeform 25">
                  <a:extLst>
                    <a:ext uri="{FF2B5EF4-FFF2-40B4-BE49-F238E27FC236}">
                      <a16:creationId xmlns:a16="http://schemas.microsoft.com/office/drawing/2014/main" id="{2A75BFCB-E6D6-54A0-094B-06DD6820F77F}"/>
                    </a:ext>
                  </a:extLst>
                </p:cNvPr>
                <p:cNvSpPr/>
                <p:nvPr/>
              </p:nvSpPr>
              <p:spPr>
                <a:xfrm>
                  <a:off x="1476087" y="836235"/>
                  <a:ext cx="112990" cy="139387"/>
                </a:xfrm>
                <a:custGeom>
                  <a:avLst/>
                  <a:gdLst>
                    <a:gd name="connsiteX0" fmla="*/ 83887 w 112990"/>
                    <a:gd name="connsiteY0" fmla="*/ 139387 h 139387"/>
                    <a:gd name="connsiteX1" fmla="*/ 83887 w 112990"/>
                    <a:gd name="connsiteY1" fmla="*/ 77154 h 139387"/>
                    <a:gd name="connsiteX2" fmla="*/ 29009 w 112990"/>
                    <a:gd name="connsiteY2" fmla="*/ 77154 h 139387"/>
                    <a:gd name="connsiteX3" fmla="*/ 29009 w 112990"/>
                    <a:gd name="connsiteY3" fmla="*/ 139387 h 139387"/>
                    <a:gd name="connsiteX4" fmla="*/ 0 w 112990"/>
                    <a:gd name="connsiteY4" fmla="*/ 139387 h 139387"/>
                    <a:gd name="connsiteX5" fmla="*/ 0 w 112990"/>
                    <a:gd name="connsiteY5" fmla="*/ 0 h 139387"/>
                    <a:gd name="connsiteX6" fmla="*/ 29009 w 112990"/>
                    <a:gd name="connsiteY6" fmla="*/ 0 h 139387"/>
                    <a:gd name="connsiteX7" fmla="*/ 29009 w 112990"/>
                    <a:gd name="connsiteY7" fmla="*/ 53167 h 139387"/>
                    <a:gd name="connsiteX8" fmla="*/ 83887 w 112990"/>
                    <a:gd name="connsiteY8" fmla="*/ 53167 h 139387"/>
                    <a:gd name="connsiteX9" fmla="*/ 83887 w 112990"/>
                    <a:gd name="connsiteY9" fmla="*/ 0 h 139387"/>
                    <a:gd name="connsiteX10" fmla="*/ 112991 w 112990"/>
                    <a:gd name="connsiteY10" fmla="*/ 0 h 139387"/>
                    <a:gd name="connsiteX11" fmla="*/ 112991 w 112990"/>
                    <a:gd name="connsiteY11" fmla="*/ 139387 h 139387"/>
                    <a:gd name="connsiteX12" fmla="*/ 83887 w 112990"/>
                    <a:gd name="connsiteY12" fmla="*/ 139387 h 13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990" h="139387">
                      <a:moveTo>
                        <a:pt x="83887" y="139387"/>
                      </a:moveTo>
                      <a:lnTo>
                        <a:pt x="83887" y="77154"/>
                      </a:lnTo>
                      <a:lnTo>
                        <a:pt x="29009" y="77154"/>
                      </a:lnTo>
                      <a:lnTo>
                        <a:pt x="29009" y="139387"/>
                      </a:lnTo>
                      <a:lnTo>
                        <a:pt x="0" y="139387"/>
                      </a:lnTo>
                      <a:lnTo>
                        <a:pt x="0" y="0"/>
                      </a:lnTo>
                      <a:lnTo>
                        <a:pt x="29009" y="0"/>
                      </a:lnTo>
                      <a:lnTo>
                        <a:pt x="29009" y="53167"/>
                      </a:lnTo>
                      <a:lnTo>
                        <a:pt x="83887" y="53167"/>
                      </a:lnTo>
                      <a:lnTo>
                        <a:pt x="83887" y="0"/>
                      </a:lnTo>
                      <a:lnTo>
                        <a:pt x="112991" y="0"/>
                      </a:lnTo>
                      <a:lnTo>
                        <a:pt x="112991" y="139387"/>
                      </a:lnTo>
                      <a:lnTo>
                        <a:pt x="83887" y="139387"/>
                      </a:lnTo>
                      <a:close/>
                    </a:path>
                  </a:pathLst>
                </a:custGeom>
                <a:grpFill/>
                <a:ln w="948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48C7744-21BE-1C4E-5AED-4B173603A4CA}"/>
                    </a:ext>
                  </a:extLst>
                </p:cNvPr>
                <p:cNvSpPr/>
                <p:nvPr/>
              </p:nvSpPr>
              <p:spPr>
                <a:xfrm>
                  <a:off x="1607434" y="836235"/>
                  <a:ext cx="112990" cy="139387"/>
                </a:xfrm>
                <a:custGeom>
                  <a:avLst/>
                  <a:gdLst>
                    <a:gd name="connsiteX0" fmla="*/ 83887 w 112990"/>
                    <a:gd name="connsiteY0" fmla="*/ 139387 h 139387"/>
                    <a:gd name="connsiteX1" fmla="*/ 83887 w 112990"/>
                    <a:gd name="connsiteY1" fmla="*/ 77154 h 139387"/>
                    <a:gd name="connsiteX2" fmla="*/ 29009 w 112990"/>
                    <a:gd name="connsiteY2" fmla="*/ 77154 h 139387"/>
                    <a:gd name="connsiteX3" fmla="*/ 29009 w 112990"/>
                    <a:gd name="connsiteY3" fmla="*/ 139387 h 139387"/>
                    <a:gd name="connsiteX4" fmla="*/ 0 w 112990"/>
                    <a:gd name="connsiteY4" fmla="*/ 139387 h 139387"/>
                    <a:gd name="connsiteX5" fmla="*/ 0 w 112990"/>
                    <a:gd name="connsiteY5" fmla="*/ 0 h 139387"/>
                    <a:gd name="connsiteX6" fmla="*/ 29009 w 112990"/>
                    <a:gd name="connsiteY6" fmla="*/ 0 h 139387"/>
                    <a:gd name="connsiteX7" fmla="*/ 29009 w 112990"/>
                    <a:gd name="connsiteY7" fmla="*/ 53167 h 139387"/>
                    <a:gd name="connsiteX8" fmla="*/ 83887 w 112990"/>
                    <a:gd name="connsiteY8" fmla="*/ 53167 h 139387"/>
                    <a:gd name="connsiteX9" fmla="*/ 83887 w 112990"/>
                    <a:gd name="connsiteY9" fmla="*/ 0 h 139387"/>
                    <a:gd name="connsiteX10" fmla="*/ 112991 w 112990"/>
                    <a:gd name="connsiteY10" fmla="*/ 0 h 139387"/>
                    <a:gd name="connsiteX11" fmla="*/ 112991 w 112990"/>
                    <a:gd name="connsiteY11" fmla="*/ 139387 h 139387"/>
                    <a:gd name="connsiteX12" fmla="*/ 83887 w 112990"/>
                    <a:gd name="connsiteY12" fmla="*/ 139387 h 13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990" h="139387">
                      <a:moveTo>
                        <a:pt x="83887" y="139387"/>
                      </a:moveTo>
                      <a:lnTo>
                        <a:pt x="83887" y="77154"/>
                      </a:lnTo>
                      <a:lnTo>
                        <a:pt x="29009" y="77154"/>
                      </a:lnTo>
                      <a:lnTo>
                        <a:pt x="29009" y="139387"/>
                      </a:lnTo>
                      <a:lnTo>
                        <a:pt x="0" y="139387"/>
                      </a:lnTo>
                      <a:lnTo>
                        <a:pt x="0" y="0"/>
                      </a:lnTo>
                      <a:lnTo>
                        <a:pt x="29009" y="0"/>
                      </a:lnTo>
                      <a:lnTo>
                        <a:pt x="29009" y="53167"/>
                      </a:lnTo>
                      <a:lnTo>
                        <a:pt x="83887" y="53167"/>
                      </a:lnTo>
                      <a:lnTo>
                        <a:pt x="83887" y="0"/>
                      </a:lnTo>
                      <a:lnTo>
                        <a:pt x="112991" y="0"/>
                      </a:lnTo>
                      <a:lnTo>
                        <a:pt x="112991" y="139387"/>
                      </a:lnTo>
                      <a:lnTo>
                        <a:pt x="83887" y="139387"/>
                      </a:lnTo>
                      <a:close/>
                    </a:path>
                  </a:pathLst>
                </a:custGeom>
                <a:grpFill/>
                <a:ln w="948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DFD9B20-1D6A-E30D-3ABC-26D1AE352C39}"/>
                    </a:ext>
                  </a:extLst>
                </p:cNvPr>
                <p:cNvSpPr/>
                <p:nvPr/>
              </p:nvSpPr>
              <p:spPr>
                <a:xfrm>
                  <a:off x="1732124" y="832363"/>
                  <a:ext cx="115083" cy="147036"/>
                </a:xfrm>
                <a:custGeom>
                  <a:avLst/>
                  <a:gdLst>
                    <a:gd name="connsiteX0" fmla="*/ 57637 w 115083"/>
                    <a:gd name="connsiteY0" fmla="*/ 123144 h 147036"/>
                    <a:gd name="connsiteX1" fmla="*/ 74471 w 115083"/>
                    <a:gd name="connsiteY1" fmla="*/ 120878 h 147036"/>
                    <a:gd name="connsiteX2" fmla="*/ 86740 w 115083"/>
                    <a:gd name="connsiteY2" fmla="*/ 104729 h 147036"/>
                    <a:gd name="connsiteX3" fmla="*/ 80653 w 115083"/>
                    <a:gd name="connsiteY3" fmla="*/ 94058 h 147036"/>
                    <a:gd name="connsiteX4" fmla="*/ 61536 w 115083"/>
                    <a:gd name="connsiteY4" fmla="*/ 87542 h 147036"/>
                    <a:gd name="connsiteX5" fmla="*/ 46699 w 115083"/>
                    <a:gd name="connsiteY5" fmla="*/ 84237 h 147036"/>
                    <a:gd name="connsiteX6" fmla="*/ 16454 w 115083"/>
                    <a:gd name="connsiteY6" fmla="*/ 73566 h 147036"/>
                    <a:gd name="connsiteX7" fmla="*/ 2283 w 115083"/>
                    <a:gd name="connsiteY7" fmla="*/ 43441 h 147036"/>
                    <a:gd name="connsiteX8" fmla="*/ 15979 w 115083"/>
                    <a:gd name="connsiteY8" fmla="*/ 12371 h 147036"/>
                    <a:gd name="connsiteX9" fmla="*/ 56210 w 115083"/>
                    <a:gd name="connsiteY9" fmla="*/ 0 h 147036"/>
                    <a:gd name="connsiteX10" fmla="*/ 94064 w 115083"/>
                    <a:gd name="connsiteY10" fmla="*/ 11710 h 147036"/>
                    <a:gd name="connsiteX11" fmla="*/ 110518 w 115083"/>
                    <a:gd name="connsiteY11" fmla="*/ 45613 h 147036"/>
                    <a:gd name="connsiteX12" fmla="*/ 82365 w 115083"/>
                    <a:gd name="connsiteY12" fmla="*/ 45613 h 147036"/>
                    <a:gd name="connsiteX13" fmla="*/ 71333 w 115083"/>
                    <a:gd name="connsiteY13" fmla="*/ 27764 h 147036"/>
                    <a:gd name="connsiteX14" fmla="*/ 54308 w 115083"/>
                    <a:gd name="connsiteY14" fmla="*/ 24270 h 147036"/>
                    <a:gd name="connsiteX15" fmla="*/ 36237 w 115083"/>
                    <a:gd name="connsiteY15" fmla="*/ 28803 h 147036"/>
                    <a:gd name="connsiteX16" fmla="*/ 29484 w 115083"/>
                    <a:gd name="connsiteY16" fmla="*/ 41457 h 147036"/>
                    <a:gd name="connsiteX17" fmla="*/ 36142 w 115083"/>
                    <a:gd name="connsiteY17" fmla="*/ 52601 h 147036"/>
                    <a:gd name="connsiteX18" fmla="*/ 54403 w 115083"/>
                    <a:gd name="connsiteY18" fmla="*/ 58361 h 147036"/>
                    <a:gd name="connsiteX19" fmla="*/ 78561 w 115083"/>
                    <a:gd name="connsiteY19" fmla="*/ 64122 h 147036"/>
                    <a:gd name="connsiteX20" fmla="*/ 102529 w 115083"/>
                    <a:gd name="connsiteY20" fmla="*/ 74227 h 147036"/>
                    <a:gd name="connsiteX21" fmla="*/ 115083 w 115083"/>
                    <a:gd name="connsiteY21" fmla="*/ 102652 h 147036"/>
                    <a:gd name="connsiteX22" fmla="*/ 100341 w 115083"/>
                    <a:gd name="connsiteY22" fmla="*/ 134382 h 147036"/>
                    <a:gd name="connsiteX23" fmla="*/ 58778 w 115083"/>
                    <a:gd name="connsiteY23" fmla="*/ 147037 h 147036"/>
                    <a:gd name="connsiteX24" fmla="*/ 15693 w 115083"/>
                    <a:gd name="connsiteY24" fmla="*/ 134571 h 147036"/>
                    <a:gd name="connsiteX25" fmla="*/ 0 w 115083"/>
                    <a:gd name="connsiteY25" fmla="*/ 100385 h 147036"/>
                    <a:gd name="connsiteX26" fmla="*/ 27962 w 115083"/>
                    <a:gd name="connsiteY26" fmla="*/ 100385 h 147036"/>
                    <a:gd name="connsiteX27" fmla="*/ 33193 w 115083"/>
                    <a:gd name="connsiteY27" fmla="*/ 114645 h 147036"/>
                    <a:gd name="connsiteX28" fmla="*/ 57637 w 115083"/>
                    <a:gd name="connsiteY28" fmla="*/ 123239 h 14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5083" h="147036">
                      <a:moveTo>
                        <a:pt x="57637" y="123144"/>
                      </a:moveTo>
                      <a:cubicBezTo>
                        <a:pt x="64580" y="123144"/>
                        <a:pt x="70191" y="122389"/>
                        <a:pt x="74471" y="120878"/>
                      </a:cubicBezTo>
                      <a:cubicBezTo>
                        <a:pt x="82651" y="117950"/>
                        <a:pt x="86740" y="112568"/>
                        <a:pt x="86740" y="104729"/>
                      </a:cubicBezTo>
                      <a:cubicBezTo>
                        <a:pt x="86740" y="100102"/>
                        <a:pt x="84743" y="96608"/>
                        <a:pt x="80653" y="94058"/>
                      </a:cubicBezTo>
                      <a:cubicBezTo>
                        <a:pt x="76564" y="91603"/>
                        <a:pt x="70191" y="89431"/>
                        <a:pt x="61536" y="87542"/>
                      </a:cubicBezTo>
                      <a:lnTo>
                        <a:pt x="46699" y="84237"/>
                      </a:lnTo>
                      <a:cubicBezTo>
                        <a:pt x="32052" y="80932"/>
                        <a:pt x="21970" y="77437"/>
                        <a:pt x="16454" y="73566"/>
                      </a:cubicBezTo>
                      <a:cubicBezTo>
                        <a:pt x="7038" y="67144"/>
                        <a:pt x="2283" y="57134"/>
                        <a:pt x="2283" y="43441"/>
                      </a:cubicBezTo>
                      <a:cubicBezTo>
                        <a:pt x="2283" y="30975"/>
                        <a:pt x="6848" y="20587"/>
                        <a:pt x="15979" y="12371"/>
                      </a:cubicBezTo>
                      <a:cubicBezTo>
                        <a:pt x="25109" y="4155"/>
                        <a:pt x="38520" y="0"/>
                        <a:pt x="56210" y="0"/>
                      </a:cubicBezTo>
                      <a:cubicBezTo>
                        <a:pt x="70952" y="0"/>
                        <a:pt x="83602" y="3872"/>
                        <a:pt x="94064" y="11710"/>
                      </a:cubicBezTo>
                      <a:cubicBezTo>
                        <a:pt x="104526" y="19548"/>
                        <a:pt x="109947" y="30786"/>
                        <a:pt x="110518" y="45613"/>
                      </a:cubicBezTo>
                      <a:lnTo>
                        <a:pt x="82365" y="45613"/>
                      </a:lnTo>
                      <a:cubicBezTo>
                        <a:pt x="81890" y="37208"/>
                        <a:pt x="78181" y="31258"/>
                        <a:pt x="71333" y="27764"/>
                      </a:cubicBezTo>
                      <a:cubicBezTo>
                        <a:pt x="66767" y="25403"/>
                        <a:pt x="61061" y="24270"/>
                        <a:pt x="54308" y="24270"/>
                      </a:cubicBezTo>
                      <a:cubicBezTo>
                        <a:pt x="46794" y="24270"/>
                        <a:pt x="40707" y="25781"/>
                        <a:pt x="36237" y="28803"/>
                      </a:cubicBezTo>
                      <a:cubicBezTo>
                        <a:pt x="31767" y="31825"/>
                        <a:pt x="29484" y="36075"/>
                        <a:pt x="29484" y="41457"/>
                      </a:cubicBezTo>
                      <a:cubicBezTo>
                        <a:pt x="29484" y="46462"/>
                        <a:pt x="31672" y="50145"/>
                        <a:pt x="36142" y="52601"/>
                      </a:cubicBezTo>
                      <a:cubicBezTo>
                        <a:pt x="38995" y="54206"/>
                        <a:pt x="45082" y="56189"/>
                        <a:pt x="54403" y="58361"/>
                      </a:cubicBezTo>
                      <a:lnTo>
                        <a:pt x="78561" y="64122"/>
                      </a:lnTo>
                      <a:cubicBezTo>
                        <a:pt x="89118" y="66672"/>
                        <a:pt x="97203" y="69977"/>
                        <a:pt x="102529" y="74227"/>
                      </a:cubicBezTo>
                      <a:cubicBezTo>
                        <a:pt x="110898" y="80743"/>
                        <a:pt x="115083" y="90281"/>
                        <a:pt x="115083" y="102652"/>
                      </a:cubicBezTo>
                      <a:cubicBezTo>
                        <a:pt x="115083" y="115023"/>
                        <a:pt x="110138" y="125977"/>
                        <a:pt x="100341" y="134382"/>
                      </a:cubicBezTo>
                      <a:cubicBezTo>
                        <a:pt x="90545" y="142787"/>
                        <a:pt x="76659" y="147037"/>
                        <a:pt x="58778" y="147037"/>
                      </a:cubicBezTo>
                      <a:cubicBezTo>
                        <a:pt x="40897" y="147037"/>
                        <a:pt x="26155" y="142882"/>
                        <a:pt x="15693" y="134571"/>
                      </a:cubicBezTo>
                      <a:cubicBezTo>
                        <a:pt x="5231" y="126261"/>
                        <a:pt x="0" y="114928"/>
                        <a:pt x="0" y="100385"/>
                      </a:cubicBezTo>
                      <a:lnTo>
                        <a:pt x="27962" y="100385"/>
                      </a:lnTo>
                      <a:cubicBezTo>
                        <a:pt x="28818" y="106713"/>
                        <a:pt x="30625" y="111529"/>
                        <a:pt x="33193" y="114645"/>
                      </a:cubicBezTo>
                      <a:cubicBezTo>
                        <a:pt x="37949" y="120406"/>
                        <a:pt x="46128" y="123239"/>
                        <a:pt x="57637" y="123239"/>
                      </a:cubicBezTo>
                      <a:close/>
                    </a:path>
                  </a:pathLst>
                </a:custGeom>
                <a:grpFill/>
                <a:ln w="9483" cap="flat">
                  <a:noFill/>
                  <a:prstDash val="solid"/>
                  <a:miter/>
                </a:ln>
              </p:spPr>
              <p:txBody>
                <a:bodyPr rtlCol="0" anchor="ctr"/>
                <a:lstStyle/>
                <a:p>
                  <a:endParaRPr lang="en-US"/>
                </a:p>
              </p:txBody>
            </p:sp>
          </p:grpSp>
        </p:grpSp>
        <p:grpSp>
          <p:nvGrpSpPr>
            <p:cNvPr id="13" name="Graphic 13">
              <a:extLst>
                <a:ext uri="{FF2B5EF4-FFF2-40B4-BE49-F238E27FC236}">
                  <a16:creationId xmlns:a16="http://schemas.microsoft.com/office/drawing/2014/main" id="{22106213-2C8A-C31F-FDEB-4814E58E5275}"/>
                </a:ext>
              </a:extLst>
            </p:cNvPr>
            <p:cNvGrpSpPr/>
            <p:nvPr/>
          </p:nvGrpSpPr>
          <p:grpSpPr>
            <a:xfrm>
              <a:off x="2186275" y="743971"/>
              <a:ext cx="1052964" cy="277263"/>
              <a:chOff x="2186275" y="743971"/>
              <a:chExt cx="1052964" cy="277263"/>
            </a:xfrm>
            <a:grpFill/>
          </p:grpSpPr>
          <p:grpSp>
            <p:nvGrpSpPr>
              <p:cNvPr id="15" name="Graphic 13">
                <a:extLst>
                  <a:ext uri="{FF2B5EF4-FFF2-40B4-BE49-F238E27FC236}">
                    <a16:creationId xmlns:a16="http://schemas.microsoft.com/office/drawing/2014/main" id="{2A6E63F1-8219-84E4-BB07-CE9879DC1A24}"/>
                  </a:ext>
                </a:extLst>
              </p:cNvPr>
              <p:cNvGrpSpPr/>
              <p:nvPr/>
            </p:nvGrpSpPr>
            <p:grpSpPr>
              <a:xfrm>
                <a:off x="2502801" y="836896"/>
                <a:ext cx="736437" cy="138537"/>
                <a:chOff x="2502801" y="836896"/>
                <a:chExt cx="736437" cy="138537"/>
              </a:xfrm>
              <a:grpFill/>
            </p:grpSpPr>
            <p:sp>
              <p:nvSpPr>
                <p:cNvPr id="20" name="Freeform 19">
                  <a:extLst>
                    <a:ext uri="{FF2B5EF4-FFF2-40B4-BE49-F238E27FC236}">
                      <a16:creationId xmlns:a16="http://schemas.microsoft.com/office/drawing/2014/main" id="{88F237A6-4540-9C9A-C771-612C2E24BB27}"/>
                    </a:ext>
                  </a:extLst>
                </p:cNvPr>
                <p:cNvSpPr/>
                <p:nvPr/>
              </p:nvSpPr>
              <p:spPr>
                <a:xfrm>
                  <a:off x="2502801" y="837935"/>
                  <a:ext cx="207530" cy="136365"/>
                </a:xfrm>
                <a:custGeom>
                  <a:avLst/>
                  <a:gdLst>
                    <a:gd name="connsiteX0" fmla="*/ 165397 w 207530"/>
                    <a:gd name="connsiteY0" fmla="*/ 136365 h 136365"/>
                    <a:gd name="connsiteX1" fmla="*/ 151415 w 207530"/>
                    <a:gd name="connsiteY1" fmla="*/ 111245 h 136365"/>
                    <a:gd name="connsiteX2" fmla="*/ 57351 w 207530"/>
                    <a:gd name="connsiteY2" fmla="*/ 111245 h 136365"/>
                    <a:gd name="connsiteX3" fmla="*/ 43751 w 207530"/>
                    <a:gd name="connsiteY3" fmla="*/ 136365 h 136365"/>
                    <a:gd name="connsiteX4" fmla="*/ 0 w 207530"/>
                    <a:gd name="connsiteY4" fmla="*/ 136365 h 136365"/>
                    <a:gd name="connsiteX5" fmla="*/ 77229 w 207530"/>
                    <a:gd name="connsiteY5" fmla="*/ 0 h 136365"/>
                    <a:gd name="connsiteX6" fmla="*/ 132393 w 207530"/>
                    <a:gd name="connsiteY6" fmla="*/ 0 h 136365"/>
                    <a:gd name="connsiteX7" fmla="*/ 207530 w 207530"/>
                    <a:gd name="connsiteY7" fmla="*/ 136365 h 136365"/>
                    <a:gd name="connsiteX8" fmla="*/ 165397 w 207530"/>
                    <a:gd name="connsiteY8" fmla="*/ 136365 h 136365"/>
                    <a:gd name="connsiteX9" fmla="*/ 70477 w 207530"/>
                    <a:gd name="connsiteY9" fmla="*/ 86314 h 136365"/>
                    <a:gd name="connsiteX10" fmla="*/ 138766 w 207530"/>
                    <a:gd name="connsiteY10" fmla="*/ 86314 h 136365"/>
                    <a:gd name="connsiteX11" fmla="*/ 104431 w 207530"/>
                    <a:gd name="connsiteY11" fmla="*/ 23231 h 136365"/>
                    <a:gd name="connsiteX12" fmla="*/ 70572 w 207530"/>
                    <a:gd name="connsiteY12" fmla="*/ 86314 h 13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30" h="136365">
                      <a:moveTo>
                        <a:pt x="165397" y="136365"/>
                      </a:moveTo>
                      <a:lnTo>
                        <a:pt x="151415" y="111245"/>
                      </a:lnTo>
                      <a:lnTo>
                        <a:pt x="57351" y="111245"/>
                      </a:lnTo>
                      <a:lnTo>
                        <a:pt x="43751" y="136365"/>
                      </a:lnTo>
                      <a:lnTo>
                        <a:pt x="0" y="136365"/>
                      </a:lnTo>
                      <a:lnTo>
                        <a:pt x="77229" y="0"/>
                      </a:lnTo>
                      <a:lnTo>
                        <a:pt x="132393" y="0"/>
                      </a:lnTo>
                      <a:lnTo>
                        <a:pt x="207530" y="136365"/>
                      </a:lnTo>
                      <a:lnTo>
                        <a:pt x="165397" y="136365"/>
                      </a:lnTo>
                      <a:close/>
                      <a:moveTo>
                        <a:pt x="70477" y="86314"/>
                      </a:moveTo>
                      <a:lnTo>
                        <a:pt x="138766" y="86314"/>
                      </a:lnTo>
                      <a:lnTo>
                        <a:pt x="104431" y="23231"/>
                      </a:lnTo>
                      <a:lnTo>
                        <a:pt x="70572" y="86314"/>
                      </a:lnTo>
                      <a:close/>
                    </a:path>
                  </a:pathLst>
                </a:custGeom>
                <a:grpFill/>
                <a:ln w="948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D0BB773-D047-7C8F-8537-C464C0BFECDF}"/>
                    </a:ext>
                  </a:extLst>
                </p:cNvPr>
                <p:cNvSpPr/>
                <p:nvPr/>
              </p:nvSpPr>
              <p:spPr>
                <a:xfrm>
                  <a:off x="2713470" y="836896"/>
                  <a:ext cx="172529" cy="138537"/>
                </a:xfrm>
                <a:custGeom>
                  <a:avLst/>
                  <a:gdLst>
                    <a:gd name="connsiteX0" fmla="*/ 83982 w 172529"/>
                    <a:gd name="connsiteY0" fmla="*/ 138443 h 138537"/>
                    <a:gd name="connsiteX1" fmla="*/ 12555 w 172529"/>
                    <a:gd name="connsiteY1" fmla="*/ 131266 h 138537"/>
                    <a:gd name="connsiteX2" fmla="*/ 571 w 172529"/>
                    <a:gd name="connsiteY2" fmla="*/ 101613 h 138537"/>
                    <a:gd name="connsiteX3" fmla="*/ 571 w 172529"/>
                    <a:gd name="connsiteY3" fmla="*/ 96891 h 138537"/>
                    <a:gd name="connsiteX4" fmla="*/ 38615 w 172529"/>
                    <a:gd name="connsiteY4" fmla="*/ 96891 h 138537"/>
                    <a:gd name="connsiteX5" fmla="*/ 46509 w 172529"/>
                    <a:gd name="connsiteY5" fmla="*/ 110679 h 138537"/>
                    <a:gd name="connsiteX6" fmla="*/ 76183 w 172529"/>
                    <a:gd name="connsiteY6" fmla="*/ 112945 h 138537"/>
                    <a:gd name="connsiteX7" fmla="*/ 134296 w 172529"/>
                    <a:gd name="connsiteY7" fmla="*/ 97647 h 138537"/>
                    <a:gd name="connsiteX8" fmla="*/ 125545 w 172529"/>
                    <a:gd name="connsiteY8" fmla="*/ 84142 h 138537"/>
                    <a:gd name="connsiteX9" fmla="*/ 97868 w 172529"/>
                    <a:gd name="connsiteY9" fmla="*/ 82348 h 138537"/>
                    <a:gd name="connsiteX10" fmla="*/ 58778 w 172529"/>
                    <a:gd name="connsiteY10" fmla="*/ 82348 h 138537"/>
                    <a:gd name="connsiteX11" fmla="*/ 13696 w 172529"/>
                    <a:gd name="connsiteY11" fmla="*/ 76493 h 138537"/>
                    <a:gd name="connsiteX12" fmla="*/ 0 w 172529"/>
                    <a:gd name="connsiteY12" fmla="*/ 42779 h 138537"/>
                    <a:gd name="connsiteX13" fmla="*/ 25965 w 172529"/>
                    <a:gd name="connsiteY13" fmla="*/ 3966 h 138537"/>
                    <a:gd name="connsiteX14" fmla="*/ 84553 w 172529"/>
                    <a:gd name="connsiteY14" fmla="*/ 0 h 138537"/>
                    <a:gd name="connsiteX15" fmla="*/ 154744 w 172529"/>
                    <a:gd name="connsiteY15" fmla="*/ 7460 h 138537"/>
                    <a:gd name="connsiteX16" fmla="*/ 166633 w 172529"/>
                    <a:gd name="connsiteY16" fmla="*/ 39663 h 138537"/>
                    <a:gd name="connsiteX17" fmla="*/ 128969 w 172529"/>
                    <a:gd name="connsiteY17" fmla="*/ 39663 h 138537"/>
                    <a:gd name="connsiteX18" fmla="*/ 94730 w 172529"/>
                    <a:gd name="connsiteY18" fmla="*/ 25781 h 138537"/>
                    <a:gd name="connsiteX19" fmla="*/ 55449 w 172529"/>
                    <a:gd name="connsiteY19" fmla="*/ 26631 h 138537"/>
                    <a:gd name="connsiteX20" fmla="*/ 38044 w 172529"/>
                    <a:gd name="connsiteY20" fmla="*/ 40702 h 138537"/>
                    <a:gd name="connsiteX21" fmla="*/ 48887 w 172529"/>
                    <a:gd name="connsiteY21" fmla="*/ 54017 h 138537"/>
                    <a:gd name="connsiteX22" fmla="*/ 66767 w 172529"/>
                    <a:gd name="connsiteY22" fmla="*/ 55151 h 138537"/>
                    <a:gd name="connsiteX23" fmla="*/ 106999 w 172529"/>
                    <a:gd name="connsiteY23" fmla="*/ 55151 h 138537"/>
                    <a:gd name="connsiteX24" fmla="*/ 137054 w 172529"/>
                    <a:gd name="connsiteY24" fmla="*/ 56189 h 138537"/>
                    <a:gd name="connsiteX25" fmla="*/ 172530 w 172529"/>
                    <a:gd name="connsiteY25" fmla="*/ 95380 h 138537"/>
                    <a:gd name="connsiteX26" fmla="*/ 145804 w 172529"/>
                    <a:gd name="connsiteY26" fmla="*/ 135043 h 138537"/>
                    <a:gd name="connsiteX27" fmla="*/ 83792 w 172529"/>
                    <a:gd name="connsiteY27" fmla="*/ 138537 h 13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2529" h="138537">
                      <a:moveTo>
                        <a:pt x="83982" y="138443"/>
                      </a:moveTo>
                      <a:cubicBezTo>
                        <a:pt x="35286" y="138443"/>
                        <a:pt x="24538" y="137404"/>
                        <a:pt x="12555" y="131266"/>
                      </a:cubicBezTo>
                      <a:cubicBezTo>
                        <a:pt x="4565" y="127394"/>
                        <a:pt x="571" y="117478"/>
                        <a:pt x="571" y="101613"/>
                      </a:cubicBezTo>
                      <a:cubicBezTo>
                        <a:pt x="571" y="100669"/>
                        <a:pt x="571" y="98874"/>
                        <a:pt x="571" y="96891"/>
                      </a:cubicBezTo>
                      <a:lnTo>
                        <a:pt x="38615" y="96891"/>
                      </a:lnTo>
                      <a:cubicBezTo>
                        <a:pt x="39090" y="104541"/>
                        <a:pt x="40232" y="108318"/>
                        <a:pt x="46509" y="110679"/>
                      </a:cubicBezTo>
                      <a:cubicBezTo>
                        <a:pt x="50408" y="112190"/>
                        <a:pt x="64199" y="112945"/>
                        <a:pt x="76183" y="112945"/>
                      </a:cubicBezTo>
                      <a:cubicBezTo>
                        <a:pt x="125545" y="112945"/>
                        <a:pt x="134296" y="111812"/>
                        <a:pt x="134296" y="97647"/>
                      </a:cubicBezTo>
                      <a:cubicBezTo>
                        <a:pt x="134296" y="91036"/>
                        <a:pt x="131062" y="85937"/>
                        <a:pt x="125545" y="84142"/>
                      </a:cubicBezTo>
                      <a:cubicBezTo>
                        <a:pt x="122188" y="83072"/>
                        <a:pt x="112962" y="82474"/>
                        <a:pt x="97868" y="82348"/>
                      </a:cubicBezTo>
                      <a:lnTo>
                        <a:pt x="58778" y="82348"/>
                      </a:lnTo>
                      <a:cubicBezTo>
                        <a:pt x="33098" y="82348"/>
                        <a:pt x="22541" y="80932"/>
                        <a:pt x="13696" y="76493"/>
                      </a:cubicBezTo>
                      <a:cubicBezTo>
                        <a:pt x="4375" y="71677"/>
                        <a:pt x="0" y="61006"/>
                        <a:pt x="0" y="42779"/>
                      </a:cubicBezTo>
                      <a:cubicBezTo>
                        <a:pt x="0" y="18415"/>
                        <a:pt x="6563" y="8594"/>
                        <a:pt x="25965" y="3966"/>
                      </a:cubicBezTo>
                      <a:cubicBezTo>
                        <a:pt x="37188" y="1133"/>
                        <a:pt x="53071" y="0"/>
                        <a:pt x="84553" y="0"/>
                      </a:cubicBezTo>
                      <a:cubicBezTo>
                        <a:pt x="133820" y="0"/>
                        <a:pt x="144948" y="1228"/>
                        <a:pt x="154744" y="7460"/>
                      </a:cubicBezTo>
                      <a:cubicBezTo>
                        <a:pt x="163494" y="13315"/>
                        <a:pt x="166443" y="21248"/>
                        <a:pt x="166633" y="39663"/>
                      </a:cubicBezTo>
                      <a:lnTo>
                        <a:pt x="128969" y="39663"/>
                      </a:lnTo>
                      <a:cubicBezTo>
                        <a:pt x="128113" y="26442"/>
                        <a:pt x="119078" y="25781"/>
                        <a:pt x="94730" y="25781"/>
                      </a:cubicBezTo>
                      <a:cubicBezTo>
                        <a:pt x="81319" y="25781"/>
                        <a:pt x="62678" y="26159"/>
                        <a:pt x="55449" y="26631"/>
                      </a:cubicBezTo>
                      <a:cubicBezTo>
                        <a:pt x="44702" y="27386"/>
                        <a:pt x="38044" y="30031"/>
                        <a:pt x="38044" y="40702"/>
                      </a:cubicBezTo>
                      <a:cubicBezTo>
                        <a:pt x="38044" y="47690"/>
                        <a:pt x="41753" y="52317"/>
                        <a:pt x="48887" y="54017"/>
                      </a:cubicBezTo>
                      <a:cubicBezTo>
                        <a:pt x="51645" y="54678"/>
                        <a:pt x="52501" y="54962"/>
                        <a:pt x="66767" y="55151"/>
                      </a:cubicBezTo>
                      <a:lnTo>
                        <a:pt x="106999" y="55151"/>
                      </a:lnTo>
                      <a:cubicBezTo>
                        <a:pt x="110613" y="55151"/>
                        <a:pt x="129635" y="55812"/>
                        <a:pt x="137054" y="56189"/>
                      </a:cubicBezTo>
                      <a:cubicBezTo>
                        <a:pt x="162924" y="57417"/>
                        <a:pt x="172530" y="67994"/>
                        <a:pt x="172530" y="95380"/>
                      </a:cubicBezTo>
                      <a:cubicBezTo>
                        <a:pt x="172530" y="120406"/>
                        <a:pt x="165492" y="130794"/>
                        <a:pt x="145804" y="135043"/>
                      </a:cubicBezTo>
                      <a:cubicBezTo>
                        <a:pt x="135152" y="137404"/>
                        <a:pt x="113752" y="138537"/>
                        <a:pt x="83792" y="138537"/>
                      </a:cubicBezTo>
                      <a:close/>
                    </a:path>
                  </a:pathLst>
                </a:custGeom>
                <a:grpFill/>
                <a:ln w="948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DCBA372-7AC1-5E7D-CCF7-5FDC9D64CC99}"/>
                    </a:ext>
                  </a:extLst>
                </p:cNvPr>
                <p:cNvSpPr/>
                <p:nvPr/>
              </p:nvSpPr>
              <p:spPr>
                <a:xfrm>
                  <a:off x="2892277" y="837935"/>
                  <a:ext cx="165016" cy="136365"/>
                </a:xfrm>
                <a:custGeom>
                  <a:avLst/>
                  <a:gdLst>
                    <a:gd name="connsiteX0" fmla="*/ 63153 w 165016"/>
                    <a:gd name="connsiteY0" fmla="*/ 136365 h 136365"/>
                    <a:gd name="connsiteX1" fmla="*/ 63153 w 165016"/>
                    <a:gd name="connsiteY1" fmla="*/ 30408 h 136365"/>
                    <a:gd name="connsiteX2" fmla="*/ 0 w 165016"/>
                    <a:gd name="connsiteY2" fmla="*/ 30408 h 136365"/>
                    <a:gd name="connsiteX3" fmla="*/ 0 w 165016"/>
                    <a:gd name="connsiteY3" fmla="*/ 0 h 136365"/>
                    <a:gd name="connsiteX4" fmla="*/ 165016 w 165016"/>
                    <a:gd name="connsiteY4" fmla="*/ 0 h 136365"/>
                    <a:gd name="connsiteX5" fmla="*/ 165016 w 165016"/>
                    <a:gd name="connsiteY5" fmla="*/ 30408 h 136365"/>
                    <a:gd name="connsiteX6" fmla="*/ 101863 w 165016"/>
                    <a:gd name="connsiteY6" fmla="*/ 30408 h 136365"/>
                    <a:gd name="connsiteX7" fmla="*/ 101863 w 165016"/>
                    <a:gd name="connsiteY7" fmla="*/ 136365 h 136365"/>
                    <a:gd name="connsiteX8" fmla="*/ 63153 w 165016"/>
                    <a:gd name="connsiteY8" fmla="*/ 136365 h 13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016" h="136365">
                      <a:moveTo>
                        <a:pt x="63153" y="136365"/>
                      </a:moveTo>
                      <a:lnTo>
                        <a:pt x="63153" y="30408"/>
                      </a:lnTo>
                      <a:lnTo>
                        <a:pt x="0" y="30408"/>
                      </a:lnTo>
                      <a:lnTo>
                        <a:pt x="0" y="0"/>
                      </a:lnTo>
                      <a:lnTo>
                        <a:pt x="165016" y="0"/>
                      </a:lnTo>
                      <a:lnTo>
                        <a:pt x="165016" y="30408"/>
                      </a:lnTo>
                      <a:lnTo>
                        <a:pt x="101863" y="30408"/>
                      </a:lnTo>
                      <a:lnTo>
                        <a:pt x="101863" y="136365"/>
                      </a:lnTo>
                      <a:lnTo>
                        <a:pt x="63153" y="136365"/>
                      </a:lnTo>
                      <a:close/>
                    </a:path>
                  </a:pathLst>
                </a:custGeom>
                <a:grpFill/>
                <a:ln w="948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DEA05DF-9BD4-2631-B022-D174C1C63F81}"/>
                    </a:ext>
                  </a:extLst>
                </p:cNvPr>
                <p:cNvSpPr/>
                <p:nvPr/>
              </p:nvSpPr>
              <p:spPr>
                <a:xfrm>
                  <a:off x="3072416" y="837935"/>
                  <a:ext cx="166823" cy="136365"/>
                </a:xfrm>
                <a:custGeom>
                  <a:avLst/>
                  <a:gdLst>
                    <a:gd name="connsiteX0" fmla="*/ 0 w 166823"/>
                    <a:gd name="connsiteY0" fmla="*/ 136365 h 136365"/>
                    <a:gd name="connsiteX1" fmla="*/ 0 w 166823"/>
                    <a:gd name="connsiteY1" fmla="*/ 0 h 136365"/>
                    <a:gd name="connsiteX2" fmla="*/ 106143 w 166823"/>
                    <a:gd name="connsiteY2" fmla="*/ 0 h 136365"/>
                    <a:gd name="connsiteX3" fmla="*/ 148467 w 166823"/>
                    <a:gd name="connsiteY3" fmla="*/ 5005 h 136365"/>
                    <a:gd name="connsiteX4" fmla="*/ 166823 w 166823"/>
                    <a:gd name="connsiteY4" fmla="*/ 49484 h 136365"/>
                    <a:gd name="connsiteX5" fmla="*/ 151320 w 166823"/>
                    <a:gd name="connsiteY5" fmla="*/ 95475 h 136365"/>
                    <a:gd name="connsiteX6" fmla="*/ 109947 w 166823"/>
                    <a:gd name="connsiteY6" fmla="*/ 101707 h 136365"/>
                    <a:gd name="connsiteX7" fmla="*/ 38425 w 166823"/>
                    <a:gd name="connsiteY7" fmla="*/ 101707 h 136365"/>
                    <a:gd name="connsiteX8" fmla="*/ 38425 w 166823"/>
                    <a:gd name="connsiteY8" fmla="*/ 136365 h 136365"/>
                    <a:gd name="connsiteX9" fmla="*/ 0 w 166823"/>
                    <a:gd name="connsiteY9" fmla="*/ 136365 h 136365"/>
                    <a:gd name="connsiteX10" fmla="*/ 38425 w 166823"/>
                    <a:gd name="connsiteY10" fmla="*/ 71960 h 136365"/>
                    <a:gd name="connsiteX11" fmla="*/ 103385 w 166823"/>
                    <a:gd name="connsiteY11" fmla="*/ 71960 h 136365"/>
                    <a:gd name="connsiteX12" fmla="*/ 122692 w 166823"/>
                    <a:gd name="connsiteY12" fmla="*/ 67994 h 136365"/>
                    <a:gd name="connsiteX13" fmla="*/ 128304 w 166823"/>
                    <a:gd name="connsiteY13" fmla="*/ 52695 h 136365"/>
                    <a:gd name="connsiteX14" fmla="*/ 123168 w 166823"/>
                    <a:gd name="connsiteY14" fmla="*/ 34375 h 136365"/>
                    <a:gd name="connsiteX15" fmla="*/ 103385 w 166823"/>
                    <a:gd name="connsiteY15" fmla="*/ 29747 h 136365"/>
                    <a:gd name="connsiteX16" fmla="*/ 38425 w 166823"/>
                    <a:gd name="connsiteY16" fmla="*/ 29747 h 136365"/>
                    <a:gd name="connsiteX17" fmla="*/ 38425 w 166823"/>
                    <a:gd name="connsiteY17" fmla="*/ 71960 h 13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823" h="136365">
                      <a:moveTo>
                        <a:pt x="0" y="136365"/>
                      </a:moveTo>
                      <a:lnTo>
                        <a:pt x="0" y="0"/>
                      </a:lnTo>
                      <a:lnTo>
                        <a:pt x="106143" y="0"/>
                      </a:lnTo>
                      <a:cubicBezTo>
                        <a:pt x="133249" y="0"/>
                        <a:pt x="140002" y="755"/>
                        <a:pt x="148467" y="5005"/>
                      </a:cubicBezTo>
                      <a:cubicBezTo>
                        <a:pt x="161782" y="11521"/>
                        <a:pt x="166823" y="23609"/>
                        <a:pt x="166823" y="49484"/>
                      </a:cubicBezTo>
                      <a:cubicBezTo>
                        <a:pt x="166823" y="75360"/>
                        <a:pt x="162353" y="88770"/>
                        <a:pt x="151320" y="95475"/>
                      </a:cubicBezTo>
                      <a:cubicBezTo>
                        <a:pt x="143426" y="100291"/>
                        <a:pt x="134200" y="101707"/>
                        <a:pt x="109947" y="101707"/>
                      </a:cubicBezTo>
                      <a:lnTo>
                        <a:pt x="38425" y="101707"/>
                      </a:lnTo>
                      <a:lnTo>
                        <a:pt x="38425" y="136365"/>
                      </a:lnTo>
                      <a:lnTo>
                        <a:pt x="0" y="136365"/>
                      </a:lnTo>
                      <a:close/>
                      <a:moveTo>
                        <a:pt x="38425" y="71960"/>
                      </a:moveTo>
                      <a:lnTo>
                        <a:pt x="103385" y="71960"/>
                      </a:lnTo>
                      <a:cubicBezTo>
                        <a:pt x="113181" y="71960"/>
                        <a:pt x="118983" y="70732"/>
                        <a:pt x="122692" y="67994"/>
                      </a:cubicBezTo>
                      <a:cubicBezTo>
                        <a:pt x="126687" y="65066"/>
                        <a:pt x="128304" y="60439"/>
                        <a:pt x="128304" y="52695"/>
                      </a:cubicBezTo>
                      <a:cubicBezTo>
                        <a:pt x="128304" y="42874"/>
                        <a:pt x="126877" y="37774"/>
                        <a:pt x="123168" y="34375"/>
                      </a:cubicBezTo>
                      <a:cubicBezTo>
                        <a:pt x="119554" y="31069"/>
                        <a:pt x="113942" y="29747"/>
                        <a:pt x="103385" y="29747"/>
                      </a:cubicBezTo>
                      <a:lnTo>
                        <a:pt x="38425" y="29747"/>
                      </a:lnTo>
                      <a:lnTo>
                        <a:pt x="38425" y="71960"/>
                      </a:lnTo>
                      <a:close/>
                    </a:path>
                  </a:pathLst>
                </a:custGeom>
                <a:grpFill/>
                <a:ln w="9483" cap="flat">
                  <a:noFill/>
                  <a:prstDash val="solid"/>
                  <a:miter/>
                </a:ln>
              </p:spPr>
              <p:txBody>
                <a:bodyPr rtlCol="0" anchor="ctr"/>
                <a:lstStyle/>
                <a:p>
                  <a:endParaRPr lang="en-US"/>
                </a:p>
              </p:txBody>
            </p:sp>
          </p:grpSp>
          <p:grpSp>
            <p:nvGrpSpPr>
              <p:cNvPr id="16" name="Graphic 13">
                <a:extLst>
                  <a:ext uri="{FF2B5EF4-FFF2-40B4-BE49-F238E27FC236}">
                    <a16:creationId xmlns:a16="http://schemas.microsoft.com/office/drawing/2014/main" id="{4EC8140B-291C-D82C-DFAD-018D2550F638}"/>
                  </a:ext>
                </a:extLst>
              </p:cNvPr>
              <p:cNvGrpSpPr/>
              <p:nvPr/>
            </p:nvGrpSpPr>
            <p:grpSpPr>
              <a:xfrm>
                <a:off x="2186275" y="743971"/>
                <a:ext cx="279257" cy="277263"/>
                <a:chOff x="2186275" y="743971"/>
                <a:chExt cx="279257" cy="277263"/>
              </a:xfrm>
              <a:grpFill/>
            </p:grpSpPr>
            <p:sp>
              <p:nvSpPr>
                <p:cNvPr id="17" name="Freeform 16">
                  <a:extLst>
                    <a:ext uri="{FF2B5EF4-FFF2-40B4-BE49-F238E27FC236}">
                      <a16:creationId xmlns:a16="http://schemas.microsoft.com/office/drawing/2014/main" id="{1F7F3CEC-3012-8BDF-5A5D-54FE417517DB}"/>
                    </a:ext>
                  </a:extLst>
                </p:cNvPr>
                <p:cNvSpPr/>
                <p:nvPr/>
              </p:nvSpPr>
              <p:spPr>
                <a:xfrm>
                  <a:off x="2209006" y="743971"/>
                  <a:ext cx="191646" cy="84520"/>
                </a:xfrm>
                <a:custGeom>
                  <a:avLst/>
                  <a:gdLst>
                    <a:gd name="connsiteX0" fmla="*/ 0 w 191646"/>
                    <a:gd name="connsiteY0" fmla="*/ 84520 h 84520"/>
                    <a:gd name="connsiteX1" fmla="*/ 13030 w 191646"/>
                    <a:gd name="connsiteY1" fmla="*/ 65066 h 84520"/>
                    <a:gd name="connsiteX2" fmla="*/ 26821 w 191646"/>
                    <a:gd name="connsiteY2" fmla="*/ 49296 h 84520"/>
                    <a:gd name="connsiteX3" fmla="*/ 99295 w 191646"/>
                    <a:gd name="connsiteY3" fmla="*/ 6988 h 84520"/>
                    <a:gd name="connsiteX4" fmla="*/ 147135 w 191646"/>
                    <a:gd name="connsiteY4" fmla="*/ 0 h 84520"/>
                    <a:gd name="connsiteX5" fmla="*/ 148752 w 191646"/>
                    <a:gd name="connsiteY5" fmla="*/ 0 h 84520"/>
                    <a:gd name="connsiteX6" fmla="*/ 171198 w 191646"/>
                    <a:gd name="connsiteY6" fmla="*/ 2455 h 84520"/>
                    <a:gd name="connsiteX7" fmla="*/ 191647 w 191646"/>
                    <a:gd name="connsiteY7" fmla="*/ 8877 h 84520"/>
                    <a:gd name="connsiteX8" fmla="*/ 179758 w 191646"/>
                    <a:gd name="connsiteY8" fmla="*/ 19076 h 84520"/>
                    <a:gd name="connsiteX9" fmla="*/ 172149 w 191646"/>
                    <a:gd name="connsiteY9" fmla="*/ 16810 h 84520"/>
                    <a:gd name="connsiteX10" fmla="*/ 149038 w 191646"/>
                    <a:gd name="connsiteY10" fmla="*/ 13788 h 84520"/>
                    <a:gd name="connsiteX11" fmla="*/ 147230 w 191646"/>
                    <a:gd name="connsiteY11" fmla="*/ 13788 h 84520"/>
                    <a:gd name="connsiteX12" fmla="*/ 101387 w 191646"/>
                    <a:gd name="connsiteY12" fmla="*/ 20776 h 84520"/>
                    <a:gd name="connsiteX13" fmla="*/ 36713 w 191646"/>
                    <a:gd name="connsiteY13" fmla="*/ 58928 h 84520"/>
                    <a:gd name="connsiteX14" fmla="*/ 35476 w 191646"/>
                    <a:gd name="connsiteY14" fmla="*/ 60156 h 84520"/>
                    <a:gd name="connsiteX15" fmla="*/ 27677 w 191646"/>
                    <a:gd name="connsiteY15" fmla="*/ 68844 h 84520"/>
                    <a:gd name="connsiteX16" fmla="*/ 26155 w 191646"/>
                    <a:gd name="connsiteY16" fmla="*/ 70732 h 84520"/>
                    <a:gd name="connsiteX17" fmla="*/ 27962 w 191646"/>
                    <a:gd name="connsiteY17" fmla="*/ 72149 h 84520"/>
                    <a:gd name="connsiteX18" fmla="*/ 46699 w 191646"/>
                    <a:gd name="connsiteY18" fmla="*/ 77721 h 84520"/>
                    <a:gd name="connsiteX19" fmla="*/ 51645 w 191646"/>
                    <a:gd name="connsiteY19" fmla="*/ 78948 h 84520"/>
                    <a:gd name="connsiteX20" fmla="*/ 95 w 191646"/>
                    <a:gd name="connsiteY20" fmla="*/ 84520 h 8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1646" h="84520">
                      <a:moveTo>
                        <a:pt x="0" y="84520"/>
                      </a:moveTo>
                      <a:cubicBezTo>
                        <a:pt x="3900" y="77721"/>
                        <a:pt x="8275" y="71205"/>
                        <a:pt x="13030" y="65066"/>
                      </a:cubicBezTo>
                      <a:cubicBezTo>
                        <a:pt x="17500" y="59306"/>
                        <a:pt x="22066" y="54017"/>
                        <a:pt x="26821" y="49296"/>
                      </a:cubicBezTo>
                      <a:cubicBezTo>
                        <a:pt x="46984" y="29275"/>
                        <a:pt x="71333" y="15110"/>
                        <a:pt x="99295" y="6988"/>
                      </a:cubicBezTo>
                      <a:cubicBezTo>
                        <a:pt x="120505" y="850"/>
                        <a:pt x="138385" y="0"/>
                        <a:pt x="147135" y="0"/>
                      </a:cubicBezTo>
                      <a:lnTo>
                        <a:pt x="148752" y="0"/>
                      </a:lnTo>
                      <a:cubicBezTo>
                        <a:pt x="156076" y="0"/>
                        <a:pt x="163685" y="850"/>
                        <a:pt x="171198" y="2455"/>
                      </a:cubicBezTo>
                      <a:cubicBezTo>
                        <a:pt x="178236" y="3966"/>
                        <a:pt x="185179" y="6138"/>
                        <a:pt x="191647" y="8877"/>
                      </a:cubicBezTo>
                      <a:cubicBezTo>
                        <a:pt x="189079" y="13504"/>
                        <a:pt x="184799" y="17187"/>
                        <a:pt x="179758" y="19076"/>
                      </a:cubicBezTo>
                      <a:cubicBezTo>
                        <a:pt x="177285" y="18226"/>
                        <a:pt x="174717" y="17471"/>
                        <a:pt x="172149" y="16810"/>
                      </a:cubicBezTo>
                      <a:cubicBezTo>
                        <a:pt x="161782" y="14165"/>
                        <a:pt x="153222" y="13788"/>
                        <a:pt x="149038" y="13788"/>
                      </a:cubicBezTo>
                      <a:lnTo>
                        <a:pt x="147230" y="13788"/>
                      </a:lnTo>
                      <a:cubicBezTo>
                        <a:pt x="138766" y="13788"/>
                        <a:pt x="121646" y="14732"/>
                        <a:pt x="101387" y="20776"/>
                      </a:cubicBezTo>
                      <a:cubicBezTo>
                        <a:pt x="76469" y="28236"/>
                        <a:pt x="54688" y="41080"/>
                        <a:pt x="36713" y="58928"/>
                      </a:cubicBezTo>
                      <a:lnTo>
                        <a:pt x="35476" y="60156"/>
                      </a:lnTo>
                      <a:cubicBezTo>
                        <a:pt x="32908" y="62800"/>
                        <a:pt x="30245" y="65727"/>
                        <a:pt x="27677" y="68844"/>
                      </a:cubicBezTo>
                      <a:lnTo>
                        <a:pt x="26155" y="70732"/>
                      </a:lnTo>
                      <a:lnTo>
                        <a:pt x="27962" y="72149"/>
                      </a:lnTo>
                      <a:cubicBezTo>
                        <a:pt x="34620" y="74321"/>
                        <a:pt x="40707" y="76115"/>
                        <a:pt x="46699" y="77721"/>
                      </a:cubicBezTo>
                      <a:cubicBezTo>
                        <a:pt x="48316" y="78193"/>
                        <a:pt x="49933" y="78571"/>
                        <a:pt x="51645" y="78948"/>
                      </a:cubicBezTo>
                      <a:lnTo>
                        <a:pt x="95" y="84520"/>
                      </a:lnTo>
                      <a:close/>
                    </a:path>
                  </a:pathLst>
                </a:custGeom>
                <a:grpFill/>
                <a:ln w="948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12A3457-F93F-FD1F-046B-3A5979A9BB93}"/>
                    </a:ext>
                  </a:extLst>
                </p:cNvPr>
                <p:cNvSpPr/>
                <p:nvPr/>
              </p:nvSpPr>
              <p:spPr>
                <a:xfrm>
                  <a:off x="2186275" y="807998"/>
                  <a:ext cx="279257" cy="213236"/>
                </a:xfrm>
                <a:custGeom>
                  <a:avLst/>
                  <a:gdLst>
                    <a:gd name="connsiteX0" fmla="*/ 103765 w 279257"/>
                    <a:gd name="connsiteY0" fmla="*/ 213142 h 213236"/>
                    <a:gd name="connsiteX1" fmla="*/ 96632 w 279257"/>
                    <a:gd name="connsiteY1" fmla="*/ 212670 h 213236"/>
                    <a:gd name="connsiteX2" fmla="*/ 89974 w 279257"/>
                    <a:gd name="connsiteY2" fmla="*/ 211725 h 213236"/>
                    <a:gd name="connsiteX3" fmla="*/ 84172 w 279257"/>
                    <a:gd name="connsiteY3" fmla="*/ 210592 h 213236"/>
                    <a:gd name="connsiteX4" fmla="*/ 79417 w 279257"/>
                    <a:gd name="connsiteY4" fmla="*/ 209459 h 213236"/>
                    <a:gd name="connsiteX5" fmla="*/ 75232 w 279257"/>
                    <a:gd name="connsiteY5" fmla="*/ 208231 h 213236"/>
                    <a:gd name="connsiteX6" fmla="*/ 74471 w 279257"/>
                    <a:gd name="connsiteY6" fmla="*/ 208042 h 213236"/>
                    <a:gd name="connsiteX7" fmla="*/ 68670 w 279257"/>
                    <a:gd name="connsiteY7" fmla="*/ 205965 h 213236"/>
                    <a:gd name="connsiteX8" fmla="*/ 64770 w 279257"/>
                    <a:gd name="connsiteY8" fmla="*/ 204454 h 213236"/>
                    <a:gd name="connsiteX9" fmla="*/ 59254 w 279257"/>
                    <a:gd name="connsiteY9" fmla="*/ 201904 h 213236"/>
                    <a:gd name="connsiteX10" fmla="*/ 55735 w 279257"/>
                    <a:gd name="connsiteY10" fmla="*/ 200110 h 213236"/>
                    <a:gd name="connsiteX11" fmla="*/ 52501 w 279257"/>
                    <a:gd name="connsiteY11" fmla="*/ 198315 h 213236"/>
                    <a:gd name="connsiteX12" fmla="*/ 50123 w 279257"/>
                    <a:gd name="connsiteY12" fmla="*/ 196899 h 213236"/>
                    <a:gd name="connsiteX13" fmla="*/ 45177 w 279257"/>
                    <a:gd name="connsiteY13" fmla="*/ 193688 h 213236"/>
                    <a:gd name="connsiteX14" fmla="*/ 41278 w 279257"/>
                    <a:gd name="connsiteY14" fmla="*/ 190761 h 213236"/>
                    <a:gd name="connsiteX15" fmla="*/ 37378 w 279257"/>
                    <a:gd name="connsiteY15" fmla="*/ 187550 h 213236"/>
                    <a:gd name="connsiteX16" fmla="*/ 34145 w 279257"/>
                    <a:gd name="connsiteY16" fmla="*/ 184622 h 213236"/>
                    <a:gd name="connsiteX17" fmla="*/ 132869 w 279257"/>
                    <a:gd name="connsiteY17" fmla="*/ 73471 h 213236"/>
                    <a:gd name="connsiteX18" fmla="*/ 129825 w 279257"/>
                    <a:gd name="connsiteY18" fmla="*/ 70449 h 213236"/>
                    <a:gd name="connsiteX19" fmla="*/ 20354 w 279257"/>
                    <a:gd name="connsiteY19" fmla="*/ 169040 h 213236"/>
                    <a:gd name="connsiteX20" fmla="*/ 19212 w 279257"/>
                    <a:gd name="connsiteY20" fmla="*/ 167529 h 213236"/>
                    <a:gd name="connsiteX21" fmla="*/ 16549 w 279257"/>
                    <a:gd name="connsiteY21" fmla="*/ 163469 h 213236"/>
                    <a:gd name="connsiteX22" fmla="*/ 15598 w 279257"/>
                    <a:gd name="connsiteY22" fmla="*/ 161958 h 213236"/>
                    <a:gd name="connsiteX23" fmla="*/ 15598 w 279257"/>
                    <a:gd name="connsiteY23" fmla="*/ 161674 h 213236"/>
                    <a:gd name="connsiteX24" fmla="*/ 15122 w 279257"/>
                    <a:gd name="connsiteY24" fmla="*/ 161108 h 213236"/>
                    <a:gd name="connsiteX25" fmla="*/ 12364 w 279257"/>
                    <a:gd name="connsiteY25" fmla="*/ 156103 h 213236"/>
                    <a:gd name="connsiteX26" fmla="*/ 9796 w 279257"/>
                    <a:gd name="connsiteY26" fmla="*/ 150814 h 213236"/>
                    <a:gd name="connsiteX27" fmla="*/ 7323 w 279257"/>
                    <a:gd name="connsiteY27" fmla="*/ 144959 h 213236"/>
                    <a:gd name="connsiteX28" fmla="*/ 5802 w 279257"/>
                    <a:gd name="connsiteY28" fmla="*/ 140804 h 213236"/>
                    <a:gd name="connsiteX29" fmla="*/ 105097 w 279257"/>
                    <a:gd name="connsiteY29" fmla="*/ 74321 h 213236"/>
                    <a:gd name="connsiteX30" fmla="*/ 107094 w 279257"/>
                    <a:gd name="connsiteY30" fmla="*/ 72999 h 213236"/>
                    <a:gd name="connsiteX31" fmla="*/ 115939 w 279257"/>
                    <a:gd name="connsiteY31" fmla="*/ 61667 h 213236"/>
                    <a:gd name="connsiteX32" fmla="*/ 117271 w 279257"/>
                    <a:gd name="connsiteY32" fmla="*/ 55906 h 213236"/>
                    <a:gd name="connsiteX33" fmla="*/ 117461 w 279257"/>
                    <a:gd name="connsiteY33" fmla="*/ 51845 h 213236"/>
                    <a:gd name="connsiteX34" fmla="*/ 761 w 279257"/>
                    <a:gd name="connsiteY34" fmla="*/ 118423 h 213236"/>
                    <a:gd name="connsiteX35" fmla="*/ 190 w 279257"/>
                    <a:gd name="connsiteY35" fmla="*/ 112662 h 213236"/>
                    <a:gd name="connsiteX36" fmla="*/ 0 w 279257"/>
                    <a:gd name="connsiteY36" fmla="*/ 108129 h 213236"/>
                    <a:gd name="connsiteX37" fmla="*/ 0 w 279257"/>
                    <a:gd name="connsiteY37" fmla="*/ 106524 h 213236"/>
                    <a:gd name="connsiteX38" fmla="*/ 951 w 279257"/>
                    <a:gd name="connsiteY38" fmla="*/ 86975 h 213236"/>
                    <a:gd name="connsiteX39" fmla="*/ 112801 w 279257"/>
                    <a:gd name="connsiteY39" fmla="*/ 42779 h 213236"/>
                    <a:gd name="connsiteX40" fmla="*/ 109186 w 279257"/>
                    <a:gd name="connsiteY40" fmla="*/ 40419 h 213236"/>
                    <a:gd name="connsiteX41" fmla="*/ 106238 w 279257"/>
                    <a:gd name="connsiteY41" fmla="*/ 38908 h 213236"/>
                    <a:gd name="connsiteX42" fmla="*/ 95776 w 279257"/>
                    <a:gd name="connsiteY42" fmla="*/ 36830 h 213236"/>
                    <a:gd name="connsiteX43" fmla="*/ 89118 w 279257"/>
                    <a:gd name="connsiteY43" fmla="*/ 37680 h 213236"/>
                    <a:gd name="connsiteX44" fmla="*/ 87026 w 279257"/>
                    <a:gd name="connsiteY44" fmla="*/ 38341 h 213236"/>
                    <a:gd name="connsiteX45" fmla="*/ 5041 w 279257"/>
                    <a:gd name="connsiteY45" fmla="*/ 64028 h 213236"/>
                    <a:gd name="connsiteX46" fmla="*/ 15218 w 279257"/>
                    <a:gd name="connsiteY46" fmla="*/ 35413 h 213236"/>
                    <a:gd name="connsiteX47" fmla="*/ 101768 w 279257"/>
                    <a:gd name="connsiteY47" fmla="*/ 21815 h 213236"/>
                    <a:gd name="connsiteX48" fmla="*/ 106333 w 279257"/>
                    <a:gd name="connsiteY48" fmla="*/ 21531 h 213236"/>
                    <a:gd name="connsiteX49" fmla="*/ 110138 w 279257"/>
                    <a:gd name="connsiteY49" fmla="*/ 21720 h 213236"/>
                    <a:gd name="connsiteX50" fmla="*/ 112420 w 279257"/>
                    <a:gd name="connsiteY50" fmla="*/ 22004 h 213236"/>
                    <a:gd name="connsiteX51" fmla="*/ 122407 w 279257"/>
                    <a:gd name="connsiteY51" fmla="*/ 25026 h 213236"/>
                    <a:gd name="connsiteX52" fmla="*/ 128874 w 279257"/>
                    <a:gd name="connsiteY52" fmla="*/ 28897 h 213236"/>
                    <a:gd name="connsiteX53" fmla="*/ 133249 w 279257"/>
                    <a:gd name="connsiteY53" fmla="*/ 33053 h 213236"/>
                    <a:gd name="connsiteX54" fmla="*/ 138671 w 279257"/>
                    <a:gd name="connsiteY54" fmla="*/ 41930 h 213236"/>
                    <a:gd name="connsiteX55" fmla="*/ 140002 w 279257"/>
                    <a:gd name="connsiteY55" fmla="*/ 47124 h 213236"/>
                    <a:gd name="connsiteX56" fmla="*/ 140192 w 279257"/>
                    <a:gd name="connsiteY56" fmla="*/ 50523 h 213236"/>
                    <a:gd name="connsiteX57" fmla="*/ 136198 w 279257"/>
                    <a:gd name="connsiteY57" fmla="*/ 63650 h 213236"/>
                    <a:gd name="connsiteX58" fmla="*/ 135342 w 279257"/>
                    <a:gd name="connsiteY58" fmla="*/ 64972 h 213236"/>
                    <a:gd name="connsiteX59" fmla="*/ 138766 w 279257"/>
                    <a:gd name="connsiteY59" fmla="*/ 67427 h 213236"/>
                    <a:gd name="connsiteX60" fmla="*/ 139812 w 279257"/>
                    <a:gd name="connsiteY60" fmla="*/ 66200 h 213236"/>
                    <a:gd name="connsiteX61" fmla="*/ 143616 w 279257"/>
                    <a:gd name="connsiteY61" fmla="*/ 61383 h 213236"/>
                    <a:gd name="connsiteX62" fmla="*/ 150750 w 279257"/>
                    <a:gd name="connsiteY62" fmla="*/ 48351 h 213236"/>
                    <a:gd name="connsiteX63" fmla="*/ 151796 w 279257"/>
                    <a:gd name="connsiteY63" fmla="*/ 41835 h 213236"/>
                    <a:gd name="connsiteX64" fmla="*/ 151796 w 279257"/>
                    <a:gd name="connsiteY64" fmla="*/ 39569 h 213236"/>
                    <a:gd name="connsiteX65" fmla="*/ 151035 w 279257"/>
                    <a:gd name="connsiteY65" fmla="*/ 35791 h 213236"/>
                    <a:gd name="connsiteX66" fmla="*/ 147991 w 279257"/>
                    <a:gd name="connsiteY66" fmla="*/ 29653 h 213236"/>
                    <a:gd name="connsiteX67" fmla="*/ 145519 w 279257"/>
                    <a:gd name="connsiteY67" fmla="*/ 26536 h 213236"/>
                    <a:gd name="connsiteX68" fmla="*/ 143236 w 279257"/>
                    <a:gd name="connsiteY68" fmla="*/ 24459 h 213236"/>
                    <a:gd name="connsiteX69" fmla="*/ 145423 w 279257"/>
                    <a:gd name="connsiteY69" fmla="*/ 24459 h 213236"/>
                    <a:gd name="connsiteX70" fmla="*/ 157502 w 279257"/>
                    <a:gd name="connsiteY70" fmla="*/ 24837 h 213236"/>
                    <a:gd name="connsiteX71" fmla="*/ 168535 w 279257"/>
                    <a:gd name="connsiteY71" fmla="*/ 24837 h 213236"/>
                    <a:gd name="connsiteX72" fmla="*/ 178141 w 279257"/>
                    <a:gd name="connsiteY72" fmla="*/ 24837 h 213236"/>
                    <a:gd name="connsiteX73" fmla="*/ 210574 w 279257"/>
                    <a:gd name="connsiteY73" fmla="*/ 23420 h 213236"/>
                    <a:gd name="connsiteX74" fmla="*/ 210574 w 279257"/>
                    <a:gd name="connsiteY74" fmla="*/ 23420 h 213236"/>
                    <a:gd name="connsiteX75" fmla="*/ 213808 w 279257"/>
                    <a:gd name="connsiteY75" fmla="*/ 24459 h 213236"/>
                    <a:gd name="connsiteX76" fmla="*/ 214854 w 279257"/>
                    <a:gd name="connsiteY76" fmla="*/ 28897 h 213236"/>
                    <a:gd name="connsiteX77" fmla="*/ 214473 w 279257"/>
                    <a:gd name="connsiteY77" fmla="*/ 31069 h 213236"/>
                    <a:gd name="connsiteX78" fmla="*/ 216566 w 279257"/>
                    <a:gd name="connsiteY78" fmla="*/ 31542 h 213236"/>
                    <a:gd name="connsiteX79" fmla="*/ 223128 w 279257"/>
                    <a:gd name="connsiteY79" fmla="*/ 31164 h 213236"/>
                    <a:gd name="connsiteX80" fmla="*/ 223223 w 279257"/>
                    <a:gd name="connsiteY80" fmla="*/ 31164 h 213236"/>
                    <a:gd name="connsiteX81" fmla="*/ 230642 w 279257"/>
                    <a:gd name="connsiteY81" fmla="*/ 33053 h 213236"/>
                    <a:gd name="connsiteX82" fmla="*/ 234351 w 279257"/>
                    <a:gd name="connsiteY82" fmla="*/ 41552 h 213236"/>
                    <a:gd name="connsiteX83" fmla="*/ 234351 w 279257"/>
                    <a:gd name="connsiteY83" fmla="*/ 43724 h 213236"/>
                    <a:gd name="connsiteX84" fmla="*/ 234351 w 279257"/>
                    <a:gd name="connsiteY84" fmla="*/ 45235 h 213236"/>
                    <a:gd name="connsiteX85" fmla="*/ 230832 w 279257"/>
                    <a:gd name="connsiteY85" fmla="*/ 42968 h 213236"/>
                    <a:gd name="connsiteX86" fmla="*/ 224935 w 279257"/>
                    <a:gd name="connsiteY86" fmla="*/ 41741 h 213236"/>
                    <a:gd name="connsiteX87" fmla="*/ 222748 w 279257"/>
                    <a:gd name="connsiteY87" fmla="*/ 41930 h 213236"/>
                    <a:gd name="connsiteX88" fmla="*/ 221131 w 279257"/>
                    <a:gd name="connsiteY88" fmla="*/ 41930 h 213236"/>
                    <a:gd name="connsiteX89" fmla="*/ 221131 w 279257"/>
                    <a:gd name="connsiteY89" fmla="*/ 42213 h 213236"/>
                    <a:gd name="connsiteX90" fmla="*/ 219609 w 279257"/>
                    <a:gd name="connsiteY90" fmla="*/ 42685 h 213236"/>
                    <a:gd name="connsiteX91" fmla="*/ 139812 w 279257"/>
                    <a:gd name="connsiteY91" fmla="*/ 87542 h 213236"/>
                    <a:gd name="connsiteX92" fmla="*/ 113847 w 279257"/>
                    <a:gd name="connsiteY92" fmla="*/ 121067 h 213236"/>
                    <a:gd name="connsiteX93" fmla="*/ 89404 w 279257"/>
                    <a:gd name="connsiteY93" fmla="*/ 195482 h 213236"/>
                    <a:gd name="connsiteX94" fmla="*/ 89404 w 279257"/>
                    <a:gd name="connsiteY94" fmla="*/ 196993 h 213236"/>
                    <a:gd name="connsiteX95" fmla="*/ 90735 w 279257"/>
                    <a:gd name="connsiteY95" fmla="*/ 197749 h 213236"/>
                    <a:gd name="connsiteX96" fmla="*/ 106904 w 279257"/>
                    <a:gd name="connsiteY96" fmla="*/ 199354 h 213236"/>
                    <a:gd name="connsiteX97" fmla="*/ 108996 w 279257"/>
                    <a:gd name="connsiteY97" fmla="*/ 199354 h 213236"/>
                    <a:gd name="connsiteX98" fmla="*/ 154934 w 279257"/>
                    <a:gd name="connsiteY98" fmla="*/ 192271 h 213236"/>
                    <a:gd name="connsiteX99" fmla="*/ 219704 w 279257"/>
                    <a:gd name="connsiteY99" fmla="*/ 154025 h 213236"/>
                    <a:gd name="connsiteX100" fmla="*/ 265357 w 279257"/>
                    <a:gd name="connsiteY100" fmla="*/ 42874 h 213236"/>
                    <a:gd name="connsiteX101" fmla="*/ 265357 w 279257"/>
                    <a:gd name="connsiteY101" fmla="*/ 39002 h 213236"/>
                    <a:gd name="connsiteX102" fmla="*/ 262409 w 279257"/>
                    <a:gd name="connsiteY102" fmla="*/ 19359 h 213236"/>
                    <a:gd name="connsiteX103" fmla="*/ 261363 w 279257"/>
                    <a:gd name="connsiteY103" fmla="*/ 15676 h 213236"/>
                    <a:gd name="connsiteX104" fmla="*/ 260126 w 279257"/>
                    <a:gd name="connsiteY104" fmla="*/ 11804 h 213236"/>
                    <a:gd name="connsiteX105" fmla="*/ 270398 w 279257"/>
                    <a:gd name="connsiteY105" fmla="*/ 0 h 213236"/>
                    <a:gd name="connsiteX106" fmla="*/ 275344 w 279257"/>
                    <a:gd name="connsiteY106" fmla="*/ 14165 h 213236"/>
                    <a:gd name="connsiteX107" fmla="*/ 276866 w 279257"/>
                    <a:gd name="connsiteY107" fmla="*/ 20398 h 213236"/>
                    <a:gd name="connsiteX108" fmla="*/ 279243 w 279257"/>
                    <a:gd name="connsiteY108" fmla="*/ 40513 h 213236"/>
                    <a:gd name="connsiteX109" fmla="*/ 279243 w 279257"/>
                    <a:gd name="connsiteY109" fmla="*/ 42685 h 213236"/>
                    <a:gd name="connsiteX110" fmla="*/ 257653 w 279257"/>
                    <a:gd name="connsiteY110" fmla="*/ 126450 h 213236"/>
                    <a:gd name="connsiteX111" fmla="*/ 229596 w 279257"/>
                    <a:gd name="connsiteY111" fmla="*/ 163846 h 213236"/>
                    <a:gd name="connsiteX112" fmla="*/ 157122 w 279257"/>
                    <a:gd name="connsiteY112" fmla="*/ 206154 h 213236"/>
                    <a:gd name="connsiteX113" fmla="*/ 109282 w 279257"/>
                    <a:gd name="connsiteY113" fmla="*/ 213236 h 213236"/>
                    <a:gd name="connsiteX114" fmla="*/ 103860 w 279257"/>
                    <a:gd name="connsiteY114" fmla="*/ 213236 h 21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279257" h="213236">
                      <a:moveTo>
                        <a:pt x="103765" y="213142"/>
                      </a:moveTo>
                      <a:lnTo>
                        <a:pt x="96632" y="212670"/>
                      </a:lnTo>
                      <a:lnTo>
                        <a:pt x="89974" y="211725"/>
                      </a:lnTo>
                      <a:lnTo>
                        <a:pt x="84172" y="210592"/>
                      </a:lnTo>
                      <a:lnTo>
                        <a:pt x="79417" y="209459"/>
                      </a:lnTo>
                      <a:lnTo>
                        <a:pt x="75232" y="208231"/>
                      </a:lnTo>
                      <a:lnTo>
                        <a:pt x="74471" y="208042"/>
                      </a:lnTo>
                      <a:lnTo>
                        <a:pt x="68670" y="205965"/>
                      </a:lnTo>
                      <a:lnTo>
                        <a:pt x="64770" y="204454"/>
                      </a:lnTo>
                      <a:lnTo>
                        <a:pt x="59254" y="201904"/>
                      </a:lnTo>
                      <a:lnTo>
                        <a:pt x="55735" y="200110"/>
                      </a:lnTo>
                      <a:lnTo>
                        <a:pt x="52501" y="198315"/>
                      </a:lnTo>
                      <a:lnTo>
                        <a:pt x="50123" y="196899"/>
                      </a:lnTo>
                      <a:lnTo>
                        <a:pt x="45177" y="193688"/>
                      </a:lnTo>
                      <a:lnTo>
                        <a:pt x="41278" y="190761"/>
                      </a:lnTo>
                      <a:lnTo>
                        <a:pt x="37378" y="187550"/>
                      </a:lnTo>
                      <a:lnTo>
                        <a:pt x="34145" y="184622"/>
                      </a:lnTo>
                      <a:lnTo>
                        <a:pt x="132869" y="73471"/>
                      </a:lnTo>
                      <a:lnTo>
                        <a:pt x="129825" y="70449"/>
                      </a:lnTo>
                      <a:lnTo>
                        <a:pt x="20354" y="169040"/>
                      </a:lnTo>
                      <a:lnTo>
                        <a:pt x="19212" y="167529"/>
                      </a:lnTo>
                      <a:lnTo>
                        <a:pt x="16549" y="163469"/>
                      </a:lnTo>
                      <a:lnTo>
                        <a:pt x="15598" y="161958"/>
                      </a:lnTo>
                      <a:lnTo>
                        <a:pt x="15598" y="161674"/>
                      </a:lnTo>
                      <a:cubicBezTo>
                        <a:pt x="15598" y="161674"/>
                        <a:pt x="15122" y="161108"/>
                        <a:pt x="15122" y="161108"/>
                      </a:cubicBezTo>
                      <a:lnTo>
                        <a:pt x="12364" y="156103"/>
                      </a:lnTo>
                      <a:lnTo>
                        <a:pt x="9796" y="150814"/>
                      </a:lnTo>
                      <a:lnTo>
                        <a:pt x="7323" y="144959"/>
                      </a:lnTo>
                      <a:lnTo>
                        <a:pt x="5802" y="140804"/>
                      </a:lnTo>
                      <a:lnTo>
                        <a:pt x="105097" y="74321"/>
                      </a:lnTo>
                      <a:cubicBezTo>
                        <a:pt x="105762" y="73943"/>
                        <a:pt x="106428" y="73471"/>
                        <a:pt x="107094" y="72999"/>
                      </a:cubicBezTo>
                      <a:cubicBezTo>
                        <a:pt x="111184" y="69977"/>
                        <a:pt x="114132" y="66200"/>
                        <a:pt x="115939" y="61667"/>
                      </a:cubicBezTo>
                      <a:cubicBezTo>
                        <a:pt x="116320" y="60722"/>
                        <a:pt x="117081" y="58645"/>
                        <a:pt x="117271" y="55906"/>
                      </a:cubicBezTo>
                      <a:lnTo>
                        <a:pt x="117461" y="51845"/>
                      </a:lnTo>
                      <a:lnTo>
                        <a:pt x="761" y="118423"/>
                      </a:lnTo>
                      <a:lnTo>
                        <a:pt x="190" y="112662"/>
                      </a:lnTo>
                      <a:lnTo>
                        <a:pt x="0" y="108129"/>
                      </a:lnTo>
                      <a:lnTo>
                        <a:pt x="0" y="106524"/>
                      </a:lnTo>
                      <a:cubicBezTo>
                        <a:pt x="0" y="99913"/>
                        <a:pt x="190" y="93397"/>
                        <a:pt x="951" y="86975"/>
                      </a:cubicBezTo>
                      <a:lnTo>
                        <a:pt x="112801" y="42779"/>
                      </a:lnTo>
                      <a:lnTo>
                        <a:pt x="109186" y="40419"/>
                      </a:lnTo>
                      <a:cubicBezTo>
                        <a:pt x="107855" y="39569"/>
                        <a:pt x="106809" y="39096"/>
                        <a:pt x="106238" y="38908"/>
                      </a:cubicBezTo>
                      <a:cubicBezTo>
                        <a:pt x="104431" y="38152"/>
                        <a:pt x="100627" y="36830"/>
                        <a:pt x="95776" y="36830"/>
                      </a:cubicBezTo>
                      <a:cubicBezTo>
                        <a:pt x="93493" y="36830"/>
                        <a:pt x="91306" y="37113"/>
                        <a:pt x="89118" y="37680"/>
                      </a:cubicBezTo>
                      <a:cubicBezTo>
                        <a:pt x="88357" y="37869"/>
                        <a:pt x="87692" y="38058"/>
                        <a:pt x="87026" y="38341"/>
                      </a:cubicBezTo>
                      <a:lnTo>
                        <a:pt x="5041" y="64028"/>
                      </a:lnTo>
                      <a:cubicBezTo>
                        <a:pt x="7514" y="54301"/>
                        <a:pt x="10938" y="44668"/>
                        <a:pt x="15218" y="35413"/>
                      </a:cubicBezTo>
                      <a:lnTo>
                        <a:pt x="101768" y="21815"/>
                      </a:lnTo>
                      <a:cubicBezTo>
                        <a:pt x="103194" y="21626"/>
                        <a:pt x="104811" y="21531"/>
                        <a:pt x="106333" y="21531"/>
                      </a:cubicBezTo>
                      <a:cubicBezTo>
                        <a:pt x="107570" y="21531"/>
                        <a:pt x="108901" y="21531"/>
                        <a:pt x="110138" y="21720"/>
                      </a:cubicBezTo>
                      <a:cubicBezTo>
                        <a:pt x="110994" y="21720"/>
                        <a:pt x="111659" y="21909"/>
                        <a:pt x="112420" y="22004"/>
                      </a:cubicBezTo>
                      <a:cubicBezTo>
                        <a:pt x="115939" y="22570"/>
                        <a:pt x="119268" y="23609"/>
                        <a:pt x="122407" y="25026"/>
                      </a:cubicBezTo>
                      <a:cubicBezTo>
                        <a:pt x="123738" y="25687"/>
                        <a:pt x="126211" y="26820"/>
                        <a:pt x="128874" y="28897"/>
                      </a:cubicBezTo>
                      <a:cubicBezTo>
                        <a:pt x="130491" y="30125"/>
                        <a:pt x="131918" y="31542"/>
                        <a:pt x="133249" y="33053"/>
                      </a:cubicBezTo>
                      <a:cubicBezTo>
                        <a:pt x="134391" y="34375"/>
                        <a:pt x="136959" y="37491"/>
                        <a:pt x="138671" y="41930"/>
                      </a:cubicBezTo>
                      <a:cubicBezTo>
                        <a:pt x="139336" y="43629"/>
                        <a:pt x="139717" y="45329"/>
                        <a:pt x="140002" y="47124"/>
                      </a:cubicBezTo>
                      <a:cubicBezTo>
                        <a:pt x="140192" y="48257"/>
                        <a:pt x="140192" y="49390"/>
                        <a:pt x="140192" y="50523"/>
                      </a:cubicBezTo>
                      <a:cubicBezTo>
                        <a:pt x="140192" y="56284"/>
                        <a:pt x="138005" y="60817"/>
                        <a:pt x="136198" y="63650"/>
                      </a:cubicBezTo>
                      <a:lnTo>
                        <a:pt x="135342" y="64972"/>
                      </a:lnTo>
                      <a:lnTo>
                        <a:pt x="138766" y="67427"/>
                      </a:lnTo>
                      <a:lnTo>
                        <a:pt x="139812" y="66200"/>
                      </a:lnTo>
                      <a:cubicBezTo>
                        <a:pt x="141143" y="64594"/>
                        <a:pt x="142380" y="63083"/>
                        <a:pt x="143616" y="61383"/>
                      </a:cubicBezTo>
                      <a:cubicBezTo>
                        <a:pt x="148182" y="55339"/>
                        <a:pt x="149703" y="51751"/>
                        <a:pt x="150750" y="48351"/>
                      </a:cubicBezTo>
                      <a:cubicBezTo>
                        <a:pt x="151415" y="46085"/>
                        <a:pt x="151796" y="43913"/>
                        <a:pt x="151796" y="41835"/>
                      </a:cubicBezTo>
                      <a:cubicBezTo>
                        <a:pt x="151796" y="40702"/>
                        <a:pt x="151796" y="39852"/>
                        <a:pt x="151796" y="39569"/>
                      </a:cubicBezTo>
                      <a:cubicBezTo>
                        <a:pt x="151701" y="38341"/>
                        <a:pt x="151415" y="37019"/>
                        <a:pt x="151035" y="35791"/>
                      </a:cubicBezTo>
                      <a:cubicBezTo>
                        <a:pt x="150179" y="32958"/>
                        <a:pt x="148752" y="30881"/>
                        <a:pt x="147991" y="29653"/>
                      </a:cubicBezTo>
                      <a:cubicBezTo>
                        <a:pt x="147326" y="28614"/>
                        <a:pt x="146470" y="27575"/>
                        <a:pt x="145519" y="26536"/>
                      </a:cubicBezTo>
                      <a:cubicBezTo>
                        <a:pt x="144853" y="25781"/>
                        <a:pt x="144092" y="25120"/>
                        <a:pt x="143236" y="24459"/>
                      </a:cubicBezTo>
                      <a:cubicBezTo>
                        <a:pt x="143997" y="24459"/>
                        <a:pt x="144758" y="24459"/>
                        <a:pt x="145423" y="24459"/>
                      </a:cubicBezTo>
                      <a:cubicBezTo>
                        <a:pt x="149228" y="24648"/>
                        <a:pt x="153222" y="24742"/>
                        <a:pt x="157502" y="24837"/>
                      </a:cubicBezTo>
                      <a:cubicBezTo>
                        <a:pt x="160926" y="24837"/>
                        <a:pt x="164541" y="24837"/>
                        <a:pt x="168535" y="24837"/>
                      </a:cubicBezTo>
                      <a:lnTo>
                        <a:pt x="178141" y="24837"/>
                      </a:lnTo>
                      <a:cubicBezTo>
                        <a:pt x="188794" y="24553"/>
                        <a:pt x="199731" y="24176"/>
                        <a:pt x="210574" y="23420"/>
                      </a:cubicBezTo>
                      <a:lnTo>
                        <a:pt x="210574" y="23420"/>
                      </a:lnTo>
                      <a:cubicBezTo>
                        <a:pt x="212191" y="23420"/>
                        <a:pt x="213142" y="23798"/>
                        <a:pt x="213808" y="24459"/>
                      </a:cubicBezTo>
                      <a:cubicBezTo>
                        <a:pt x="214854" y="25403"/>
                        <a:pt x="215234" y="27009"/>
                        <a:pt x="214854" y="28897"/>
                      </a:cubicBezTo>
                      <a:lnTo>
                        <a:pt x="214473" y="31069"/>
                      </a:lnTo>
                      <a:lnTo>
                        <a:pt x="216566" y="31542"/>
                      </a:lnTo>
                      <a:cubicBezTo>
                        <a:pt x="219419" y="31258"/>
                        <a:pt x="221321" y="31164"/>
                        <a:pt x="223128" y="31164"/>
                      </a:cubicBezTo>
                      <a:lnTo>
                        <a:pt x="223223" y="31164"/>
                      </a:lnTo>
                      <a:cubicBezTo>
                        <a:pt x="225887" y="31164"/>
                        <a:pt x="228550" y="31447"/>
                        <a:pt x="230642" y="33053"/>
                      </a:cubicBezTo>
                      <a:cubicBezTo>
                        <a:pt x="233210" y="35225"/>
                        <a:pt x="234066" y="38908"/>
                        <a:pt x="234351" y="41552"/>
                      </a:cubicBezTo>
                      <a:cubicBezTo>
                        <a:pt x="234351" y="42591"/>
                        <a:pt x="234351" y="43346"/>
                        <a:pt x="234351" y="43724"/>
                      </a:cubicBezTo>
                      <a:cubicBezTo>
                        <a:pt x="234351" y="44196"/>
                        <a:pt x="234351" y="44763"/>
                        <a:pt x="234351" y="45235"/>
                      </a:cubicBezTo>
                      <a:cubicBezTo>
                        <a:pt x="233400" y="44385"/>
                        <a:pt x="232259" y="43629"/>
                        <a:pt x="230832" y="42968"/>
                      </a:cubicBezTo>
                      <a:cubicBezTo>
                        <a:pt x="228930" y="42118"/>
                        <a:pt x="226933" y="41741"/>
                        <a:pt x="224935" y="41741"/>
                      </a:cubicBezTo>
                      <a:cubicBezTo>
                        <a:pt x="224270" y="41741"/>
                        <a:pt x="223509" y="41741"/>
                        <a:pt x="222748" y="41930"/>
                      </a:cubicBezTo>
                      <a:lnTo>
                        <a:pt x="221131" y="41930"/>
                      </a:lnTo>
                      <a:lnTo>
                        <a:pt x="221131" y="42213"/>
                      </a:lnTo>
                      <a:cubicBezTo>
                        <a:pt x="220370" y="42402"/>
                        <a:pt x="219895" y="42591"/>
                        <a:pt x="219609" y="42685"/>
                      </a:cubicBezTo>
                      <a:cubicBezTo>
                        <a:pt x="188794" y="50523"/>
                        <a:pt x="161877" y="65633"/>
                        <a:pt x="139812" y="87542"/>
                      </a:cubicBezTo>
                      <a:cubicBezTo>
                        <a:pt x="133249" y="94058"/>
                        <a:pt x="123358" y="105202"/>
                        <a:pt x="113847" y="121067"/>
                      </a:cubicBezTo>
                      <a:cubicBezTo>
                        <a:pt x="99866" y="144298"/>
                        <a:pt x="91686" y="169418"/>
                        <a:pt x="89404" y="195482"/>
                      </a:cubicBezTo>
                      <a:lnTo>
                        <a:pt x="89404" y="196993"/>
                      </a:lnTo>
                      <a:cubicBezTo>
                        <a:pt x="89404" y="196993"/>
                        <a:pt x="90735" y="197749"/>
                        <a:pt x="90735" y="197749"/>
                      </a:cubicBezTo>
                      <a:cubicBezTo>
                        <a:pt x="98439" y="199165"/>
                        <a:pt x="104146" y="199354"/>
                        <a:pt x="106904" y="199354"/>
                      </a:cubicBezTo>
                      <a:lnTo>
                        <a:pt x="108996" y="199354"/>
                      </a:lnTo>
                      <a:cubicBezTo>
                        <a:pt x="117461" y="199354"/>
                        <a:pt x="134676" y="198410"/>
                        <a:pt x="154934" y="192271"/>
                      </a:cubicBezTo>
                      <a:cubicBezTo>
                        <a:pt x="179853" y="184717"/>
                        <a:pt x="201729" y="171873"/>
                        <a:pt x="219704" y="154025"/>
                      </a:cubicBezTo>
                      <a:cubicBezTo>
                        <a:pt x="230547" y="143259"/>
                        <a:pt x="266023" y="103313"/>
                        <a:pt x="265357" y="42874"/>
                      </a:cubicBezTo>
                      <a:cubicBezTo>
                        <a:pt x="265357" y="41363"/>
                        <a:pt x="265357" y="40230"/>
                        <a:pt x="265357" y="39002"/>
                      </a:cubicBezTo>
                      <a:cubicBezTo>
                        <a:pt x="265167" y="34564"/>
                        <a:pt x="264501" y="27575"/>
                        <a:pt x="262409" y="19359"/>
                      </a:cubicBezTo>
                      <a:cubicBezTo>
                        <a:pt x="262124" y="18132"/>
                        <a:pt x="261743" y="16904"/>
                        <a:pt x="261363" y="15676"/>
                      </a:cubicBezTo>
                      <a:cubicBezTo>
                        <a:pt x="260982" y="14354"/>
                        <a:pt x="260507" y="13032"/>
                        <a:pt x="260126" y="11804"/>
                      </a:cubicBezTo>
                      <a:cubicBezTo>
                        <a:pt x="262028" y="6799"/>
                        <a:pt x="265738" y="2644"/>
                        <a:pt x="270398" y="0"/>
                      </a:cubicBezTo>
                      <a:cubicBezTo>
                        <a:pt x="272395" y="4533"/>
                        <a:pt x="274012" y="9349"/>
                        <a:pt x="275344" y="14165"/>
                      </a:cubicBezTo>
                      <a:cubicBezTo>
                        <a:pt x="275914" y="16243"/>
                        <a:pt x="276390" y="18321"/>
                        <a:pt x="276866" y="20398"/>
                      </a:cubicBezTo>
                      <a:cubicBezTo>
                        <a:pt x="278673" y="28992"/>
                        <a:pt x="279243" y="36075"/>
                        <a:pt x="279243" y="40513"/>
                      </a:cubicBezTo>
                      <a:lnTo>
                        <a:pt x="279243" y="42685"/>
                      </a:lnTo>
                      <a:cubicBezTo>
                        <a:pt x="279624" y="72055"/>
                        <a:pt x="272300" y="100196"/>
                        <a:pt x="257653" y="126450"/>
                      </a:cubicBezTo>
                      <a:cubicBezTo>
                        <a:pt x="249854" y="140332"/>
                        <a:pt x="239963" y="153553"/>
                        <a:pt x="229596" y="163846"/>
                      </a:cubicBezTo>
                      <a:cubicBezTo>
                        <a:pt x="209433" y="183867"/>
                        <a:pt x="185084" y="198032"/>
                        <a:pt x="157122" y="206154"/>
                      </a:cubicBezTo>
                      <a:cubicBezTo>
                        <a:pt x="135912" y="212292"/>
                        <a:pt x="118032" y="213236"/>
                        <a:pt x="109282" y="213236"/>
                      </a:cubicBezTo>
                      <a:lnTo>
                        <a:pt x="103860" y="213236"/>
                      </a:lnTo>
                      <a:close/>
                    </a:path>
                  </a:pathLst>
                </a:custGeom>
                <a:grpFill/>
                <a:ln w="948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9A030BD-960B-5186-783F-0C9DF1BFDF62}"/>
                    </a:ext>
                  </a:extLst>
                </p:cNvPr>
                <p:cNvSpPr/>
                <p:nvPr/>
              </p:nvSpPr>
              <p:spPr>
                <a:xfrm>
                  <a:off x="2394946" y="755775"/>
                  <a:ext cx="58682" cy="58172"/>
                </a:xfrm>
                <a:custGeom>
                  <a:avLst/>
                  <a:gdLst>
                    <a:gd name="connsiteX0" fmla="*/ 29294 w 58682"/>
                    <a:gd name="connsiteY0" fmla="*/ 58173 h 58172"/>
                    <a:gd name="connsiteX1" fmla="*/ 18166 w 58682"/>
                    <a:gd name="connsiteY1" fmla="*/ 40135 h 58172"/>
                    <a:gd name="connsiteX2" fmla="*/ 0 w 58682"/>
                    <a:gd name="connsiteY2" fmla="*/ 29086 h 58172"/>
                    <a:gd name="connsiteX3" fmla="*/ 15027 w 58682"/>
                    <a:gd name="connsiteY3" fmla="*/ 20870 h 58172"/>
                    <a:gd name="connsiteX4" fmla="*/ 18166 w 58682"/>
                    <a:gd name="connsiteY4" fmla="*/ 18037 h 58172"/>
                    <a:gd name="connsiteX5" fmla="*/ 27011 w 58682"/>
                    <a:gd name="connsiteY5" fmla="*/ 5761 h 58172"/>
                    <a:gd name="connsiteX6" fmla="*/ 29389 w 58682"/>
                    <a:gd name="connsiteY6" fmla="*/ 0 h 58172"/>
                    <a:gd name="connsiteX7" fmla="*/ 40517 w 58682"/>
                    <a:gd name="connsiteY7" fmla="*/ 18037 h 58172"/>
                    <a:gd name="connsiteX8" fmla="*/ 58683 w 58682"/>
                    <a:gd name="connsiteY8" fmla="*/ 29086 h 58172"/>
                    <a:gd name="connsiteX9" fmla="*/ 52881 w 58682"/>
                    <a:gd name="connsiteY9" fmla="*/ 31447 h 58172"/>
                    <a:gd name="connsiteX10" fmla="*/ 37664 w 58682"/>
                    <a:gd name="connsiteY10" fmla="*/ 43252 h 58172"/>
                    <a:gd name="connsiteX11" fmla="*/ 29389 w 58682"/>
                    <a:gd name="connsiteY11" fmla="*/ 58173 h 5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682" h="58172">
                      <a:moveTo>
                        <a:pt x="29294" y="58173"/>
                      </a:moveTo>
                      <a:cubicBezTo>
                        <a:pt x="27106" y="51373"/>
                        <a:pt x="23302" y="45235"/>
                        <a:pt x="18166" y="40135"/>
                      </a:cubicBezTo>
                      <a:cubicBezTo>
                        <a:pt x="13030" y="35036"/>
                        <a:pt x="6848" y="31258"/>
                        <a:pt x="0" y="29086"/>
                      </a:cubicBezTo>
                      <a:cubicBezTo>
                        <a:pt x="5421" y="27292"/>
                        <a:pt x="10557" y="24553"/>
                        <a:pt x="15027" y="20870"/>
                      </a:cubicBezTo>
                      <a:cubicBezTo>
                        <a:pt x="16074" y="20020"/>
                        <a:pt x="17120" y="19076"/>
                        <a:pt x="18166" y="18037"/>
                      </a:cubicBezTo>
                      <a:cubicBezTo>
                        <a:pt x="21780" y="14449"/>
                        <a:pt x="24729" y="10294"/>
                        <a:pt x="27011" y="5761"/>
                      </a:cubicBezTo>
                      <a:cubicBezTo>
                        <a:pt x="27962" y="3872"/>
                        <a:pt x="28723" y="1983"/>
                        <a:pt x="29389" y="0"/>
                      </a:cubicBezTo>
                      <a:cubicBezTo>
                        <a:pt x="31576" y="6799"/>
                        <a:pt x="35381" y="12843"/>
                        <a:pt x="40517" y="18037"/>
                      </a:cubicBezTo>
                      <a:cubicBezTo>
                        <a:pt x="45653" y="23137"/>
                        <a:pt x="51835" y="26914"/>
                        <a:pt x="58683" y="29086"/>
                      </a:cubicBezTo>
                      <a:cubicBezTo>
                        <a:pt x="56686" y="29747"/>
                        <a:pt x="54783" y="30503"/>
                        <a:pt x="52881" y="31447"/>
                      </a:cubicBezTo>
                      <a:cubicBezTo>
                        <a:pt x="47079" y="34280"/>
                        <a:pt x="41848" y="38341"/>
                        <a:pt x="37664" y="43252"/>
                      </a:cubicBezTo>
                      <a:cubicBezTo>
                        <a:pt x="33954" y="47690"/>
                        <a:pt x="31101" y="52790"/>
                        <a:pt x="29389" y="58173"/>
                      </a:cubicBezTo>
                      <a:close/>
                    </a:path>
                  </a:pathLst>
                </a:custGeom>
                <a:grpFill/>
                <a:ln w="9483" cap="flat">
                  <a:noFill/>
                  <a:prstDash val="solid"/>
                  <a:miter/>
                </a:ln>
              </p:spPr>
              <p:txBody>
                <a:bodyPr rtlCol="0" anchor="ctr"/>
                <a:lstStyle/>
                <a:p>
                  <a:endParaRPr lang="en-US"/>
                </a:p>
              </p:txBody>
            </p:sp>
          </p:grpSp>
        </p:grpSp>
        <p:sp>
          <p:nvSpPr>
            <p:cNvPr id="14" name="Freeform 13">
              <a:extLst>
                <a:ext uri="{FF2B5EF4-FFF2-40B4-BE49-F238E27FC236}">
                  <a16:creationId xmlns:a16="http://schemas.microsoft.com/office/drawing/2014/main" id="{2D5F9790-6174-0F0B-C937-A20D6E17E829}"/>
                </a:ext>
              </a:extLst>
            </p:cNvPr>
            <p:cNvSpPr/>
            <p:nvPr/>
          </p:nvSpPr>
          <p:spPr>
            <a:xfrm>
              <a:off x="2013459" y="731316"/>
              <a:ext cx="6277" cy="342896"/>
            </a:xfrm>
            <a:custGeom>
              <a:avLst/>
              <a:gdLst>
                <a:gd name="connsiteX0" fmla="*/ 0 w 6277"/>
                <a:gd name="connsiteY0" fmla="*/ 0 h 342896"/>
                <a:gd name="connsiteX1" fmla="*/ 6277 w 6277"/>
                <a:gd name="connsiteY1" fmla="*/ 0 h 342896"/>
                <a:gd name="connsiteX2" fmla="*/ 6277 w 6277"/>
                <a:gd name="connsiteY2" fmla="*/ 342897 h 342896"/>
                <a:gd name="connsiteX3" fmla="*/ 0 w 6277"/>
                <a:gd name="connsiteY3" fmla="*/ 342897 h 342896"/>
              </a:gdLst>
              <a:ahLst/>
              <a:cxnLst>
                <a:cxn ang="0">
                  <a:pos x="connsiteX0" y="connsiteY0"/>
                </a:cxn>
                <a:cxn ang="0">
                  <a:pos x="connsiteX1" y="connsiteY1"/>
                </a:cxn>
                <a:cxn ang="0">
                  <a:pos x="connsiteX2" y="connsiteY2"/>
                </a:cxn>
                <a:cxn ang="0">
                  <a:pos x="connsiteX3" y="connsiteY3"/>
                </a:cxn>
              </a:cxnLst>
              <a:rect l="l" t="t" r="r" b="b"/>
              <a:pathLst>
                <a:path w="6277" h="342896">
                  <a:moveTo>
                    <a:pt x="0" y="0"/>
                  </a:moveTo>
                  <a:lnTo>
                    <a:pt x="6277" y="0"/>
                  </a:lnTo>
                  <a:lnTo>
                    <a:pt x="6277" y="342897"/>
                  </a:lnTo>
                  <a:lnTo>
                    <a:pt x="0" y="342897"/>
                  </a:lnTo>
                  <a:close/>
                </a:path>
              </a:pathLst>
            </a:custGeom>
            <a:grpFill/>
            <a:ln w="9483" cap="flat">
              <a:noFill/>
              <a:prstDash val="solid"/>
              <a:miter/>
            </a:ln>
          </p:spPr>
          <p:txBody>
            <a:bodyPr rtlCol="0" anchor="ctr"/>
            <a:lstStyle/>
            <a:p>
              <a:endParaRPr lang="en-US"/>
            </a:p>
          </p:txBody>
        </p:sp>
      </p:grpSp>
      <p:sp>
        <p:nvSpPr>
          <p:cNvPr id="45" name="Text Placeholder 44">
            <a:extLst>
              <a:ext uri="{FF2B5EF4-FFF2-40B4-BE49-F238E27FC236}">
                <a16:creationId xmlns:a16="http://schemas.microsoft.com/office/drawing/2014/main" id="{6C4C2AD3-1095-95CE-353A-F12E48BF444A}"/>
              </a:ext>
            </a:extLst>
          </p:cNvPr>
          <p:cNvSpPr>
            <a:spLocks noGrp="1"/>
          </p:cNvSpPr>
          <p:nvPr>
            <p:ph type="body" sz="quarter" idx="10"/>
          </p:nvPr>
        </p:nvSpPr>
        <p:spPr>
          <a:xfrm>
            <a:off x="5143501" y="2937431"/>
            <a:ext cx="6589712" cy="366486"/>
          </a:xfrm>
          <a:solidFill>
            <a:schemeClr val="bg1"/>
          </a:solidFill>
          <a:effectLst>
            <a:outerShdw dist="12700" dir="16200000" rotWithShape="0">
              <a:schemeClr val="bg1">
                <a:lumMod val="75000"/>
              </a:schemeClr>
            </a:outerShdw>
          </a:effectLst>
        </p:spPr>
        <p:txBody>
          <a:bodyPr/>
          <a:lstStyle/>
          <a:p>
            <a:r>
              <a:rPr lang="en-US"/>
              <a:t>Stay connected, follow us on socials</a:t>
            </a:r>
          </a:p>
        </p:txBody>
      </p:sp>
      <p:sp>
        <p:nvSpPr>
          <p:cNvPr id="46" name="Text Placeholder 45">
            <a:extLst>
              <a:ext uri="{FF2B5EF4-FFF2-40B4-BE49-F238E27FC236}">
                <a16:creationId xmlns:a16="http://schemas.microsoft.com/office/drawing/2014/main" id="{6B606D7A-FF4B-C1DF-45AD-ABAB543800BF}"/>
              </a:ext>
            </a:extLst>
          </p:cNvPr>
          <p:cNvSpPr>
            <a:spLocks noGrp="1"/>
          </p:cNvSpPr>
          <p:nvPr>
            <p:ph type="body" sz="quarter" idx="11"/>
          </p:nvPr>
        </p:nvSpPr>
        <p:spPr>
          <a:xfrm>
            <a:off x="5143501" y="904299"/>
            <a:ext cx="6589712" cy="366486"/>
          </a:xfrm>
          <a:solidFill>
            <a:schemeClr val="bg1"/>
          </a:solidFill>
          <a:effectLst>
            <a:outerShdw dist="12700" dir="16200000" rotWithShape="0">
              <a:schemeClr val="bg1">
                <a:lumMod val="75000"/>
              </a:schemeClr>
            </a:outerShdw>
          </a:effectLst>
        </p:spPr>
        <p:txBody>
          <a:bodyPr/>
          <a:lstStyle/>
          <a:p>
            <a:r>
              <a:rPr lang="en-US"/>
              <a:t>Reach out via phone or web</a:t>
            </a:r>
          </a:p>
        </p:txBody>
      </p:sp>
      <p:grpSp>
        <p:nvGrpSpPr>
          <p:cNvPr id="67" name="Group 66">
            <a:extLst>
              <a:ext uri="{FF2B5EF4-FFF2-40B4-BE49-F238E27FC236}">
                <a16:creationId xmlns:a16="http://schemas.microsoft.com/office/drawing/2014/main" id="{C0150E99-82BD-E55A-8350-607795B079B8}"/>
              </a:ext>
              <a:ext uri="{C183D7F6-B498-43B3-948B-1728B52AA6E4}">
                <adec:decorative xmlns:adec="http://schemas.microsoft.com/office/drawing/2017/decorative" val="1"/>
              </a:ext>
            </a:extLst>
          </p:cNvPr>
          <p:cNvGrpSpPr/>
          <p:nvPr/>
        </p:nvGrpSpPr>
        <p:grpSpPr>
          <a:xfrm>
            <a:off x="5186174" y="1451542"/>
            <a:ext cx="289890" cy="289890"/>
            <a:chOff x="5562857" y="1979907"/>
            <a:chExt cx="289890" cy="289890"/>
          </a:xfrm>
        </p:grpSpPr>
        <p:sp>
          <p:nvSpPr>
            <p:cNvPr id="37" name="Graphic 35">
              <a:extLst>
                <a:ext uri="{FF2B5EF4-FFF2-40B4-BE49-F238E27FC236}">
                  <a16:creationId xmlns:a16="http://schemas.microsoft.com/office/drawing/2014/main" id="{94011DA6-C9A2-92A7-018F-D754F5770A95}"/>
                </a:ext>
                <a:ext uri="{C183D7F6-B498-43B3-948B-1728B52AA6E4}">
                  <adec:decorative xmlns:adec="http://schemas.microsoft.com/office/drawing/2017/decorative" val="1"/>
                </a:ext>
              </a:extLst>
            </p:cNvPr>
            <p:cNvSpPr/>
            <p:nvPr/>
          </p:nvSpPr>
          <p:spPr>
            <a:xfrm>
              <a:off x="5562857" y="1979907"/>
              <a:ext cx="289890" cy="289890"/>
            </a:xfrm>
            <a:custGeom>
              <a:avLst/>
              <a:gdLst>
                <a:gd name="connsiteX0" fmla="*/ 115763 w 231526"/>
                <a:gd name="connsiteY0" fmla="*/ 231526 h 231526"/>
                <a:gd name="connsiteX1" fmla="*/ 0 w 231526"/>
                <a:gd name="connsiteY1" fmla="*/ 115763 h 231526"/>
                <a:gd name="connsiteX2" fmla="*/ 115763 w 231526"/>
                <a:gd name="connsiteY2" fmla="*/ 0 h 231526"/>
                <a:gd name="connsiteX3" fmla="*/ 231526 w 231526"/>
                <a:gd name="connsiteY3" fmla="*/ 115763 h 231526"/>
                <a:gd name="connsiteX4" fmla="*/ 115763 w 231526"/>
                <a:gd name="connsiteY4" fmla="*/ 231526 h 23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26" h="231526">
                  <a:moveTo>
                    <a:pt x="115763" y="231526"/>
                  </a:moveTo>
                  <a:cubicBezTo>
                    <a:pt x="23134" y="231526"/>
                    <a:pt x="0" y="208392"/>
                    <a:pt x="0" y="115763"/>
                  </a:cubicBezTo>
                  <a:cubicBezTo>
                    <a:pt x="0" y="23134"/>
                    <a:pt x="23134" y="0"/>
                    <a:pt x="115763" y="0"/>
                  </a:cubicBezTo>
                  <a:cubicBezTo>
                    <a:pt x="208392" y="0"/>
                    <a:pt x="231526" y="23134"/>
                    <a:pt x="231526" y="115763"/>
                  </a:cubicBezTo>
                  <a:cubicBezTo>
                    <a:pt x="231526" y="208392"/>
                    <a:pt x="208392" y="231526"/>
                    <a:pt x="115763" y="231526"/>
                  </a:cubicBezTo>
                  <a:close/>
                </a:path>
              </a:pathLst>
            </a:custGeom>
            <a:solidFill>
              <a:schemeClr val="bg2"/>
            </a:solidFill>
            <a:ln w="0" cap="flat">
              <a:noFill/>
              <a:prstDash val="solid"/>
              <a:miter/>
            </a:ln>
          </p:spPr>
          <p:txBody>
            <a:bodyPr rtlCol="0" anchor="ctr"/>
            <a:lstStyle/>
            <a:p>
              <a:endParaRPr lang="en-US"/>
            </a:p>
          </p:txBody>
        </p:sp>
        <p:pic>
          <p:nvPicPr>
            <p:cNvPr id="41" name="Graphic 40">
              <a:extLst>
                <a:ext uri="{FF2B5EF4-FFF2-40B4-BE49-F238E27FC236}">
                  <a16:creationId xmlns:a16="http://schemas.microsoft.com/office/drawing/2014/main" id="{C2697522-2E3E-36AE-1AC5-FFB59FB2B9AD}"/>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688897">
              <a:off x="5607193" y="2024243"/>
              <a:ext cx="201218" cy="201218"/>
            </a:xfrm>
            <a:prstGeom prst="rect">
              <a:avLst/>
            </a:prstGeom>
          </p:spPr>
        </p:pic>
      </p:grpSp>
      <p:grpSp>
        <p:nvGrpSpPr>
          <p:cNvPr id="68" name="Group 67">
            <a:extLst>
              <a:ext uri="{FF2B5EF4-FFF2-40B4-BE49-F238E27FC236}">
                <a16:creationId xmlns:a16="http://schemas.microsoft.com/office/drawing/2014/main" id="{B389EE53-027F-9E2A-01A7-C82BF16E3E9A}"/>
              </a:ext>
              <a:ext uri="{C183D7F6-B498-43B3-948B-1728B52AA6E4}">
                <adec:decorative xmlns:adec="http://schemas.microsoft.com/office/drawing/2017/decorative" val="1"/>
              </a:ext>
            </a:extLst>
          </p:cNvPr>
          <p:cNvGrpSpPr/>
          <p:nvPr/>
        </p:nvGrpSpPr>
        <p:grpSpPr>
          <a:xfrm>
            <a:off x="5185261" y="1956009"/>
            <a:ext cx="289893" cy="289893"/>
            <a:chOff x="5561943" y="2493998"/>
            <a:chExt cx="289893" cy="289893"/>
          </a:xfrm>
        </p:grpSpPr>
        <p:sp>
          <p:nvSpPr>
            <p:cNvPr id="38" name="Graphic 35">
              <a:extLst>
                <a:ext uri="{FF2B5EF4-FFF2-40B4-BE49-F238E27FC236}">
                  <a16:creationId xmlns:a16="http://schemas.microsoft.com/office/drawing/2014/main" id="{87E5ED05-FFAD-B562-9840-FEE71452CB8D}"/>
                </a:ext>
                <a:ext uri="{C183D7F6-B498-43B3-948B-1728B52AA6E4}">
                  <adec:decorative xmlns:adec="http://schemas.microsoft.com/office/drawing/2017/decorative" val="1"/>
                </a:ext>
              </a:extLst>
            </p:cNvPr>
            <p:cNvSpPr/>
            <p:nvPr/>
          </p:nvSpPr>
          <p:spPr>
            <a:xfrm>
              <a:off x="5561943" y="2493998"/>
              <a:ext cx="289893" cy="289893"/>
            </a:xfrm>
            <a:custGeom>
              <a:avLst/>
              <a:gdLst>
                <a:gd name="connsiteX0" fmla="*/ 115763 w 231526"/>
                <a:gd name="connsiteY0" fmla="*/ 231526 h 231526"/>
                <a:gd name="connsiteX1" fmla="*/ 0 w 231526"/>
                <a:gd name="connsiteY1" fmla="*/ 115763 h 231526"/>
                <a:gd name="connsiteX2" fmla="*/ 115763 w 231526"/>
                <a:gd name="connsiteY2" fmla="*/ 0 h 231526"/>
                <a:gd name="connsiteX3" fmla="*/ 231526 w 231526"/>
                <a:gd name="connsiteY3" fmla="*/ 115763 h 231526"/>
                <a:gd name="connsiteX4" fmla="*/ 115763 w 231526"/>
                <a:gd name="connsiteY4" fmla="*/ 231526 h 23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26" h="231526">
                  <a:moveTo>
                    <a:pt x="115763" y="231526"/>
                  </a:moveTo>
                  <a:cubicBezTo>
                    <a:pt x="23134" y="231526"/>
                    <a:pt x="0" y="208392"/>
                    <a:pt x="0" y="115763"/>
                  </a:cubicBezTo>
                  <a:cubicBezTo>
                    <a:pt x="0" y="23134"/>
                    <a:pt x="23134" y="0"/>
                    <a:pt x="115763" y="0"/>
                  </a:cubicBezTo>
                  <a:cubicBezTo>
                    <a:pt x="208392" y="0"/>
                    <a:pt x="231526" y="23134"/>
                    <a:pt x="231526" y="115763"/>
                  </a:cubicBezTo>
                  <a:cubicBezTo>
                    <a:pt x="231526" y="208392"/>
                    <a:pt x="208392" y="231526"/>
                    <a:pt x="115763" y="231526"/>
                  </a:cubicBezTo>
                  <a:close/>
                </a:path>
              </a:pathLst>
            </a:custGeom>
            <a:solidFill>
              <a:schemeClr val="bg2"/>
            </a:solidFill>
            <a:ln w="0" cap="flat">
              <a:noFill/>
              <a:prstDash val="solid"/>
              <a:miter/>
            </a:ln>
          </p:spPr>
          <p:txBody>
            <a:bodyPr rtlCol="0" anchor="ctr"/>
            <a:lstStyle/>
            <a:p>
              <a:endParaRPr lang="en-US"/>
            </a:p>
          </p:txBody>
        </p:sp>
        <p:pic>
          <p:nvPicPr>
            <p:cNvPr id="5" name="Graphic 4">
              <a:hlinkClick r:id="rId6"/>
              <a:extLst>
                <a:ext uri="{FF2B5EF4-FFF2-40B4-BE49-F238E27FC236}">
                  <a16:creationId xmlns:a16="http://schemas.microsoft.com/office/drawing/2014/main" id="{0F450797-DF1B-32CA-0F06-3D9B7216E618}"/>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94416" y="2526471"/>
              <a:ext cx="231296" cy="231296"/>
            </a:xfrm>
            <a:prstGeom prst="rect">
              <a:avLst/>
            </a:prstGeom>
          </p:spPr>
        </p:pic>
      </p:grpSp>
      <p:sp>
        <p:nvSpPr>
          <p:cNvPr id="57" name="TextBox 47, chunk 1">
            <a:extLst>
              <a:ext uri="{FF2B5EF4-FFF2-40B4-BE49-F238E27FC236}">
                <a16:creationId xmlns:a16="http://schemas.microsoft.com/office/drawing/2014/main" id="{A958EF89-E80A-F053-C4CF-1014ED7316C0}"/>
              </a:ext>
            </a:extLst>
          </p:cNvPr>
          <p:cNvSpPr txBox="1"/>
          <p:nvPr/>
        </p:nvSpPr>
        <p:spPr bwMode="gray">
          <a:xfrm>
            <a:off x="5546279" y="3550986"/>
            <a:ext cx="1948186" cy="307777"/>
          </a:xfrm>
          <a:prstGeom prst="rect">
            <a:avLst/>
          </a:prstGeom>
          <a:noFill/>
        </p:spPr>
        <p:txBody>
          <a:bodyPr wrap="square" numCol="1">
            <a:spAutoFit/>
          </a:bodyPr>
          <a:lstStyle>
            <a:defPPr>
              <a:defRPr lang="en-US"/>
            </a:defPPr>
            <a:lvl2pPr marL="0" lvl="1">
              <a:lnSpc>
                <a:spcPct val="100000"/>
              </a:lnSpc>
              <a:spcBef>
                <a:spcPts val="0"/>
              </a:spcBef>
              <a:spcAft>
                <a:spcPts val="1800"/>
              </a:spcAft>
              <a:defRPr sz="1400">
                <a:solidFill>
                  <a:schemeClr val="accent1">
                    <a:lumMod val="75000"/>
                  </a:schemeClr>
                </a:solidFill>
              </a:defRPr>
            </a:lvl2pPr>
          </a:lstStyle>
          <a:p>
            <a:pPr lvl="1">
              <a:defRPr/>
            </a:pPr>
            <a:r>
              <a:rPr lang="en-US">
                <a:solidFill>
                  <a:schemeClr val="accent1"/>
                </a:solidFill>
                <a:latin typeface="Arial" panose="020B0604020202020204"/>
                <a:hlinkClick r:id="rId9"/>
              </a:rPr>
              <a:t>@HHS_TechPolicy</a:t>
            </a:r>
            <a:endParaRPr lang="en-US">
              <a:solidFill>
                <a:schemeClr val="accent1"/>
              </a:solidFill>
              <a:latin typeface="Arial" panose="020B0604020202020204"/>
            </a:endParaRPr>
          </a:p>
        </p:txBody>
      </p:sp>
      <p:sp>
        <p:nvSpPr>
          <p:cNvPr id="58" name="TextBox 47, chunk 2">
            <a:extLst>
              <a:ext uri="{FF2B5EF4-FFF2-40B4-BE49-F238E27FC236}">
                <a16:creationId xmlns:a16="http://schemas.microsoft.com/office/drawing/2014/main" id="{558CC435-9DED-477D-BF48-7D891F23ED50}"/>
              </a:ext>
            </a:extLst>
          </p:cNvPr>
          <p:cNvSpPr txBox="1"/>
          <p:nvPr/>
        </p:nvSpPr>
        <p:spPr bwMode="gray">
          <a:xfrm>
            <a:off x="5546280" y="4086175"/>
            <a:ext cx="3610537" cy="307777"/>
          </a:xfrm>
          <a:prstGeom prst="rect">
            <a:avLst/>
          </a:prstGeom>
          <a:noFill/>
        </p:spPr>
        <p:txBody>
          <a:bodyPr wrap="square" numCol="1">
            <a:spAutoFit/>
          </a:bodyPr>
          <a:lstStyle>
            <a:defPPr>
              <a:defRPr lang="en-US"/>
            </a:defPPr>
            <a:lvl2pPr marL="0" lvl="1">
              <a:lnSpc>
                <a:spcPct val="100000"/>
              </a:lnSpc>
              <a:spcBef>
                <a:spcPts val="0"/>
              </a:spcBef>
              <a:spcAft>
                <a:spcPts val="1800"/>
              </a:spcAft>
              <a:defRPr sz="1400">
                <a:solidFill>
                  <a:schemeClr val="accent1">
                    <a:lumMod val="75000"/>
                  </a:schemeClr>
                </a:solidFill>
              </a:defRPr>
            </a:lvl2pPr>
          </a:lstStyle>
          <a:p>
            <a:pPr lvl="1">
              <a:defRPr/>
            </a:pPr>
            <a:r>
              <a:rPr lang="en-US">
                <a:solidFill>
                  <a:schemeClr val="accent1"/>
                </a:solidFill>
                <a:latin typeface="Arial" panose="020B0604020202020204"/>
                <a:hlinkClick r:id="rId10"/>
              </a:rPr>
              <a:t>Assistant Secretary for Technology Policy</a:t>
            </a:r>
            <a:endParaRPr lang="en-US">
              <a:solidFill>
                <a:schemeClr val="accent1"/>
              </a:solidFill>
              <a:latin typeface="Arial" panose="020B0604020202020204"/>
            </a:endParaRPr>
          </a:p>
        </p:txBody>
      </p:sp>
      <p:sp>
        <p:nvSpPr>
          <p:cNvPr id="59" name="TextBox 47, chunk 3">
            <a:extLst>
              <a:ext uri="{FF2B5EF4-FFF2-40B4-BE49-F238E27FC236}">
                <a16:creationId xmlns:a16="http://schemas.microsoft.com/office/drawing/2014/main" id="{2FD0AE34-9CE7-2523-0CC9-04E77CD32D7F}"/>
              </a:ext>
            </a:extLst>
          </p:cNvPr>
          <p:cNvSpPr txBox="1"/>
          <p:nvPr/>
        </p:nvSpPr>
        <p:spPr bwMode="gray">
          <a:xfrm>
            <a:off x="5546280" y="4621364"/>
            <a:ext cx="3017417" cy="307777"/>
          </a:xfrm>
          <a:prstGeom prst="rect">
            <a:avLst/>
          </a:prstGeom>
          <a:noFill/>
        </p:spPr>
        <p:txBody>
          <a:bodyPr wrap="square" numCol="1">
            <a:spAutoFit/>
          </a:bodyPr>
          <a:lstStyle>
            <a:defPPr>
              <a:defRPr lang="en-US"/>
            </a:defPPr>
            <a:lvl2pPr marL="0" lvl="1">
              <a:lnSpc>
                <a:spcPct val="100000"/>
              </a:lnSpc>
              <a:spcBef>
                <a:spcPts val="0"/>
              </a:spcBef>
              <a:spcAft>
                <a:spcPts val="1800"/>
              </a:spcAft>
              <a:defRPr sz="1400">
                <a:solidFill>
                  <a:schemeClr val="accent1">
                    <a:lumMod val="75000"/>
                  </a:schemeClr>
                </a:solidFill>
              </a:defRPr>
            </a:lvl2pPr>
          </a:lstStyle>
          <a:p>
            <a:r>
              <a:rPr lang="en-US" sz="1400">
                <a:solidFill>
                  <a:schemeClr val="accent1"/>
                </a:solidFill>
                <a:latin typeface="Arial" panose="020B0604020202020204"/>
                <a:hlinkClick r:id="rId11"/>
              </a:rPr>
              <a:t>Youtube.com/@HHS_TechPolicy</a:t>
            </a:r>
            <a:endParaRPr lang="en-US">
              <a:solidFill>
                <a:schemeClr val="accent1"/>
              </a:solidFill>
            </a:endParaRPr>
          </a:p>
        </p:txBody>
      </p:sp>
      <p:sp>
        <p:nvSpPr>
          <p:cNvPr id="60" name="TextBox 46, chunk 1">
            <a:extLst>
              <a:ext uri="{FF2B5EF4-FFF2-40B4-BE49-F238E27FC236}">
                <a16:creationId xmlns:a16="http://schemas.microsoft.com/office/drawing/2014/main" id="{4B05E437-FC7B-07EF-D6F4-E9D9A1093E7F}"/>
              </a:ext>
            </a:extLst>
          </p:cNvPr>
          <p:cNvSpPr txBox="1"/>
          <p:nvPr/>
        </p:nvSpPr>
        <p:spPr bwMode="gray">
          <a:xfrm>
            <a:off x="5546280" y="1442835"/>
            <a:ext cx="1403961" cy="307777"/>
          </a:xfrm>
          <a:prstGeom prst="rect">
            <a:avLst/>
          </a:prstGeom>
          <a:noFill/>
        </p:spPr>
        <p:txBody>
          <a:bodyPr wrap="square" numCol="1" rtlCol="0">
            <a:spAutoFit/>
          </a:bodyPr>
          <a:lstStyle>
            <a:defPPr>
              <a:defRPr lang="en-US"/>
            </a:defPPr>
            <a:lvl2pPr marL="0" lvl="1">
              <a:lnSpc>
                <a:spcPct val="100000"/>
              </a:lnSpc>
              <a:spcBef>
                <a:spcPts val="0"/>
              </a:spcBef>
              <a:spcAft>
                <a:spcPts val="1800"/>
              </a:spcAft>
              <a:defRPr sz="1400"/>
            </a:lvl2pPr>
          </a:lstStyle>
          <a:p>
            <a:pPr lvl="1">
              <a:defRPr/>
            </a:pPr>
            <a:r>
              <a:rPr lang="en-US">
                <a:solidFill>
                  <a:schemeClr val="accent2"/>
                </a:solidFill>
                <a:latin typeface="Arial" panose="020B0604020202020204"/>
              </a:rPr>
              <a:t>202-690-7151</a:t>
            </a:r>
          </a:p>
        </p:txBody>
      </p:sp>
      <p:sp>
        <p:nvSpPr>
          <p:cNvPr id="61" name="TextBox 46, chunk 2">
            <a:extLst>
              <a:ext uri="{FF2B5EF4-FFF2-40B4-BE49-F238E27FC236}">
                <a16:creationId xmlns:a16="http://schemas.microsoft.com/office/drawing/2014/main" id="{FE46ED54-3B86-9828-9EB0-00D91BD40814}"/>
              </a:ext>
            </a:extLst>
          </p:cNvPr>
          <p:cNvSpPr txBox="1"/>
          <p:nvPr/>
        </p:nvSpPr>
        <p:spPr bwMode="gray">
          <a:xfrm>
            <a:off x="5546280" y="1962077"/>
            <a:ext cx="5808663" cy="307777"/>
          </a:xfrm>
          <a:prstGeom prst="rect">
            <a:avLst/>
          </a:prstGeom>
          <a:noFill/>
        </p:spPr>
        <p:txBody>
          <a:bodyPr wrap="square" numCol="1" rtlCol="0">
            <a:spAutoFit/>
          </a:bodyPr>
          <a:lstStyle>
            <a:defPPr>
              <a:defRPr lang="en-US"/>
            </a:defPPr>
            <a:lvl2pPr marL="0" lvl="1">
              <a:lnSpc>
                <a:spcPct val="100000"/>
              </a:lnSpc>
              <a:spcBef>
                <a:spcPts val="0"/>
              </a:spcBef>
              <a:spcAft>
                <a:spcPts val="1800"/>
              </a:spcAft>
              <a:defRPr sz="1400"/>
            </a:lvl2pPr>
          </a:lstStyle>
          <a:p>
            <a:r>
              <a:rPr lang="en-US" sz="1400">
                <a:solidFill>
                  <a:schemeClr val="accent2"/>
                </a:solidFill>
                <a:latin typeface="Arial" panose="020B0604020202020204"/>
              </a:rPr>
              <a:t>Feedback Form:</a:t>
            </a:r>
            <a:r>
              <a:rPr lang="en-US" sz="1400" b="1">
                <a:solidFill>
                  <a:schemeClr val="accent2"/>
                </a:solidFill>
                <a:latin typeface="Arial" panose="020B0604020202020204"/>
              </a:rPr>
              <a:t> </a:t>
            </a:r>
            <a:r>
              <a:rPr lang="en-US" sz="1400">
                <a:solidFill>
                  <a:srgbClr val="0A41D3"/>
                </a:solidFill>
                <a:latin typeface="Arial" panose="020B0604020202020204"/>
                <a:hlinkClick r:id="rId6">
                  <a:extLst>
                    <a:ext uri="{A12FA001-AC4F-418D-AE19-62706E023703}">
                      <ahyp:hlinkClr xmlns:ahyp="http://schemas.microsoft.com/office/drawing/2018/hyperlinkcolor" val="tx"/>
                    </a:ext>
                  </a:extLst>
                </a:hlinkClick>
              </a:rPr>
              <a:t>https://www.healthit.gov/form/healthit-feedback-form</a:t>
            </a:r>
            <a:endParaRPr lang="en-US" err="1">
              <a:solidFill>
                <a:srgbClr val="0A41D3"/>
              </a:solidFill>
            </a:endParaRPr>
          </a:p>
        </p:txBody>
      </p:sp>
      <p:grpSp>
        <p:nvGrpSpPr>
          <p:cNvPr id="69" name="Group 68">
            <a:extLst>
              <a:ext uri="{FF2B5EF4-FFF2-40B4-BE49-F238E27FC236}">
                <a16:creationId xmlns:a16="http://schemas.microsoft.com/office/drawing/2014/main" id="{C6E6C6C2-03B5-0186-636C-A956844C6016}"/>
              </a:ext>
              <a:ext uri="{C183D7F6-B498-43B3-948B-1728B52AA6E4}">
                <adec:decorative xmlns:adec="http://schemas.microsoft.com/office/drawing/2017/decorative" val="1"/>
              </a:ext>
            </a:extLst>
          </p:cNvPr>
          <p:cNvGrpSpPr/>
          <p:nvPr/>
        </p:nvGrpSpPr>
        <p:grpSpPr>
          <a:xfrm>
            <a:off x="5188772" y="3574038"/>
            <a:ext cx="289890" cy="289890"/>
            <a:chOff x="5565455" y="4028846"/>
            <a:chExt cx="289890" cy="289890"/>
          </a:xfrm>
        </p:grpSpPr>
        <p:sp>
          <p:nvSpPr>
            <p:cNvPr id="52" name="Graphic 35">
              <a:extLst>
                <a:ext uri="{FF2B5EF4-FFF2-40B4-BE49-F238E27FC236}">
                  <a16:creationId xmlns:a16="http://schemas.microsoft.com/office/drawing/2014/main" id="{15CA3BC0-B757-17DF-270E-33C376B7BB05}"/>
                </a:ext>
                <a:ext uri="{C183D7F6-B498-43B3-948B-1728B52AA6E4}">
                  <adec:decorative xmlns:adec="http://schemas.microsoft.com/office/drawing/2017/decorative" val="1"/>
                </a:ext>
              </a:extLst>
            </p:cNvPr>
            <p:cNvSpPr/>
            <p:nvPr/>
          </p:nvSpPr>
          <p:spPr>
            <a:xfrm>
              <a:off x="5565455" y="4028846"/>
              <a:ext cx="289890" cy="289890"/>
            </a:xfrm>
            <a:custGeom>
              <a:avLst/>
              <a:gdLst>
                <a:gd name="connsiteX0" fmla="*/ 115763 w 231526"/>
                <a:gd name="connsiteY0" fmla="*/ 231526 h 231526"/>
                <a:gd name="connsiteX1" fmla="*/ 0 w 231526"/>
                <a:gd name="connsiteY1" fmla="*/ 115763 h 231526"/>
                <a:gd name="connsiteX2" fmla="*/ 115763 w 231526"/>
                <a:gd name="connsiteY2" fmla="*/ 0 h 231526"/>
                <a:gd name="connsiteX3" fmla="*/ 231526 w 231526"/>
                <a:gd name="connsiteY3" fmla="*/ 115763 h 231526"/>
                <a:gd name="connsiteX4" fmla="*/ 115763 w 231526"/>
                <a:gd name="connsiteY4" fmla="*/ 231526 h 23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26" h="231526">
                  <a:moveTo>
                    <a:pt x="115763" y="231526"/>
                  </a:moveTo>
                  <a:cubicBezTo>
                    <a:pt x="23134" y="231526"/>
                    <a:pt x="0" y="208392"/>
                    <a:pt x="0" y="115763"/>
                  </a:cubicBezTo>
                  <a:cubicBezTo>
                    <a:pt x="0" y="23134"/>
                    <a:pt x="23134" y="0"/>
                    <a:pt x="115763" y="0"/>
                  </a:cubicBezTo>
                  <a:cubicBezTo>
                    <a:pt x="208392" y="0"/>
                    <a:pt x="231526" y="23134"/>
                    <a:pt x="231526" y="115763"/>
                  </a:cubicBezTo>
                  <a:cubicBezTo>
                    <a:pt x="231526" y="208392"/>
                    <a:pt x="208392" y="231526"/>
                    <a:pt x="115763" y="231526"/>
                  </a:cubicBezTo>
                  <a:close/>
                </a:path>
              </a:pathLst>
            </a:custGeom>
            <a:solidFill>
              <a:schemeClr val="bg2"/>
            </a:solidFill>
            <a:ln w="0" cap="flat">
              <a:noFill/>
              <a:prstDash val="solid"/>
              <a:miter/>
            </a:ln>
          </p:spPr>
          <p:txBody>
            <a:bodyPr rtlCol="0" anchor="ctr"/>
            <a:lstStyle/>
            <a:p>
              <a:endParaRPr lang="en-US"/>
            </a:p>
          </p:txBody>
        </p:sp>
        <p:pic>
          <p:nvPicPr>
            <p:cNvPr id="10" name="Graphic 9">
              <a:extLst>
                <a:ext uri="{FF2B5EF4-FFF2-40B4-BE49-F238E27FC236}">
                  <a16:creationId xmlns:a16="http://schemas.microsoft.com/office/drawing/2014/main" id="{9565BCED-7C1E-BE56-FACF-A3782405D5AA}"/>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610718" y="4074109"/>
              <a:ext cx="199365" cy="199365"/>
            </a:xfrm>
            <a:prstGeom prst="rect">
              <a:avLst/>
            </a:prstGeom>
          </p:spPr>
        </p:pic>
      </p:grpSp>
      <p:grpSp>
        <p:nvGrpSpPr>
          <p:cNvPr id="71" name="Group 70">
            <a:extLst>
              <a:ext uri="{FF2B5EF4-FFF2-40B4-BE49-F238E27FC236}">
                <a16:creationId xmlns:a16="http://schemas.microsoft.com/office/drawing/2014/main" id="{1DEA5DBE-677F-7255-A0FE-7134708638A4}"/>
              </a:ext>
              <a:ext uri="{C183D7F6-B498-43B3-948B-1728B52AA6E4}">
                <adec:decorative xmlns:adec="http://schemas.microsoft.com/office/drawing/2017/decorative" val="1"/>
              </a:ext>
            </a:extLst>
          </p:cNvPr>
          <p:cNvGrpSpPr/>
          <p:nvPr/>
        </p:nvGrpSpPr>
        <p:grpSpPr>
          <a:xfrm>
            <a:off x="5177466" y="4638569"/>
            <a:ext cx="289890" cy="289890"/>
            <a:chOff x="5554149" y="5093377"/>
            <a:chExt cx="289890" cy="289890"/>
          </a:xfrm>
        </p:grpSpPr>
        <p:sp>
          <p:nvSpPr>
            <p:cNvPr id="54" name="Graphic 35">
              <a:extLst>
                <a:ext uri="{FF2B5EF4-FFF2-40B4-BE49-F238E27FC236}">
                  <a16:creationId xmlns:a16="http://schemas.microsoft.com/office/drawing/2014/main" id="{FE033232-920C-8541-3E28-E50CF7134944}"/>
                </a:ext>
                <a:ext uri="{C183D7F6-B498-43B3-948B-1728B52AA6E4}">
                  <adec:decorative xmlns:adec="http://schemas.microsoft.com/office/drawing/2017/decorative" val="1"/>
                </a:ext>
              </a:extLst>
            </p:cNvPr>
            <p:cNvSpPr/>
            <p:nvPr/>
          </p:nvSpPr>
          <p:spPr>
            <a:xfrm>
              <a:off x="5554149" y="5093377"/>
              <a:ext cx="289890" cy="289890"/>
            </a:xfrm>
            <a:custGeom>
              <a:avLst/>
              <a:gdLst>
                <a:gd name="connsiteX0" fmla="*/ 115763 w 231526"/>
                <a:gd name="connsiteY0" fmla="*/ 231526 h 231526"/>
                <a:gd name="connsiteX1" fmla="*/ 0 w 231526"/>
                <a:gd name="connsiteY1" fmla="*/ 115763 h 231526"/>
                <a:gd name="connsiteX2" fmla="*/ 115763 w 231526"/>
                <a:gd name="connsiteY2" fmla="*/ 0 h 231526"/>
                <a:gd name="connsiteX3" fmla="*/ 231526 w 231526"/>
                <a:gd name="connsiteY3" fmla="*/ 115763 h 231526"/>
                <a:gd name="connsiteX4" fmla="*/ 115763 w 231526"/>
                <a:gd name="connsiteY4" fmla="*/ 231526 h 23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26" h="231526">
                  <a:moveTo>
                    <a:pt x="115763" y="231526"/>
                  </a:moveTo>
                  <a:cubicBezTo>
                    <a:pt x="23134" y="231526"/>
                    <a:pt x="0" y="208392"/>
                    <a:pt x="0" y="115763"/>
                  </a:cubicBezTo>
                  <a:cubicBezTo>
                    <a:pt x="0" y="23134"/>
                    <a:pt x="23134" y="0"/>
                    <a:pt x="115763" y="0"/>
                  </a:cubicBezTo>
                  <a:cubicBezTo>
                    <a:pt x="208392" y="0"/>
                    <a:pt x="231526" y="23134"/>
                    <a:pt x="231526" y="115763"/>
                  </a:cubicBezTo>
                  <a:cubicBezTo>
                    <a:pt x="231526" y="208392"/>
                    <a:pt x="208392" y="231526"/>
                    <a:pt x="115763" y="231526"/>
                  </a:cubicBezTo>
                  <a:close/>
                </a:path>
              </a:pathLst>
            </a:custGeom>
            <a:solidFill>
              <a:schemeClr val="bg2"/>
            </a:solidFill>
            <a:ln w="0" cap="flat">
              <a:noFill/>
              <a:prstDash val="solid"/>
              <a:miter/>
            </a:ln>
          </p:spPr>
          <p:txBody>
            <a:bodyPr rtlCol="0" anchor="ctr"/>
            <a:lstStyle/>
            <a:p>
              <a:endParaRPr lang="en-US"/>
            </a:p>
          </p:txBody>
        </p:sp>
        <p:pic>
          <p:nvPicPr>
            <p:cNvPr id="9" name="Graphic 8">
              <a:hlinkClick r:id="rId14"/>
              <a:extLst>
                <a:ext uri="{FF2B5EF4-FFF2-40B4-BE49-F238E27FC236}">
                  <a16:creationId xmlns:a16="http://schemas.microsoft.com/office/drawing/2014/main" id="{746464CF-5DD7-CF61-AE34-20A0989145BC}"/>
                </a:ext>
                <a:ext uri="{C183D7F6-B498-43B3-948B-1728B52AA6E4}">
                  <adec:decorative xmlns:adec="http://schemas.microsoft.com/office/drawing/2017/decorative" val="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600372" y="5170266"/>
              <a:ext cx="197445" cy="136113"/>
            </a:xfrm>
            <a:prstGeom prst="rect">
              <a:avLst/>
            </a:prstGeom>
          </p:spPr>
        </p:pic>
      </p:grpSp>
      <p:grpSp>
        <p:nvGrpSpPr>
          <p:cNvPr id="70" name="Group 69">
            <a:extLst>
              <a:ext uri="{FF2B5EF4-FFF2-40B4-BE49-F238E27FC236}">
                <a16:creationId xmlns:a16="http://schemas.microsoft.com/office/drawing/2014/main" id="{A0282980-C6C9-0AF8-97A1-0218BD0B7C9A}"/>
              </a:ext>
              <a:ext uri="{C183D7F6-B498-43B3-948B-1728B52AA6E4}">
                <adec:decorative xmlns:adec="http://schemas.microsoft.com/office/drawing/2017/decorative" val="1"/>
              </a:ext>
            </a:extLst>
          </p:cNvPr>
          <p:cNvGrpSpPr/>
          <p:nvPr/>
        </p:nvGrpSpPr>
        <p:grpSpPr>
          <a:xfrm>
            <a:off x="5187039" y="4105641"/>
            <a:ext cx="289890" cy="289890"/>
            <a:chOff x="5563722" y="4589830"/>
            <a:chExt cx="289890" cy="289890"/>
          </a:xfrm>
        </p:grpSpPr>
        <p:sp>
          <p:nvSpPr>
            <p:cNvPr id="53" name="Graphic 35">
              <a:extLst>
                <a:ext uri="{FF2B5EF4-FFF2-40B4-BE49-F238E27FC236}">
                  <a16:creationId xmlns:a16="http://schemas.microsoft.com/office/drawing/2014/main" id="{8FB79063-F0D1-BD49-0BE1-C88C1C0DCE18}"/>
                </a:ext>
                <a:ext uri="{C183D7F6-B498-43B3-948B-1728B52AA6E4}">
                  <adec:decorative xmlns:adec="http://schemas.microsoft.com/office/drawing/2017/decorative" val="1"/>
                </a:ext>
              </a:extLst>
            </p:cNvPr>
            <p:cNvSpPr/>
            <p:nvPr/>
          </p:nvSpPr>
          <p:spPr>
            <a:xfrm>
              <a:off x="5563722" y="4589830"/>
              <a:ext cx="289890" cy="289890"/>
            </a:xfrm>
            <a:custGeom>
              <a:avLst/>
              <a:gdLst>
                <a:gd name="connsiteX0" fmla="*/ 115763 w 231526"/>
                <a:gd name="connsiteY0" fmla="*/ 231526 h 231526"/>
                <a:gd name="connsiteX1" fmla="*/ 0 w 231526"/>
                <a:gd name="connsiteY1" fmla="*/ 115763 h 231526"/>
                <a:gd name="connsiteX2" fmla="*/ 115763 w 231526"/>
                <a:gd name="connsiteY2" fmla="*/ 0 h 231526"/>
                <a:gd name="connsiteX3" fmla="*/ 231526 w 231526"/>
                <a:gd name="connsiteY3" fmla="*/ 115763 h 231526"/>
                <a:gd name="connsiteX4" fmla="*/ 115763 w 231526"/>
                <a:gd name="connsiteY4" fmla="*/ 231526 h 23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26" h="231526">
                  <a:moveTo>
                    <a:pt x="115763" y="231526"/>
                  </a:moveTo>
                  <a:cubicBezTo>
                    <a:pt x="23134" y="231526"/>
                    <a:pt x="0" y="208392"/>
                    <a:pt x="0" y="115763"/>
                  </a:cubicBezTo>
                  <a:cubicBezTo>
                    <a:pt x="0" y="23134"/>
                    <a:pt x="23134" y="0"/>
                    <a:pt x="115763" y="0"/>
                  </a:cubicBezTo>
                  <a:cubicBezTo>
                    <a:pt x="208392" y="0"/>
                    <a:pt x="231526" y="23134"/>
                    <a:pt x="231526" y="115763"/>
                  </a:cubicBezTo>
                  <a:cubicBezTo>
                    <a:pt x="231526" y="208392"/>
                    <a:pt x="208392" y="231526"/>
                    <a:pt x="115763" y="231526"/>
                  </a:cubicBezTo>
                  <a:close/>
                </a:path>
              </a:pathLst>
            </a:custGeom>
            <a:solidFill>
              <a:schemeClr val="bg2"/>
            </a:solidFill>
            <a:ln w="0" cap="flat">
              <a:noFill/>
              <a:prstDash val="solid"/>
              <a:miter/>
            </a:ln>
          </p:spPr>
          <p:txBody>
            <a:bodyPr rtlCol="0" anchor="ctr"/>
            <a:lstStyle/>
            <a:p>
              <a:endParaRPr lang="en-US"/>
            </a:p>
          </p:txBody>
        </p:sp>
        <p:pic>
          <p:nvPicPr>
            <p:cNvPr id="63" name="Graphic 62">
              <a:extLst>
                <a:ext uri="{FF2B5EF4-FFF2-40B4-BE49-F238E27FC236}">
                  <a16:creationId xmlns:a16="http://schemas.microsoft.com/office/drawing/2014/main" id="{4E4F3C47-CB0C-F248-155B-6F459E135602}"/>
                </a:ext>
                <a:ext uri="{C183D7F6-B498-43B3-948B-1728B52AA6E4}">
                  <adec:decorative xmlns:adec="http://schemas.microsoft.com/office/drawing/2017/decorative" val="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616199" y="4638397"/>
              <a:ext cx="193884" cy="193884"/>
            </a:xfrm>
            <a:prstGeom prst="rect">
              <a:avLst/>
            </a:prstGeom>
          </p:spPr>
        </p:pic>
      </p:grpSp>
    </p:spTree>
    <p:extLst>
      <p:ext uri="{BB962C8B-B14F-4D97-AF65-F5344CB8AC3E}">
        <p14:creationId xmlns:p14="http://schemas.microsoft.com/office/powerpoint/2010/main" val="4699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1">
            <a:extLst>
              <a:ext uri="{FF2B5EF4-FFF2-40B4-BE49-F238E27FC236}">
                <a16:creationId xmlns:a16="http://schemas.microsoft.com/office/drawing/2014/main" id="{742E9D9F-9AE6-FD2A-CB9C-C2A8E02964D9}"/>
              </a:ext>
              <a:ext uri="{C183D7F6-B498-43B3-948B-1728B52AA6E4}">
                <adec:decorative xmlns:adec="http://schemas.microsoft.com/office/drawing/2017/decorative" val="1"/>
              </a:ext>
            </a:extLst>
          </p:cNvPr>
          <p:cNvSpPr/>
          <p:nvPr/>
        </p:nvSpPr>
        <p:spPr>
          <a:xfrm rot="10800000">
            <a:off x="1870041" y="941832"/>
            <a:ext cx="8691278" cy="5330951"/>
          </a:xfrm>
          <a:prstGeom prst="round2SameRect">
            <a:avLst>
              <a:gd name="adj1" fmla="val 5594"/>
              <a:gd name="adj2" fmla="val 3185"/>
            </a:avLst>
          </a:prstGeom>
          <a:solidFill>
            <a:schemeClr val="bg2">
              <a:lumMod val="50000"/>
              <a:alpha val="9883"/>
            </a:schemeClr>
          </a:soli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lumMod val="50000"/>
                  <a:lumOff val="50000"/>
                </a:srgbClr>
              </a:solidFill>
              <a:effectLst/>
              <a:uLnTx/>
              <a:uFillTx/>
              <a:latin typeface="Arial" panose="020B0604020202020204"/>
              <a:ea typeface="+mn-ea"/>
              <a:cs typeface="+mn-cs"/>
            </a:endParaRPr>
          </a:p>
        </p:txBody>
      </p:sp>
      <p:sp>
        <p:nvSpPr>
          <p:cNvPr id="2" name="Content Placeholder 1">
            <a:extLst>
              <a:ext uri="{FF2B5EF4-FFF2-40B4-BE49-F238E27FC236}">
                <a16:creationId xmlns:a16="http://schemas.microsoft.com/office/drawing/2014/main" id="{07A5A236-E8CD-C276-1A3E-B8DC31BAAD90}"/>
              </a:ext>
            </a:extLst>
          </p:cNvPr>
          <p:cNvSpPr>
            <a:spLocks noGrp="1"/>
          </p:cNvSpPr>
          <p:nvPr>
            <p:ph idx="4294967295"/>
          </p:nvPr>
        </p:nvSpPr>
        <p:spPr>
          <a:xfrm>
            <a:off x="2413000" y="2036494"/>
            <a:ext cx="7334250" cy="4025977"/>
          </a:xfrm>
        </p:spPr>
        <p:txBody>
          <a:bodyPr vert="horz" lIns="45720" tIns="45720" rIns="45720" bIns="45720" rtlCol="0" anchor="t">
            <a:normAutofit/>
          </a:bodyPr>
          <a:lstStyle/>
          <a:p>
            <a:pPr marL="227965" indent="-227965">
              <a:buBlip>
                <a:blip r:embed="rId2">
                  <a:extLst>
                    <a:ext uri="{96DAC541-7B7A-43D3-8B79-37D633B846F1}">
                      <asvg:svgBlip xmlns:asvg="http://schemas.microsoft.com/office/drawing/2016/SVG/main" r:embed="rId3"/>
                    </a:ext>
                  </a:extLst>
                </a:blip>
              </a:buBlip>
            </a:pPr>
            <a:r>
              <a:rPr lang="en-US" sz="1600">
                <a:solidFill>
                  <a:srgbClr val="1E2BB9"/>
                </a:solidFill>
              </a:rPr>
              <a:t>Introduction/Overview</a:t>
            </a:r>
          </a:p>
          <a:p>
            <a:pPr marL="227965" indent="-227965">
              <a:buBlip>
                <a:blip r:embed="rId2">
                  <a:extLst>
                    <a:ext uri="{96DAC541-7B7A-43D3-8B79-37D633B846F1}">
                      <asvg:svgBlip xmlns:asvg="http://schemas.microsoft.com/office/drawing/2016/SVG/main" r:embed="rId3"/>
                    </a:ext>
                  </a:extLst>
                </a:blip>
              </a:buBlip>
            </a:pPr>
            <a:r>
              <a:rPr lang="en-US" sz="1600">
                <a:solidFill>
                  <a:srgbClr val="1E2BB9"/>
                </a:solidFill>
              </a:rPr>
              <a:t>ONC Health IT Certification Program</a:t>
            </a:r>
          </a:p>
          <a:p>
            <a:pPr marL="685154" lvl="1" indent="-227965">
              <a:buBlip>
                <a:blip r:embed="rId2">
                  <a:extLst>
                    <a:ext uri="{96DAC541-7B7A-43D3-8B79-37D633B846F1}">
                      <asvg:svgBlip xmlns:asvg="http://schemas.microsoft.com/office/drawing/2016/SVG/main" r:embed="rId3"/>
                    </a:ext>
                  </a:extLst>
                </a:blip>
              </a:buBlip>
            </a:pPr>
            <a:r>
              <a:rPr lang="en-US" sz="1600">
                <a:solidFill>
                  <a:srgbClr val="1E2BB9"/>
                </a:solidFill>
              </a:rPr>
              <a:t>Standards, Implementation Specifications, and Certification Criteria</a:t>
            </a:r>
          </a:p>
          <a:p>
            <a:pPr marL="685154" lvl="1" indent="-227965">
              <a:buBlip>
                <a:blip r:embed="rId2">
                  <a:extLst>
                    <a:ext uri="{96DAC541-7B7A-43D3-8B79-37D633B846F1}">
                      <asvg:svgBlip xmlns:asvg="http://schemas.microsoft.com/office/drawing/2016/SVG/main" r:embed="rId3"/>
                    </a:ext>
                  </a:extLst>
                </a:blip>
              </a:buBlip>
            </a:pPr>
            <a:r>
              <a:rPr lang="en-US" sz="1600">
                <a:solidFill>
                  <a:srgbClr val="1E2BB9"/>
                </a:solidFill>
              </a:rPr>
              <a:t>Base EHR</a:t>
            </a:r>
          </a:p>
          <a:p>
            <a:pPr marL="685154" lvl="1" indent="-227965">
              <a:buBlip>
                <a:blip r:embed="rId2">
                  <a:extLst>
                    <a:ext uri="{96DAC541-7B7A-43D3-8B79-37D633B846F1}">
                      <asvg:svgBlip xmlns:asvg="http://schemas.microsoft.com/office/drawing/2016/SVG/main" r:embed="rId3"/>
                    </a:ext>
                  </a:extLst>
                </a:blip>
              </a:buBlip>
            </a:pPr>
            <a:r>
              <a:rPr lang="en-US" sz="1600">
                <a:solidFill>
                  <a:srgbClr val="1E2BB9"/>
                </a:solidFill>
              </a:rPr>
              <a:t>FHIR</a:t>
            </a:r>
          </a:p>
          <a:p>
            <a:pPr marL="685154" lvl="1" indent="-227965">
              <a:buBlip>
                <a:blip r:embed="rId2">
                  <a:extLst>
                    <a:ext uri="{96DAC541-7B7A-43D3-8B79-37D633B846F1}">
                      <asvg:svgBlip xmlns:asvg="http://schemas.microsoft.com/office/drawing/2016/SVG/main" r:embed="rId3"/>
                    </a:ext>
                  </a:extLst>
                </a:blip>
              </a:buBlip>
            </a:pPr>
            <a:r>
              <a:rPr lang="en-US" sz="1600">
                <a:solidFill>
                  <a:srgbClr val="1E2BB9"/>
                </a:solidFill>
              </a:rPr>
              <a:t>MAHA</a:t>
            </a:r>
          </a:p>
          <a:p>
            <a:pPr marL="685154" lvl="1" indent="-227965">
              <a:buBlip>
                <a:blip r:embed="rId2">
                  <a:extLst>
                    <a:ext uri="{96DAC541-7B7A-43D3-8B79-37D633B846F1}">
                      <asvg:svgBlip xmlns:asvg="http://schemas.microsoft.com/office/drawing/2016/SVG/main" r:embed="rId3"/>
                    </a:ext>
                  </a:extLst>
                </a:blip>
              </a:buBlip>
            </a:pPr>
            <a:r>
              <a:rPr lang="en-US" sz="1600">
                <a:solidFill>
                  <a:srgbClr val="1E2BB9"/>
                </a:solidFill>
              </a:rPr>
              <a:t>Conditions and Maintenance of Certification Requirements</a:t>
            </a:r>
          </a:p>
          <a:p>
            <a:pPr marL="227965" indent="-227965">
              <a:buBlip>
                <a:blip r:embed="rId2">
                  <a:extLst>
                    <a:ext uri="{96DAC541-7B7A-43D3-8B79-37D633B846F1}">
                      <asvg:svgBlip xmlns:asvg="http://schemas.microsoft.com/office/drawing/2016/SVG/main" r:embed="rId3"/>
                    </a:ext>
                  </a:extLst>
                </a:blip>
              </a:buBlip>
            </a:pPr>
            <a:r>
              <a:rPr lang="en-US" sz="1600">
                <a:solidFill>
                  <a:srgbClr val="1E2BB9"/>
                </a:solidFill>
              </a:rPr>
              <a:t>Information Blocking</a:t>
            </a:r>
          </a:p>
          <a:p>
            <a:pPr marL="685154" lvl="1" indent="-227965">
              <a:buBlip>
                <a:blip r:embed="rId2">
                  <a:extLst>
                    <a:ext uri="{96DAC541-7B7A-43D3-8B79-37D633B846F1}">
                      <asvg:svgBlip xmlns:asvg="http://schemas.microsoft.com/office/drawing/2016/SVG/main" r:embed="rId3"/>
                    </a:ext>
                  </a:extLst>
                </a:blip>
              </a:buBlip>
            </a:pPr>
            <a:r>
              <a:rPr lang="en-US" sz="1600">
                <a:solidFill>
                  <a:srgbClr val="1E2BB9"/>
                </a:solidFill>
              </a:rPr>
              <a:t>Terms</a:t>
            </a:r>
          </a:p>
          <a:p>
            <a:pPr marL="685154" lvl="1" indent="-227965">
              <a:buBlip>
                <a:blip r:embed="rId2">
                  <a:extLst>
                    <a:ext uri="{96DAC541-7B7A-43D3-8B79-37D633B846F1}">
                      <asvg:svgBlip xmlns:asvg="http://schemas.microsoft.com/office/drawing/2016/SVG/main" r:embed="rId3"/>
                    </a:ext>
                  </a:extLst>
                </a:blip>
              </a:buBlip>
            </a:pPr>
            <a:r>
              <a:rPr lang="en-US" sz="1600">
                <a:solidFill>
                  <a:srgbClr val="1E2BB9"/>
                </a:solidFill>
              </a:rPr>
              <a:t>Exceptions</a:t>
            </a:r>
          </a:p>
        </p:txBody>
      </p:sp>
      <p:sp>
        <p:nvSpPr>
          <p:cNvPr id="3" name="Title 2">
            <a:extLst>
              <a:ext uri="{FF2B5EF4-FFF2-40B4-BE49-F238E27FC236}">
                <a16:creationId xmlns:a16="http://schemas.microsoft.com/office/drawing/2014/main" id="{45CBD3AA-4657-D446-B792-C6472DF63BCA}"/>
              </a:ext>
            </a:extLst>
          </p:cNvPr>
          <p:cNvSpPr>
            <a:spLocks noGrp="1"/>
          </p:cNvSpPr>
          <p:nvPr>
            <p:ph type="title"/>
          </p:nvPr>
        </p:nvSpPr>
        <p:spPr>
          <a:xfrm>
            <a:off x="2413000" y="1609725"/>
            <a:ext cx="8793638" cy="315403"/>
          </a:xfrm>
        </p:spPr>
        <p:txBody>
          <a:bodyPr/>
          <a:lstStyle/>
          <a:p>
            <a:r>
              <a:rPr lang="en-US" sz="2000" spc="234">
                <a:solidFill>
                  <a:schemeClr val="accent1"/>
                </a:solidFill>
              </a:rPr>
              <a:t>AGENDA</a:t>
            </a:r>
            <a:endParaRPr lang="en-US" sz="2800" spc="234">
              <a:solidFill>
                <a:schemeClr val="accent1"/>
              </a:solidFill>
            </a:endParaRPr>
          </a:p>
        </p:txBody>
      </p:sp>
    </p:spTree>
    <p:extLst>
      <p:ext uri="{BB962C8B-B14F-4D97-AF65-F5344CB8AC3E}">
        <p14:creationId xmlns:p14="http://schemas.microsoft.com/office/powerpoint/2010/main" val="3602379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36616-E84D-9FCB-9C32-4BC39CEDB0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EE0E8A-A56D-321D-8FBE-570E62309A9D}"/>
              </a:ext>
            </a:extLst>
          </p:cNvPr>
          <p:cNvSpPr>
            <a:spLocks noGrp="1"/>
          </p:cNvSpPr>
          <p:nvPr>
            <p:ph type="title"/>
          </p:nvPr>
        </p:nvSpPr>
        <p:spPr>
          <a:xfrm>
            <a:off x="739317" y="2332969"/>
            <a:ext cx="8404683" cy="1836738"/>
          </a:xfrm>
        </p:spPr>
        <p:txBody>
          <a:bodyPr/>
          <a:lstStyle/>
          <a:p>
            <a:r>
              <a:rPr lang="en-US">
                <a:latin typeface="Arial"/>
                <a:cs typeface="Arial"/>
              </a:rPr>
              <a:t>ONC Health IT Certification Program</a:t>
            </a:r>
            <a:endParaRPr lang="en-US"/>
          </a:p>
        </p:txBody>
      </p:sp>
    </p:spTree>
    <p:extLst>
      <p:ext uri="{BB962C8B-B14F-4D97-AF65-F5344CB8AC3E}">
        <p14:creationId xmlns:p14="http://schemas.microsoft.com/office/powerpoint/2010/main" val="147927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BA858-3D62-BE28-9FE8-0C0AAFC9C426}"/>
              </a:ext>
            </a:extLst>
          </p:cNvPr>
          <p:cNvSpPr>
            <a:spLocks noGrp="1"/>
          </p:cNvSpPr>
          <p:nvPr>
            <p:ph type="title"/>
          </p:nvPr>
        </p:nvSpPr>
        <p:spPr/>
        <p:txBody>
          <a:bodyPr/>
          <a:lstStyle/>
          <a:p>
            <a:r>
              <a:rPr lang="en-US"/>
              <a:t>Regulatory Definitions</a:t>
            </a:r>
          </a:p>
        </p:txBody>
      </p:sp>
      <p:graphicFrame>
        <p:nvGraphicFramePr>
          <p:cNvPr id="4" name="Diagram 3">
            <a:extLst>
              <a:ext uri="{FF2B5EF4-FFF2-40B4-BE49-F238E27FC236}">
                <a16:creationId xmlns:a16="http://schemas.microsoft.com/office/drawing/2014/main" id="{A6383643-A768-A47B-BE5C-BFF02A61D04A}"/>
              </a:ext>
            </a:extLst>
          </p:cNvPr>
          <p:cNvGraphicFramePr/>
          <p:nvPr>
            <p:extLst>
              <p:ext uri="{D42A27DB-BD31-4B8C-83A1-F6EECF244321}">
                <p14:modId xmlns:p14="http://schemas.microsoft.com/office/powerpoint/2010/main" val="838146757"/>
              </p:ext>
            </p:extLst>
          </p:nvPr>
        </p:nvGraphicFramePr>
        <p:xfrm>
          <a:off x="528506" y="1373753"/>
          <a:ext cx="10482044" cy="4540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8F1E3770-FD1D-DA62-6593-6E0A4D7445FA}"/>
              </a:ext>
            </a:extLst>
          </p:cNvPr>
          <p:cNvSpPr txBox="1"/>
          <p:nvPr/>
        </p:nvSpPr>
        <p:spPr>
          <a:xfrm>
            <a:off x="3545746" y="3336366"/>
            <a:ext cx="7076114" cy="646331"/>
          </a:xfrm>
          <a:prstGeom prst="rect">
            <a:avLst/>
          </a:prstGeom>
          <a:noFill/>
        </p:spPr>
        <p:txBody>
          <a:bodyPr wrap="square" rtlCol="0">
            <a:spAutoFit/>
          </a:bodyPr>
          <a:lstStyle/>
          <a:p>
            <a:r>
              <a:rPr lang="en-US"/>
              <a:t>Means specific requirements or instructions for implementing a standard.</a:t>
            </a:r>
          </a:p>
        </p:txBody>
      </p:sp>
      <p:sp>
        <p:nvSpPr>
          <p:cNvPr id="6" name="TextBox 5">
            <a:extLst>
              <a:ext uri="{FF2B5EF4-FFF2-40B4-BE49-F238E27FC236}">
                <a16:creationId xmlns:a16="http://schemas.microsoft.com/office/drawing/2014/main" id="{62E291D0-3A90-14D8-5AC2-B09604A8B87B}"/>
              </a:ext>
            </a:extLst>
          </p:cNvPr>
          <p:cNvSpPr txBox="1"/>
          <p:nvPr/>
        </p:nvSpPr>
        <p:spPr>
          <a:xfrm>
            <a:off x="3499608" y="1656823"/>
            <a:ext cx="7084502" cy="923330"/>
          </a:xfrm>
          <a:prstGeom prst="rect">
            <a:avLst/>
          </a:prstGeom>
          <a:noFill/>
        </p:spPr>
        <p:txBody>
          <a:bodyPr wrap="square" rtlCol="0">
            <a:spAutoFit/>
          </a:bodyPr>
          <a:lstStyle/>
          <a:p>
            <a:r>
              <a:rPr lang="en-US"/>
              <a:t>Means a technical, functional, or performance-based rule, condition, requirement, or specification that stipulates instructions, fields, codes, data, materials, characteristics, or actions.</a:t>
            </a:r>
          </a:p>
        </p:txBody>
      </p:sp>
      <p:sp>
        <p:nvSpPr>
          <p:cNvPr id="7" name="TextBox 6">
            <a:extLst>
              <a:ext uri="{FF2B5EF4-FFF2-40B4-BE49-F238E27FC236}">
                <a16:creationId xmlns:a16="http://schemas.microsoft.com/office/drawing/2014/main" id="{46F5DE47-BB94-0F8F-1D09-D7EBB34FF7F8}"/>
              </a:ext>
            </a:extLst>
          </p:cNvPr>
          <p:cNvSpPr txBox="1"/>
          <p:nvPr/>
        </p:nvSpPr>
        <p:spPr>
          <a:xfrm>
            <a:off x="3499608" y="4499825"/>
            <a:ext cx="6954473" cy="1661993"/>
          </a:xfrm>
          <a:prstGeom prst="rect">
            <a:avLst/>
          </a:prstGeom>
          <a:noFill/>
        </p:spPr>
        <p:txBody>
          <a:bodyPr wrap="square" rtlCol="0">
            <a:spAutoFit/>
          </a:bodyPr>
          <a:lstStyle/>
          <a:p>
            <a:r>
              <a:rPr lang="en-US" sz="1600"/>
              <a:t>Means criteria:</a:t>
            </a:r>
          </a:p>
          <a:p>
            <a:r>
              <a:rPr lang="en-US" sz="1600"/>
              <a:t>(1) To establish that health information technology meets applicable standards and implementation specifications adopted by the Secretary; or</a:t>
            </a:r>
          </a:p>
          <a:p>
            <a:r>
              <a:rPr lang="en-US" sz="1600"/>
              <a:t>(2) That are used to test and certify that health information technology includes required capabilities.</a:t>
            </a:r>
          </a:p>
          <a:p>
            <a:endParaRPr lang="en-US"/>
          </a:p>
        </p:txBody>
      </p:sp>
      <p:sp>
        <p:nvSpPr>
          <p:cNvPr id="8" name="TextBox 7">
            <a:extLst>
              <a:ext uri="{FF2B5EF4-FFF2-40B4-BE49-F238E27FC236}">
                <a16:creationId xmlns:a16="http://schemas.microsoft.com/office/drawing/2014/main" id="{125A1224-34C5-F97E-6ED3-45C113121A8D}"/>
              </a:ext>
            </a:extLst>
          </p:cNvPr>
          <p:cNvSpPr txBox="1"/>
          <p:nvPr/>
        </p:nvSpPr>
        <p:spPr>
          <a:xfrm>
            <a:off x="528506" y="6258187"/>
            <a:ext cx="8925887" cy="276999"/>
          </a:xfrm>
          <a:prstGeom prst="rect">
            <a:avLst/>
          </a:prstGeom>
          <a:noFill/>
        </p:spPr>
        <p:txBody>
          <a:bodyPr wrap="square" rtlCol="0">
            <a:spAutoFit/>
          </a:bodyPr>
          <a:lstStyle/>
          <a:p>
            <a:r>
              <a:rPr lang="en-US" sz="1200"/>
              <a:t>As defined in § 170.102 Definitions</a:t>
            </a:r>
          </a:p>
        </p:txBody>
      </p:sp>
    </p:spTree>
    <p:extLst>
      <p:ext uri="{BB962C8B-B14F-4D97-AF65-F5344CB8AC3E}">
        <p14:creationId xmlns:p14="http://schemas.microsoft.com/office/powerpoint/2010/main" val="3423490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43F0D-25F4-C708-2A97-B9C9E5C0278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DC3ED52-87B2-4262-2A3D-C1617770E20B}"/>
              </a:ext>
            </a:extLst>
          </p:cNvPr>
          <p:cNvSpPr>
            <a:spLocks noGrp="1"/>
          </p:cNvSpPr>
          <p:nvPr>
            <p:ph type="title"/>
          </p:nvPr>
        </p:nvSpPr>
        <p:spPr/>
        <p:txBody>
          <a:bodyPr/>
          <a:lstStyle/>
          <a:p>
            <a:r>
              <a:rPr lang="en-US" sz="2800"/>
              <a:t>Base EHR (Qualified EHR)</a:t>
            </a:r>
          </a:p>
        </p:txBody>
      </p:sp>
      <p:sp>
        <p:nvSpPr>
          <p:cNvPr id="7" name="Content Placeholder 6">
            <a:extLst>
              <a:ext uri="{FF2B5EF4-FFF2-40B4-BE49-F238E27FC236}">
                <a16:creationId xmlns:a16="http://schemas.microsoft.com/office/drawing/2014/main" id="{739B3306-C386-18D4-7600-AFBC0F416DCF}"/>
              </a:ext>
            </a:extLst>
          </p:cNvPr>
          <p:cNvSpPr>
            <a:spLocks noGrp="1"/>
          </p:cNvSpPr>
          <p:nvPr>
            <p:ph idx="16"/>
          </p:nvPr>
        </p:nvSpPr>
        <p:spPr>
          <a:xfrm>
            <a:off x="639763" y="1396132"/>
            <a:ext cx="10896600" cy="4783905"/>
          </a:xfrm>
        </p:spPr>
        <p:txBody>
          <a:bodyPr/>
          <a:lstStyle/>
          <a:p>
            <a:pPr lvl="2"/>
            <a:endParaRPr lang="en-US" sz="1000">
              <a:solidFill>
                <a:schemeClr val="tx1"/>
              </a:solidFill>
            </a:endParaRPr>
          </a:p>
          <a:p>
            <a:pPr marL="231775" lvl="1" indent="0">
              <a:buNone/>
            </a:pPr>
            <a:endParaRPr lang="en-US" sz="1800"/>
          </a:p>
          <a:p>
            <a:pPr marL="517525" lvl="1" indent="-285750"/>
            <a:endParaRPr lang="en-US" sz="1600"/>
          </a:p>
          <a:p>
            <a:pPr marL="517525" lvl="1" indent="-285750"/>
            <a:endParaRPr lang="en-US" sz="1600"/>
          </a:p>
          <a:p>
            <a:pPr marL="0" indent="0">
              <a:buNone/>
            </a:pPr>
            <a:endParaRPr lang="en-US" sz="1800"/>
          </a:p>
        </p:txBody>
      </p:sp>
      <p:graphicFrame>
        <p:nvGraphicFramePr>
          <p:cNvPr id="5" name="Table 4">
            <a:extLst>
              <a:ext uri="{FF2B5EF4-FFF2-40B4-BE49-F238E27FC236}">
                <a16:creationId xmlns:a16="http://schemas.microsoft.com/office/drawing/2014/main" id="{8501013F-DBD0-5D70-C0D4-275311F4D2F7}"/>
              </a:ext>
            </a:extLst>
          </p:cNvPr>
          <p:cNvGraphicFramePr>
            <a:graphicFrameLocks noGrp="1"/>
          </p:cNvGraphicFramePr>
          <p:nvPr>
            <p:extLst>
              <p:ext uri="{D42A27DB-BD31-4B8C-83A1-F6EECF244321}">
                <p14:modId xmlns:p14="http://schemas.microsoft.com/office/powerpoint/2010/main" val="6590058"/>
              </p:ext>
            </p:extLst>
          </p:nvPr>
        </p:nvGraphicFramePr>
        <p:xfrm>
          <a:off x="639763" y="1344386"/>
          <a:ext cx="10953523" cy="5150469"/>
        </p:xfrm>
        <a:graphic>
          <a:graphicData uri="http://schemas.openxmlformats.org/drawingml/2006/table">
            <a:tbl>
              <a:tblPr firstRow="1" bandRow="1">
                <a:tableStyleId>{5C22544A-7EE6-4342-B048-85BDC9FD1C3A}</a:tableStyleId>
              </a:tblPr>
              <a:tblGrid>
                <a:gridCol w="5349137">
                  <a:extLst>
                    <a:ext uri="{9D8B030D-6E8A-4147-A177-3AD203B41FA5}">
                      <a16:colId xmlns:a16="http://schemas.microsoft.com/office/drawing/2014/main" val="557782379"/>
                    </a:ext>
                  </a:extLst>
                </a:gridCol>
                <a:gridCol w="5604386">
                  <a:extLst>
                    <a:ext uri="{9D8B030D-6E8A-4147-A177-3AD203B41FA5}">
                      <a16:colId xmlns:a16="http://schemas.microsoft.com/office/drawing/2014/main" val="3478697657"/>
                    </a:ext>
                  </a:extLst>
                </a:gridCol>
              </a:tblGrid>
              <a:tr h="331033">
                <a:tc>
                  <a:txBody>
                    <a:bodyPr/>
                    <a:lstStyle/>
                    <a:p>
                      <a:r>
                        <a:rPr lang="en-US" sz="1600"/>
                        <a:t>Base EHR Capabilities</a:t>
                      </a:r>
                    </a:p>
                  </a:txBody>
                  <a:tcPr/>
                </a:tc>
                <a:tc>
                  <a:txBody>
                    <a:bodyPr/>
                    <a:lstStyle/>
                    <a:p>
                      <a:r>
                        <a:rPr lang="en-US" sz="1600"/>
                        <a:t>Certification Criteria (CY 2026)</a:t>
                      </a:r>
                    </a:p>
                  </a:txBody>
                  <a:tcPr/>
                </a:tc>
                <a:extLst>
                  <a:ext uri="{0D108BD9-81ED-4DB2-BD59-A6C34878D82A}">
                    <a16:rowId xmlns:a16="http://schemas.microsoft.com/office/drawing/2014/main" val="105382496"/>
                  </a:ext>
                </a:extLst>
              </a:tr>
              <a:tr h="568460">
                <a:tc>
                  <a:txBody>
                    <a:bodyPr/>
                    <a:lstStyle/>
                    <a:p>
                      <a:r>
                        <a:rPr lang="en-US" sz="1400"/>
                        <a:t>Includes patient demographic and clinical health information</a:t>
                      </a:r>
                    </a:p>
                  </a:txBody>
                  <a:tcPr/>
                </a:tc>
                <a:tc>
                  <a:txBody>
                    <a:bodyPr/>
                    <a:lstStyle/>
                    <a:p>
                      <a:r>
                        <a:rPr lang="en-US" sz="1400"/>
                        <a:t>Demographics § 170.315(a)(5) (updated as of January 1, 2026)</a:t>
                      </a:r>
                    </a:p>
                    <a:p>
                      <a:r>
                        <a:rPr lang="en-US" sz="1400"/>
                        <a:t>Implantable device list § 170.315(a)(14)</a:t>
                      </a:r>
                    </a:p>
                  </a:txBody>
                  <a:tcPr/>
                </a:tc>
                <a:extLst>
                  <a:ext uri="{0D108BD9-81ED-4DB2-BD59-A6C34878D82A}">
                    <a16:rowId xmlns:a16="http://schemas.microsoft.com/office/drawing/2014/main" val="1598170205"/>
                  </a:ext>
                </a:extLst>
              </a:tr>
              <a:tr h="568460">
                <a:tc>
                  <a:txBody>
                    <a:bodyPr/>
                    <a:lstStyle/>
                    <a:p>
                      <a:r>
                        <a:rPr lang="en-US" sz="1400"/>
                        <a:t>Capacity to provide clinical decision support</a:t>
                      </a:r>
                    </a:p>
                  </a:txBody>
                  <a:tcPr/>
                </a:tc>
                <a:tc>
                  <a:txBody>
                    <a:bodyPr/>
                    <a:lstStyle/>
                    <a:p>
                      <a:r>
                        <a:rPr lang="en-US" sz="1400"/>
                        <a:t>Decision support interventions § 170.315(b)(11) (update required by December 31, 2027)</a:t>
                      </a:r>
                    </a:p>
                  </a:txBody>
                  <a:tcPr/>
                </a:tc>
                <a:extLst>
                  <a:ext uri="{0D108BD9-81ED-4DB2-BD59-A6C34878D82A}">
                    <a16:rowId xmlns:a16="http://schemas.microsoft.com/office/drawing/2014/main" val="3876169003"/>
                  </a:ext>
                </a:extLst>
              </a:tr>
              <a:tr h="334389">
                <a:tc>
                  <a:txBody>
                    <a:bodyPr/>
                    <a:lstStyle/>
                    <a:p>
                      <a:r>
                        <a:rPr lang="en-US" sz="1400"/>
                        <a:t>Capacity to support physician order entry</a:t>
                      </a:r>
                    </a:p>
                  </a:txBody>
                  <a:tcPr/>
                </a:tc>
                <a:tc>
                  <a:txBody>
                    <a:bodyPr/>
                    <a:lstStyle/>
                    <a:p>
                      <a:r>
                        <a:rPr lang="en-US" sz="1400"/>
                        <a:t>Computerized provider order entry § 170.315(a)(1), (2) or (3)</a:t>
                      </a:r>
                    </a:p>
                  </a:txBody>
                  <a:tcPr/>
                </a:tc>
                <a:extLst>
                  <a:ext uri="{0D108BD9-81ED-4DB2-BD59-A6C34878D82A}">
                    <a16:rowId xmlns:a16="http://schemas.microsoft.com/office/drawing/2014/main" val="2896430772"/>
                  </a:ext>
                </a:extLst>
              </a:tr>
              <a:tr h="568460">
                <a:tc>
                  <a:txBody>
                    <a:bodyPr/>
                    <a:lstStyle/>
                    <a:p>
                      <a:r>
                        <a:rPr lang="en-US" sz="1400"/>
                        <a:t>Capacity to capture and query information relevant to health care quality</a:t>
                      </a:r>
                    </a:p>
                  </a:txBody>
                  <a:tcPr/>
                </a:tc>
                <a:tc>
                  <a:txBody>
                    <a:bodyPr/>
                    <a:lstStyle/>
                    <a:p>
                      <a:r>
                        <a:rPr lang="en-US" sz="1400"/>
                        <a:t>Clinical quality measures – record and export § 170.315(c)(1)</a:t>
                      </a:r>
                    </a:p>
                  </a:txBody>
                  <a:tcPr/>
                </a:tc>
                <a:extLst>
                  <a:ext uri="{0D108BD9-81ED-4DB2-BD59-A6C34878D82A}">
                    <a16:rowId xmlns:a16="http://schemas.microsoft.com/office/drawing/2014/main" val="2193271636"/>
                  </a:ext>
                </a:extLst>
              </a:tr>
              <a:tr h="2206960">
                <a:tc>
                  <a:txBody>
                    <a:bodyPr/>
                    <a:lstStyle/>
                    <a:p>
                      <a:r>
                        <a:rPr lang="en-US" sz="1400"/>
                        <a:t>Capacity to exchange electronic health information with, and integrate such information from other sources</a:t>
                      </a:r>
                    </a:p>
                  </a:txBody>
                  <a:tcPr/>
                </a:tc>
                <a:tc>
                  <a:txBody>
                    <a:bodyPr/>
                    <a:lstStyle/>
                    <a:p>
                      <a:pPr marL="285750" indent="-285750">
                        <a:buFont typeface="Arial" panose="020B0604020202020204" pitchFamily="34" charset="0"/>
                        <a:buChar char="•"/>
                      </a:pPr>
                      <a:r>
                        <a:rPr lang="en-US" sz="1400"/>
                        <a:t>Transitions of care § 170.315(b)(1) (updated as of January 1, 2026)</a:t>
                      </a:r>
                    </a:p>
                    <a:p>
                      <a:pPr marL="285750" indent="-285750">
                        <a:buFont typeface="Arial" panose="020B0604020202020204" pitchFamily="34" charset="0"/>
                        <a:buChar char="•"/>
                      </a:pPr>
                      <a:r>
                        <a:rPr lang="en-US" sz="1400"/>
                        <a:t>Application access – patient selection § 170.315(g)(7)</a:t>
                      </a:r>
                    </a:p>
                    <a:p>
                      <a:pPr marL="285750" indent="-285750">
                        <a:buFont typeface="Arial" panose="020B0604020202020204" pitchFamily="34" charset="0"/>
                        <a:buChar char="•"/>
                      </a:pPr>
                      <a:r>
                        <a:rPr lang="en-US" sz="1400"/>
                        <a:t>Application access – all data request § 170.315(g)(9) (updated as of January 1, 2026)</a:t>
                      </a:r>
                    </a:p>
                    <a:p>
                      <a:pPr marL="285750" indent="-285750">
                        <a:buFont typeface="Arial" panose="020B0604020202020204" pitchFamily="34" charset="0"/>
                        <a:buChar char="•"/>
                      </a:pPr>
                      <a:r>
                        <a:rPr lang="en-US" sz="1400"/>
                        <a:t>Standardized API for patient and population services § 170.315(g)(10)</a:t>
                      </a:r>
                    </a:p>
                    <a:p>
                      <a:pPr marL="285750" indent="-285750">
                        <a:buFont typeface="Arial" panose="020B0604020202020204" pitchFamily="34" charset="0"/>
                        <a:buChar char="•"/>
                      </a:pPr>
                      <a:r>
                        <a:rPr lang="en-US" sz="1400"/>
                        <a:t>Direct Project § 170.315(h)(1) or Direct Project, Edge Protocol, and XDR/XDM § 170.315(h)(2)</a:t>
                      </a:r>
                    </a:p>
                  </a:txBody>
                  <a:tcPr/>
                </a:tc>
                <a:extLst>
                  <a:ext uri="{0D108BD9-81ED-4DB2-BD59-A6C34878D82A}">
                    <a16:rowId xmlns:a16="http://schemas.microsoft.com/office/drawing/2014/main" val="128928555"/>
                  </a:ext>
                </a:extLst>
              </a:tr>
              <a:tr h="568460">
                <a:tc>
                  <a:txBody>
                    <a:bodyPr/>
                    <a:lstStyle/>
                    <a:p>
                      <a:r>
                        <a:rPr lang="en-US" sz="1400"/>
                        <a:t>Capacity to support real-time prescription benefit information</a:t>
                      </a:r>
                    </a:p>
                  </a:txBody>
                  <a:tcPr/>
                </a:tc>
                <a:tc>
                  <a:txBody>
                    <a:bodyPr/>
                    <a:lstStyle/>
                    <a:p>
                      <a:r>
                        <a:rPr lang="en-US" sz="1400"/>
                        <a:t>Real-time prescription benefit § 170.315(b)(4) (required as of January 1, 2028)</a:t>
                      </a:r>
                    </a:p>
                  </a:txBody>
                  <a:tcPr/>
                </a:tc>
                <a:extLst>
                  <a:ext uri="{0D108BD9-81ED-4DB2-BD59-A6C34878D82A}">
                    <a16:rowId xmlns:a16="http://schemas.microsoft.com/office/drawing/2014/main" val="1457206329"/>
                  </a:ext>
                </a:extLst>
              </a:tr>
            </a:tbl>
          </a:graphicData>
        </a:graphic>
      </p:graphicFrame>
      <p:sp>
        <p:nvSpPr>
          <p:cNvPr id="6" name="TextBox 5">
            <a:extLst>
              <a:ext uri="{FF2B5EF4-FFF2-40B4-BE49-F238E27FC236}">
                <a16:creationId xmlns:a16="http://schemas.microsoft.com/office/drawing/2014/main" id="{4505E624-C80F-E1EB-87F3-C9582A757D2F}"/>
              </a:ext>
            </a:extLst>
          </p:cNvPr>
          <p:cNvSpPr txBox="1"/>
          <p:nvPr/>
        </p:nvSpPr>
        <p:spPr>
          <a:xfrm>
            <a:off x="552994" y="6411541"/>
            <a:ext cx="10425476" cy="276999"/>
          </a:xfrm>
          <a:prstGeom prst="rect">
            <a:avLst/>
          </a:prstGeom>
          <a:noFill/>
        </p:spPr>
        <p:txBody>
          <a:bodyPr wrap="square" rtlCol="0">
            <a:spAutoFit/>
          </a:bodyPr>
          <a:lstStyle/>
          <a:p>
            <a:r>
              <a:rPr lang="en-US" sz="1200"/>
              <a:t>https://www.healthit.gov/topic/certification-ehrs/base-electronic-health-record-definition</a:t>
            </a:r>
          </a:p>
        </p:txBody>
      </p:sp>
    </p:spTree>
    <p:extLst>
      <p:ext uri="{BB962C8B-B14F-4D97-AF65-F5344CB8AC3E}">
        <p14:creationId xmlns:p14="http://schemas.microsoft.com/office/powerpoint/2010/main" val="3724610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633B5-6F7D-5A8B-1F6E-8333707629D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DBDC59B-0FDC-B2FE-3E07-8BD97D118FCB}"/>
              </a:ext>
            </a:extLst>
          </p:cNvPr>
          <p:cNvSpPr>
            <a:spLocks noGrp="1"/>
          </p:cNvSpPr>
          <p:nvPr>
            <p:ph type="title"/>
          </p:nvPr>
        </p:nvSpPr>
        <p:spPr/>
        <p:txBody>
          <a:bodyPr/>
          <a:lstStyle/>
          <a:p>
            <a:r>
              <a:rPr lang="en-US" sz="2800"/>
              <a:t>FHIR-Forward Future</a:t>
            </a:r>
          </a:p>
        </p:txBody>
      </p:sp>
      <p:sp>
        <p:nvSpPr>
          <p:cNvPr id="7" name="Content Placeholder 6">
            <a:extLst>
              <a:ext uri="{FF2B5EF4-FFF2-40B4-BE49-F238E27FC236}">
                <a16:creationId xmlns:a16="http://schemas.microsoft.com/office/drawing/2014/main" id="{33A57D82-455F-EB6E-C089-9B61B933BFB8}"/>
              </a:ext>
            </a:extLst>
          </p:cNvPr>
          <p:cNvSpPr>
            <a:spLocks noGrp="1"/>
          </p:cNvSpPr>
          <p:nvPr>
            <p:ph idx="16"/>
          </p:nvPr>
        </p:nvSpPr>
        <p:spPr>
          <a:xfrm>
            <a:off x="639763" y="1427700"/>
            <a:ext cx="10896600" cy="5046252"/>
          </a:xfrm>
        </p:spPr>
        <p:txBody>
          <a:bodyPr/>
          <a:lstStyle/>
          <a:p>
            <a:pPr marL="225425" lvl="1" indent="0">
              <a:buNone/>
            </a:pPr>
            <a:r>
              <a:rPr lang="en-US" sz="1800" b="1"/>
              <a:t>The Fast Healthcare Interoperability Resources (FHIR®) standard: </a:t>
            </a:r>
          </a:p>
          <a:p>
            <a:pPr lvl="2"/>
            <a:r>
              <a:rPr lang="en-US" sz="1600">
                <a:solidFill>
                  <a:schemeClr val="tx1"/>
                </a:solidFill>
              </a:rPr>
              <a:t>First published by Health Level Seven (HL7®) in 2012; organizes data into granular “resources” that can be created, read, updated, or deleted through standard HTTP operations; designed to help reduce implementer variation, allow for widespread web security conventions to be layered in, and facilitate more incremental adoption through modularity.</a:t>
            </a:r>
          </a:p>
          <a:p>
            <a:pPr lvl="2"/>
            <a:r>
              <a:rPr lang="en-US" sz="1600">
                <a:solidFill>
                  <a:schemeClr val="tx1"/>
                </a:solidFill>
              </a:rPr>
              <a:t>The “21st Century Cures Act: Interoperability, Information Blocking, and the ONC Health IT Certification Program” Final Rule (Cures Act Final Rule) (85 FR 25642), adopted a suite of FHIR-based requirements in the Certification Program including:</a:t>
            </a:r>
          </a:p>
          <a:p>
            <a:pPr lvl="3"/>
            <a:r>
              <a:rPr lang="en-US" sz="1600">
                <a:solidFill>
                  <a:schemeClr val="tx1"/>
                </a:solidFill>
              </a:rPr>
              <a:t>A FHIR-based API certification criterion (45 CFR 170.315(g)(10)) and the establishment of an API Condition of Certification</a:t>
            </a:r>
          </a:p>
          <a:p>
            <a:pPr lvl="3"/>
            <a:r>
              <a:rPr lang="en-US" sz="1600">
                <a:solidFill>
                  <a:schemeClr val="tx1"/>
                </a:solidFill>
              </a:rPr>
              <a:t>HL7's FHIR US Core Implementation Guide (IG) </a:t>
            </a:r>
          </a:p>
          <a:p>
            <a:pPr lvl="3"/>
            <a:r>
              <a:rPr lang="en-US" sz="1600">
                <a:solidFill>
                  <a:schemeClr val="tx1"/>
                </a:solidFill>
              </a:rPr>
              <a:t>FHIR Bulk Data Access IG</a:t>
            </a:r>
          </a:p>
          <a:p>
            <a:pPr lvl="3"/>
            <a:r>
              <a:rPr lang="en-US" sz="1600">
                <a:solidFill>
                  <a:schemeClr val="tx1"/>
                </a:solidFill>
              </a:rPr>
              <a:t>HL7 SMART Application Launch Framework IG</a:t>
            </a:r>
          </a:p>
          <a:p>
            <a:pPr lvl="2"/>
            <a:r>
              <a:rPr lang="en-US" sz="1600">
                <a:solidFill>
                  <a:schemeClr val="tx1"/>
                </a:solidFill>
              </a:rPr>
              <a:t>Since the Cures Act Final Rule, ASTP/ONC and industry established an iterative, annual cycle whereby new versions of the FHIR-based US Core IG are released</a:t>
            </a:r>
            <a:endParaRPr lang="en-US" sz="1800"/>
          </a:p>
        </p:txBody>
      </p:sp>
    </p:spTree>
    <p:extLst>
      <p:ext uri="{BB962C8B-B14F-4D97-AF65-F5344CB8AC3E}">
        <p14:creationId xmlns:p14="http://schemas.microsoft.com/office/powerpoint/2010/main" val="1698129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1A278-2CD4-AB02-9852-BEF5D4E901E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06EDFFA-3EFF-5FA0-028C-5430D7CF9A53}"/>
              </a:ext>
            </a:extLst>
          </p:cNvPr>
          <p:cNvSpPr>
            <a:spLocks noGrp="1"/>
          </p:cNvSpPr>
          <p:nvPr>
            <p:ph type="title"/>
          </p:nvPr>
        </p:nvSpPr>
        <p:spPr/>
        <p:txBody>
          <a:bodyPr/>
          <a:lstStyle/>
          <a:p>
            <a:r>
              <a:rPr lang="en-US" sz="2800"/>
              <a:t>FHIR-Forward Future</a:t>
            </a:r>
          </a:p>
        </p:txBody>
      </p:sp>
      <p:sp>
        <p:nvSpPr>
          <p:cNvPr id="7" name="Content Placeholder 6">
            <a:extLst>
              <a:ext uri="{FF2B5EF4-FFF2-40B4-BE49-F238E27FC236}">
                <a16:creationId xmlns:a16="http://schemas.microsoft.com/office/drawing/2014/main" id="{764E60A9-58C7-E03E-785E-B6BAF7DC3C3A}"/>
              </a:ext>
            </a:extLst>
          </p:cNvPr>
          <p:cNvSpPr>
            <a:spLocks noGrp="1"/>
          </p:cNvSpPr>
          <p:nvPr>
            <p:ph idx="16"/>
          </p:nvPr>
        </p:nvSpPr>
        <p:spPr>
          <a:xfrm>
            <a:off x="639763" y="1427700"/>
            <a:ext cx="10896600" cy="5046252"/>
          </a:xfrm>
        </p:spPr>
        <p:txBody>
          <a:bodyPr/>
          <a:lstStyle/>
          <a:p>
            <a:pPr marL="225425" lvl="1" indent="0">
              <a:buNone/>
            </a:pPr>
            <a:r>
              <a:rPr lang="en-US" sz="1800" b="1"/>
              <a:t>FHIR’s Future in the Certification Program: </a:t>
            </a:r>
          </a:p>
          <a:p>
            <a:pPr lvl="2"/>
            <a:r>
              <a:rPr lang="en-US" sz="1600">
                <a:solidFill>
                  <a:schemeClr val="tx1"/>
                </a:solidFill>
              </a:rPr>
              <a:t>The “Health Data, Technology, and Interoperability:  ASTP/ONC Deregulatory Actions to Unleash Prosperity” Proposed Rule (HTI-5 Proposed Rule) proposed to:</a:t>
            </a:r>
          </a:p>
          <a:p>
            <a:pPr lvl="3"/>
            <a:r>
              <a:rPr lang="en-US" sz="1600">
                <a:solidFill>
                  <a:schemeClr val="tx1"/>
                </a:solidFill>
              </a:rPr>
              <a:t>Reduce and remove functionality-oriented and non-FHIR-based certification criteria from the Certification Program</a:t>
            </a:r>
          </a:p>
          <a:p>
            <a:pPr lvl="3"/>
            <a:r>
              <a:rPr lang="en-US" sz="1600"/>
              <a:t>Establish </a:t>
            </a:r>
            <a:r>
              <a:rPr lang="en-US" sz="1600">
                <a:solidFill>
                  <a:schemeClr val="tx1"/>
                </a:solidFill>
              </a:rPr>
              <a:t>a new foundation on which to build FHIR-based API requirements in the future.</a:t>
            </a:r>
          </a:p>
          <a:p>
            <a:pPr lvl="2"/>
            <a:r>
              <a:rPr lang="en-US" sz="1600">
                <a:solidFill>
                  <a:schemeClr val="tx1"/>
                </a:solidFill>
              </a:rPr>
              <a:t>In the HTI-5 Proposed Rule, ASTP/ONC stated an intent to advance FHIR specifications and sharpen the Certification Program to prioritize FHIR-based APIs that:</a:t>
            </a:r>
          </a:p>
          <a:p>
            <a:pPr lvl="3"/>
            <a:r>
              <a:rPr lang="en-US" sz="1600">
                <a:solidFill>
                  <a:schemeClr val="tx1"/>
                </a:solidFill>
              </a:rPr>
              <a:t>Enhance automation and API performance;</a:t>
            </a:r>
          </a:p>
          <a:p>
            <a:pPr lvl="3"/>
            <a:r>
              <a:rPr lang="en-US" sz="1600"/>
              <a:t>Move beyond read-only interactions; and</a:t>
            </a:r>
            <a:r>
              <a:rPr lang="en-US" sz="1600">
                <a:solidFill>
                  <a:schemeClr val="tx1"/>
                </a:solidFill>
              </a:rPr>
              <a:t> </a:t>
            </a:r>
          </a:p>
          <a:p>
            <a:pPr lvl="3"/>
            <a:r>
              <a:rPr lang="en-US" sz="1600"/>
              <a:t>Expand the scope of data available to support clinical efficiency, patient-centered care, and timely reporting</a:t>
            </a:r>
            <a:r>
              <a:rPr lang="en-US" sz="1600">
                <a:solidFill>
                  <a:schemeClr val="tx1"/>
                </a:solidFill>
              </a:rPr>
              <a:t> use cases (</a:t>
            </a:r>
            <a:r>
              <a:rPr lang="en-US" sz="1600" i="1">
                <a:solidFill>
                  <a:schemeClr val="tx1"/>
                </a:solidFill>
              </a:rPr>
              <a:t>e.g.</a:t>
            </a:r>
            <a:r>
              <a:rPr lang="en-US" sz="1600">
                <a:solidFill>
                  <a:schemeClr val="tx1"/>
                </a:solidFill>
              </a:rPr>
              <a:t>, public health, quality, government programs)</a:t>
            </a:r>
          </a:p>
        </p:txBody>
      </p:sp>
    </p:spTree>
    <p:extLst>
      <p:ext uri="{BB962C8B-B14F-4D97-AF65-F5344CB8AC3E}">
        <p14:creationId xmlns:p14="http://schemas.microsoft.com/office/powerpoint/2010/main" val="1552953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Straight Connector 95">
            <a:extLst>
              <a:ext uri="{FF2B5EF4-FFF2-40B4-BE49-F238E27FC236}">
                <a16:creationId xmlns:a16="http://schemas.microsoft.com/office/drawing/2014/main" id="{B065E12F-68F9-F6D9-4E0B-05BB3879EC88}"/>
              </a:ext>
            </a:extLst>
          </p:cNvPr>
          <p:cNvCxnSpPr>
            <a:cxnSpLocks/>
          </p:cNvCxnSpPr>
          <p:nvPr/>
        </p:nvCxnSpPr>
        <p:spPr bwMode="gray">
          <a:xfrm flipV="1">
            <a:off x="11671065" y="3748621"/>
            <a:ext cx="59186" cy="978414"/>
          </a:xfrm>
          <a:prstGeom prst="line">
            <a:avLst/>
          </a:prstGeom>
          <a:ln>
            <a:headEnd/>
            <a:tailEnd/>
          </a:ln>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F379E3A1-1391-EC67-EDE6-EA7BC527ABF2}"/>
              </a:ext>
            </a:extLst>
          </p:cNvPr>
          <p:cNvCxnSpPr>
            <a:cxnSpLocks/>
          </p:cNvCxnSpPr>
          <p:nvPr/>
        </p:nvCxnSpPr>
        <p:spPr bwMode="gray">
          <a:xfrm flipV="1">
            <a:off x="9115519" y="3709938"/>
            <a:ext cx="570715" cy="820956"/>
          </a:xfrm>
          <a:prstGeom prst="line">
            <a:avLst/>
          </a:prstGeom>
          <a:ln>
            <a:headEnd/>
            <a:tailEnd/>
          </a:ln>
        </p:spPr>
        <p:style>
          <a:lnRef idx="1">
            <a:schemeClr val="dk1"/>
          </a:lnRef>
          <a:fillRef idx="0">
            <a:schemeClr val="dk1"/>
          </a:fillRef>
          <a:effectRef idx="0">
            <a:schemeClr val="dk1"/>
          </a:effectRef>
          <a:fontRef idx="minor">
            <a:schemeClr val="tx1"/>
          </a:fontRef>
        </p:style>
      </p:cxnSp>
      <p:grpSp>
        <p:nvGrpSpPr>
          <p:cNvPr id="63" name="Group 62">
            <a:extLst>
              <a:ext uri="{FF2B5EF4-FFF2-40B4-BE49-F238E27FC236}">
                <a16:creationId xmlns:a16="http://schemas.microsoft.com/office/drawing/2014/main" id="{EC3F15CD-E45D-AB9F-69D0-880C89B1BDAC}"/>
              </a:ext>
            </a:extLst>
          </p:cNvPr>
          <p:cNvGrpSpPr/>
          <p:nvPr/>
        </p:nvGrpSpPr>
        <p:grpSpPr>
          <a:xfrm flipH="1">
            <a:off x="6000936" y="1750648"/>
            <a:ext cx="152116" cy="1474186"/>
            <a:chOff x="1506070" y="2169459"/>
            <a:chExt cx="726142" cy="573741"/>
          </a:xfrm>
        </p:grpSpPr>
        <p:cxnSp>
          <p:nvCxnSpPr>
            <p:cNvPr id="64" name="Straight Connector 63">
              <a:extLst>
                <a:ext uri="{FF2B5EF4-FFF2-40B4-BE49-F238E27FC236}">
                  <a16:creationId xmlns:a16="http://schemas.microsoft.com/office/drawing/2014/main" id="{8132F2FF-64F7-2692-1C27-817DDBE82657}"/>
                </a:ext>
              </a:extLst>
            </p:cNvPr>
            <p:cNvCxnSpPr/>
            <p:nvPr/>
          </p:nvCxnSpPr>
          <p:spPr bwMode="gray">
            <a:xfrm>
              <a:off x="1963270" y="2169459"/>
              <a:ext cx="268942" cy="573741"/>
            </a:xfrm>
            <a:prstGeom prst="line">
              <a:avLst/>
            </a:prstGeom>
            <a:ln>
              <a:headEnd/>
              <a:tailEnd/>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666A7A32-1CE2-7579-AFD3-7F5D833ADFEC}"/>
                </a:ext>
              </a:extLst>
            </p:cNvPr>
            <p:cNvCxnSpPr>
              <a:cxnSpLocks/>
            </p:cNvCxnSpPr>
            <p:nvPr/>
          </p:nvCxnSpPr>
          <p:spPr bwMode="gray">
            <a:xfrm>
              <a:off x="1506070" y="2169459"/>
              <a:ext cx="457200" cy="0"/>
            </a:xfrm>
            <a:prstGeom prst="line">
              <a:avLst/>
            </a:prstGeom>
            <a:ln>
              <a:headEnd/>
              <a:tailEnd/>
            </a:ln>
          </p:spPr>
          <p:style>
            <a:lnRef idx="1">
              <a:schemeClr val="dk1"/>
            </a:lnRef>
            <a:fillRef idx="0">
              <a:schemeClr val="dk1"/>
            </a:fillRef>
            <a:effectRef idx="0">
              <a:schemeClr val="dk1"/>
            </a:effectRef>
            <a:fontRef idx="minor">
              <a:schemeClr val="tx1"/>
            </a:fontRef>
          </p:style>
        </p:cxnSp>
      </p:grpSp>
      <p:grpSp>
        <p:nvGrpSpPr>
          <p:cNvPr id="55" name="Group 54">
            <a:extLst>
              <a:ext uri="{FF2B5EF4-FFF2-40B4-BE49-F238E27FC236}">
                <a16:creationId xmlns:a16="http://schemas.microsoft.com/office/drawing/2014/main" id="{AF17BD26-BF28-51B1-3F81-2FE98DC54571}"/>
              </a:ext>
            </a:extLst>
          </p:cNvPr>
          <p:cNvGrpSpPr/>
          <p:nvPr/>
        </p:nvGrpSpPr>
        <p:grpSpPr>
          <a:xfrm>
            <a:off x="4555579" y="2454937"/>
            <a:ext cx="282802" cy="573741"/>
            <a:chOff x="1506070" y="2169459"/>
            <a:chExt cx="726142" cy="573741"/>
          </a:xfrm>
        </p:grpSpPr>
        <p:cxnSp>
          <p:nvCxnSpPr>
            <p:cNvPr id="56" name="Straight Connector 55">
              <a:extLst>
                <a:ext uri="{FF2B5EF4-FFF2-40B4-BE49-F238E27FC236}">
                  <a16:creationId xmlns:a16="http://schemas.microsoft.com/office/drawing/2014/main" id="{A461B47A-C1E5-F660-3C66-DE967D203D6F}"/>
                </a:ext>
              </a:extLst>
            </p:cNvPr>
            <p:cNvCxnSpPr/>
            <p:nvPr/>
          </p:nvCxnSpPr>
          <p:spPr bwMode="gray">
            <a:xfrm>
              <a:off x="1963270" y="2169459"/>
              <a:ext cx="268942" cy="573741"/>
            </a:xfrm>
            <a:prstGeom prst="line">
              <a:avLst/>
            </a:prstGeom>
            <a:ln>
              <a:headEnd/>
              <a:tailEnd/>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4BD4BE24-C5E2-840B-D67F-CAB2CAC599B6}"/>
                </a:ext>
              </a:extLst>
            </p:cNvPr>
            <p:cNvCxnSpPr>
              <a:cxnSpLocks/>
            </p:cNvCxnSpPr>
            <p:nvPr/>
          </p:nvCxnSpPr>
          <p:spPr bwMode="gray">
            <a:xfrm>
              <a:off x="1506070" y="2169459"/>
              <a:ext cx="457200" cy="0"/>
            </a:xfrm>
            <a:prstGeom prst="line">
              <a:avLst/>
            </a:prstGeom>
            <a:ln>
              <a:headEnd/>
              <a:tailEnd/>
            </a:ln>
          </p:spPr>
          <p:style>
            <a:lnRef idx="1">
              <a:schemeClr val="dk1"/>
            </a:lnRef>
            <a:fillRef idx="0">
              <a:schemeClr val="dk1"/>
            </a:fillRef>
            <a:effectRef idx="0">
              <a:schemeClr val="dk1"/>
            </a:effectRef>
            <a:fontRef idx="minor">
              <a:schemeClr val="tx1"/>
            </a:fontRef>
          </p:style>
        </p:cxnSp>
      </p:grpSp>
      <p:cxnSp>
        <p:nvCxnSpPr>
          <p:cNvPr id="40" name="Straight Connector 39">
            <a:extLst>
              <a:ext uri="{FF2B5EF4-FFF2-40B4-BE49-F238E27FC236}">
                <a16:creationId xmlns:a16="http://schemas.microsoft.com/office/drawing/2014/main" id="{6C29B13E-BFED-4B7E-0641-41C35B08C066}"/>
              </a:ext>
            </a:extLst>
          </p:cNvPr>
          <p:cNvCxnSpPr>
            <a:cxnSpLocks/>
          </p:cNvCxnSpPr>
          <p:nvPr/>
        </p:nvCxnSpPr>
        <p:spPr bwMode="gray">
          <a:xfrm flipV="1">
            <a:off x="3290402" y="3699509"/>
            <a:ext cx="321264" cy="1917521"/>
          </a:xfrm>
          <a:prstGeom prst="line">
            <a:avLst/>
          </a:prstGeom>
          <a:ln>
            <a:headEnd/>
            <a:tailEnd/>
          </a:ln>
        </p:spPr>
        <p:style>
          <a:lnRef idx="1">
            <a:schemeClr val="dk1"/>
          </a:lnRef>
          <a:fillRef idx="0">
            <a:schemeClr val="dk1"/>
          </a:fillRef>
          <a:effectRef idx="0">
            <a:schemeClr val="dk1"/>
          </a:effectRef>
          <a:fontRef idx="minor">
            <a:schemeClr val="tx1"/>
          </a:fontRef>
        </p:style>
      </p:cxnSp>
      <p:grpSp>
        <p:nvGrpSpPr>
          <p:cNvPr id="29" name="Group 28">
            <a:extLst>
              <a:ext uri="{FF2B5EF4-FFF2-40B4-BE49-F238E27FC236}">
                <a16:creationId xmlns:a16="http://schemas.microsoft.com/office/drawing/2014/main" id="{20C976BB-6842-030A-AD3C-7F99051914D4}"/>
              </a:ext>
            </a:extLst>
          </p:cNvPr>
          <p:cNvGrpSpPr/>
          <p:nvPr/>
        </p:nvGrpSpPr>
        <p:grpSpPr>
          <a:xfrm flipV="1">
            <a:off x="1679354" y="3823073"/>
            <a:ext cx="726142" cy="1534815"/>
            <a:chOff x="1506070" y="2169459"/>
            <a:chExt cx="726142" cy="573741"/>
          </a:xfrm>
        </p:grpSpPr>
        <p:cxnSp>
          <p:nvCxnSpPr>
            <p:cNvPr id="30" name="Straight Connector 29">
              <a:extLst>
                <a:ext uri="{FF2B5EF4-FFF2-40B4-BE49-F238E27FC236}">
                  <a16:creationId xmlns:a16="http://schemas.microsoft.com/office/drawing/2014/main" id="{9E7E6619-5D23-6504-7E6B-AFECB70ACA92}"/>
                </a:ext>
              </a:extLst>
            </p:cNvPr>
            <p:cNvCxnSpPr/>
            <p:nvPr/>
          </p:nvCxnSpPr>
          <p:spPr bwMode="gray">
            <a:xfrm>
              <a:off x="1963270" y="2169459"/>
              <a:ext cx="268942" cy="573741"/>
            </a:xfrm>
            <a:prstGeom prst="line">
              <a:avLst/>
            </a:prstGeom>
            <a:ln>
              <a:headEnd/>
              <a:tailEnd/>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0385251D-EF69-BDEA-B393-8379FFAC7344}"/>
                </a:ext>
              </a:extLst>
            </p:cNvPr>
            <p:cNvCxnSpPr>
              <a:cxnSpLocks/>
            </p:cNvCxnSpPr>
            <p:nvPr/>
          </p:nvCxnSpPr>
          <p:spPr bwMode="gray">
            <a:xfrm>
              <a:off x="1506070" y="2169459"/>
              <a:ext cx="457200" cy="0"/>
            </a:xfrm>
            <a:prstGeom prst="line">
              <a:avLst/>
            </a:prstGeom>
            <a:ln>
              <a:headEnd/>
              <a:tailEnd/>
            </a:ln>
          </p:spPr>
          <p:style>
            <a:lnRef idx="1">
              <a:schemeClr val="dk1"/>
            </a:lnRef>
            <a:fillRef idx="0">
              <a:schemeClr val="dk1"/>
            </a:fillRef>
            <a:effectRef idx="0">
              <a:schemeClr val="dk1"/>
            </a:effectRef>
            <a:fontRef idx="minor">
              <a:schemeClr val="tx1"/>
            </a:fontRef>
          </p:style>
        </p:cxnSp>
      </p:grpSp>
      <p:grpSp>
        <p:nvGrpSpPr>
          <p:cNvPr id="19" name="Group 18">
            <a:extLst>
              <a:ext uri="{FF2B5EF4-FFF2-40B4-BE49-F238E27FC236}">
                <a16:creationId xmlns:a16="http://schemas.microsoft.com/office/drawing/2014/main" id="{6CA17D69-3E4F-7999-4CA3-C6761132FB1D}"/>
              </a:ext>
            </a:extLst>
          </p:cNvPr>
          <p:cNvGrpSpPr/>
          <p:nvPr/>
        </p:nvGrpSpPr>
        <p:grpSpPr>
          <a:xfrm flipV="1">
            <a:off x="1888065" y="3678353"/>
            <a:ext cx="467868" cy="573741"/>
            <a:chOff x="1764344" y="2169459"/>
            <a:chExt cx="467868" cy="573741"/>
          </a:xfrm>
        </p:grpSpPr>
        <p:cxnSp>
          <p:nvCxnSpPr>
            <p:cNvPr id="20" name="Straight Connector 19">
              <a:extLst>
                <a:ext uri="{FF2B5EF4-FFF2-40B4-BE49-F238E27FC236}">
                  <a16:creationId xmlns:a16="http://schemas.microsoft.com/office/drawing/2014/main" id="{C572A090-BF8B-40D0-D342-A47C6D3BE96A}"/>
                </a:ext>
              </a:extLst>
            </p:cNvPr>
            <p:cNvCxnSpPr/>
            <p:nvPr/>
          </p:nvCxnSpPr>
          <p:spPr bwMode="gray">
            <a:xfrm>
              <a:off x="1963270" y="2169459"/>
              <a:ext cx="268942" cy="573741"/>
            </a:xfrm>
            <a:prstGeom prst="line">
              <a:avLst/>
            </a:prstGeom>
            <a:ln>
              <a:headEnd/>
              <a:tailEnd/>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B6349EF8-B42A-23A4-E822-22081E127E4E}"/>
                </a:ext>
              </a:extLst>
            </p:cNvPr>
            <p:cNvCxnSpPr>
              <a:cxnSpLocks/>
            </p:cNvCxnSpPr>
            <p:nvPr/>
          </p:nvCxnSpPr>
          <p:spPr bwMode="gray">
            <a:xfrm>
              <a:off x="1764344" y="2169459"/>
              <a:ext cx="182880" cy="0"/>
            </a:xfrm>
            <a:prstGeom prst="line">
              <a:avLst/>
            </a:prstGeom>
            <a:ln>
              <a:headEnd/>
              <a:tailEnd/>
            </a:ln>
          </p:spPr>
          <p:style>
            <a:lnRef idx="1">
              <a:schemeClr val="dk1"/>
            </a:lnRef>
            <a:fillRef idx="0">
              <a:schemeClr val="dk1"/>
            </a:fillRef>
            <a:effectRef idx="0">
              <a:schemeClr val="dk1"/>
            </a:effectRef>
            <a:fontRef idx="minor">
              <a:schemeClr val="tx1"/>
            </a:fontRef>
          </p:style>
        </p:cxnSp>
      </p:grpSp>
      <p:cxnSp>
        <p:nvCxnSpPr>
          <p:cNvPr id="8" name="Straight Connector 7">
            <a:extLst>
              <a:ext uri="{FF2B5EF4-FFF2-40B4-BE49-F238E27FC236}">
                <a16:creationId xmlns:a16="http://schemas.microsoft.com/office/drawing/2014/main" id="{E1E8760E-8887-EE45-0335-2A465FA18564}"/>
              </a:ext>
            </a:extLst>
          </p:cNvPr>
          <p:cNvCxnSpPr>
            <a:cxnSpLocks/>
          </p:cNvCxnSpPr>
          <p:nvPr/>
        </p:nvCxnSpPr>
        <p:spPr bwMode="gray">
          <a:xfrm>
            <a:off x="975809" y="2626642"/>
            <a:ext cx="155002" cy="582427"/>
          </a:xfrm>
          <a:prstGeom prst="line">
            <a:avLst/>
          </a:prstGeom>
          <a:ln>
            <a:headEnd/>
            <a:tailEnd/>
          </a:ln>
        </p:spPr>
        <p:style>
          <a:lnRef idx="1">
            <a:schemeClr val="dk1"/>
          </a:lnRef>
          <a:fillRef idx="0">
            <a:schemeClr val="dk1"/>
          </a:fillRef>
          <a:effectRef idx="0">
            <a:schemeClr val="dk1"/>
          </a:effectRef>
          <a:fontRef idx="minor">
            <a:schemeClr val="tx1"/>
          </a:fontRef>
        </p:style>
      </p:cxnSp>
      <p:sp>
        <p:nvSpPr>
          <p:cNvPr id="6" name="Rectangle 5">
            <a:extLst>
              <a:ext uri="{FF2B5EF4-FFF2-40B4-BE49-F238E27FC236}">
                <a16:creationId xmlns:a16="http://schemas.microsoft.com/office/drawing/2014/main" id="{9ABC815B-8587-F46C-8D43-BCD3211798B5}"/>
              </a:ext>
            </a:extLst>
          </p:cNvPr>
          <p:cNvSpPr/>
          <p:nvPr/>
        </p:nvSpPr>
        <p:spPr bwMode="gray">
          <a:xfrm>
            <a:off x="1286641" y="3262490"/>
            <a:ext cx="10384425" cy="274321"/>
          </a:xfrm>
          <a:prstGeom prst="rect">
            <a:avLst/>
          </a:prstGeom>
          <a:solidFill>
            <a:srgbClr val="00206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accent1"/>
              </a:solidFill>
              <a:latin typeface="+mj-lt"/>
            </a:endParaRPr>
          </a:p>
        </p:txBody>
      </p:sp>
      <p:sp>
        <p:nvSpPr>
          <p:cNvPr id="2" name="Title 1">
            <a:extLst>
              <a:ext uri="{FF2B5EF4-FFF2-40B4-BE49-F238E27FC236}">
                <a16:creationId xmlns:a16="http://schemas.microsoft.com/office/drawing/2014/main" id="{C2B403C0-8080-8127-A521-78ABA16F315E}"/>
              </a:ext>
            </a:extLst>
          </p:cNvPr>
          <p:cNvSpPr>
            <a:spLocks noGrp="1"/>
          </p:cNvSpPr>
          <p:nvPr>
            <p:ph type="title"/>
          </p:nvPr>
        </p:nvSpPr>
        <p:spPr>
          <a:xfrm>
            <a:off x="458788" y="55801"/>
            <a:ext cx="11282438" cy="890588"/>
          </a:xfrm>
        </p:spPr>
        <p:txBody>
          <a:bodyPr/>
          <a:lstStyle/>
          <a:p>
            <a:r>
              <a:rPr lang="en-US" sz="4000" b="0"/>
              <a:t>USA’s 10-Year FHIR Journey (so far…)</a:t>
            </a:r>
          </a:p>
        </p:txBody>
      </p:sp>
      <p:sp>
        <p:nvSpPr>
          <p:cNvPr id="13" name="Rectangle 12">
            <a:extLst>
              <a:ext uri="{FF2B5EF4-FFF2-40B4-BE49-F238E27FC236}">
                <a16:creationId xmlns:a16="http://schemas.microsoft.com/office/drawing/2014/main" id="{DCBB6832-5DE7-8E25-DE8B-1A2A515FE0F0}"/>
              </a:ext>
            </a:extLst>
          </p:cNvPr>
          <p:cNvSpPr/>
          <p:nvPr/>
        </p:nvSpPr>
        <p:spPr bwMode="gray">
          <a:xfrm>
            <a:off x="-99599" y="1338430"/>
            <a:ext cx="2148112" cy="91440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b="1">
                <a:solidFill>
                  <a:sysClr val="windowText" lastClr="000000"/>
                </a:solidFill>
              </a:rPr>
              <a:t>Adopted “Functional” API Certification Requirements</a:t>
            </a:r>
          </a:p>
          <a:p>
            <a:pPr algn="ctr" fontAlgn="base">
              <a:lnSpc>
                <a:spcPct val="90000"/>
              </a:lnSpc>
              <a:spcAft>
                <a:spcPct val="0"/>
              </a:spcAft>
              <a:buClr>
                <a:schemeClr val="accent2"/>
              </a:buClr>
              <a:buSzPct val="90000"/>
            </a:pPr>
            <a:r>
              <a:rPr lang="en-US" sz="1400" b="1">
                <a:solidFill>
                  <a:sysClr val="windowText" lastClr="000000"/>
                </a:solidFill>
              </a:rPr>
              <a:t>+ Common Clinical Data Set</a:t>
            </a:r>
          </a:p>
          <a:p>
            <a:pPr algn="ctr" fontAlgn="base">
              <a:lnSpc>
                <a:spcPct val="90000"/>
              </a:lnSpc>
              <a:spcAft>
                <a:spcPct val="0"/>
              </a:spcAft>
              <a:buClr>
                <a:schemeClr val="accent2"/>
              </a:buClr>
              <a:buSzPct val="90000"/>
            </a:pPr>
            <a:r>
              <a:rPr lang="en-US" b="1">
                <a:solidFill>
                  <a:sysClr val="windowText" lastClr="000000"/>
                </a:solidFill>
              </a:rPr>
              <a:t>Oct-2015</a:t>
            </a:r>
          </a:p>
        </p:txBody>
      </p:sp>
      <p:grpSp>
        <p:nvGrpSpPr>
          <p:cNvPr id="15" name="Group 14">
            <a:extLst>
              <a:ext uri="{FF2B5EF4-FFF2-40B4-BE49-F238E27FC236}">
                <a16:creationId xmlns:a16="http://schemas.microsoft.com/office/drawing/2014/main" id="{0EB01F6F-AB2E-D86A-72D8-F434A55028E0}"/>
              </a:ext>
            </a:extLst>
          </p:cNvPr>
          <p:cNvGrpSpPr/>
          <p:nvPr/>
        </p:nvGrpSpPr>
        <p:grpSpPr>
          <a:xfrm>
            <a:off x="854583" y="2897284"/>
            <a:ext cx="640080" cy="640080"/>
            <a:chOff x="1748512" y="3079609"/>
            <a:chExt cx="640080" cy="640080"/>
          </a:xfrm>
          <a:solidFill>
            <a:srgbClr val="FFFF5D"/>
          </a:solidFill>
        </p:grpSpPr>
        <p:sp>
          <p:nvSpPr>
            <p:cNvPr id="5" name="Oval 4">
              <a:extLst>
                <a:ext uri="{FF2B5EF4-FFF2-40B4-BE49-F238E27FC236}">
                  <a16:creationId xmlns:a16="http://schemas.microsoft.com/office/drawing/2014/main" id="{2FD8A9DF-FE36-A916-47F0-EABB7751C7DB}"/>
                </a:ext>
              </a:extLst>
            </p:cNvPr>
            <p:cNvSpPr>
              <a:spLocks noChangeAspect="1"/>
            </p:cNvSpPr>
            <p:nvPr/>
          </p:nvSpPr>
          <p:spPr>
            <a:xfrm>
              <a:off x="1748512" y="3079609"/>
              <a:ext cx="640080" cy="640080"/>
            </a:xfrm>
            <a:prstGeom prst="ellipse">
              <a:avLst/>
            </a:prstGeom>
            <a:grpFill/>
            <a:ln w="57150"/>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14" name="TextBox 13">
              <a:extLst>
                <a:ext uri="{FF2B5EF4-FFF2-40B4-BE49-F238E27FC236}">
                  <a16:creationId xmlns:a16="http://schemas.microsoft.com/office/drawing/2014/main" id="{7C47B7E1-EDBD-CBC6-A4C3-0D5145D699AF}"/>
                </a:ext>
              </a:extLst>
            </p:cNvPr>
            <p:cNvSpPr txBox="1"/>
            <p:nvPr/>
          </p:nvSpPr>
          <p:spPr bwMode="gray">
            <a:xfrm>
              <a:off x="1794232" y="3242307"/>
              <a:ext cx="548640" cy="274321"/>
            </a:xfrm>
            <a:prstGeom prst="rect">
              <a:avLst/>
            </a:prstGeom>
            <a:noFill/>
          </p:spPr>
          <p:txBody>
            <a:bodyPr wrap="none" lIns="45720" tIns="45720" rIns="45720" bIns="45720" rtlCol="0">
              <a:noAutofit/>
            </a:bodyPr>
            <a:lstStyle/>
            <a:p>
              <a:pPr>
                <a:lnSpc>
                  <a:spcPct val="90000"/>
                </a:lnSpc>
                <a:spcBef>
                  <a:spcPts val="1000"/>
                </a:spcBef>
              </a:pPr>
              <a:r>
                <a:rPr lang="en-US" sz="1600" b="1"/>
                <a:t>2015</a:t>
              </a:r>
            </a:p>
          </p:txBody>
        </p:sp>
      </p:grpSp>
      <p:grpSp>
        <p:nvGrpSpPr>
          <p:cNvPr id="16" name="Group 15">
            <a:extLst>
              <a:ext uri="{FF2B5EF4-FFF2-40B4-BE49-F238E27FC236}">
                <a16:creationId xmlns:a16="http://schemas.microsoft.com/office/drawing/2014/main" id="{213A0E6B-7658-35D4-97E3-25B675F97322}"/>
              </a:ext>
            </a:extLst>
          </p:cNvPr>
          <p:cNvGrpSpPr/>
          <p:nvPr/>
        </p:nvGrpSpPr>
        <p:grpSpPr>
          <a:xfrm>
            <a:off x="2070945" y="3274057"/>
            <a:ext cx="640080" cy="640080"/>
            <a:chOff x="1748512" y="3079609"/>
            <a:chExt cx="640080" cy="640080"/>
          </a:xfrm>
          <a:solidFill>
            <a:srgbClr val="FCF600"/>
          </a:solidFill>
        </p:grpSpPr>
        <p:sp>
          <p:nvSpPr>
            <p:cNvPr id="17" name="Oval 16">
              <a:extLst>
                <a:ext uri="{FF2B5EF4-FFF2-40B4-BE49-F238E27FC236}">
                  <a16:creationId xmlns:a16="http://schemas.microsoft.com/office/drawing/2014/main" id="{F387271A-417F-28D8-36FE-3F5663D6D9AD}"/>
                </a:ext>
              </a:extLst>
            </p:cNvPr>
            <p:cNvSpPr>
              <a:spLocks noChangeAspect="1"/>
            </p:cNvSpPr>
            <p:nvPr/>
          </p:nvSpPr>
          <p:spPr>
            <a:xfrm>
              <a:off x="1748512" y="3079609"/>
              <a:ext cx="640080" cy="640080"/>
            </a:xfrm>
            <a:prstGeom prst="ellipse">
              <a:avLst/>
            </a:prstGeom>
            <a:grpFill/>
            <a:ln w="57150"/>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18" name="TextBox 17">
              <a:extLst>
                <a:ext uri="{FF2B5EF4-FFF2-40B4-BE49-F238E27FC236}">
                  <a16:creationId xmlns:a16="http://schemas.microsoft.com/office/drawing/2014/main" id="{9DA3F58B-FC0F-02A4-1DC4-08E77FD03FFF}"/>
                </a:ext>
              </a:extLst>
            </p:cNvPr>
            <p:cNvSpPr txBox="1"/>
            <p:nvPr/>
          </p:nvSpPr>
          <p:spPr bwMode="gray">
            <a:xfrm>
              <a:off x="1794232" y="3242307"/>
              <a:ext cx="548640" cy="274321"/>
            </a:xfrm>
            <a:prstGeom prst="rect">
              <a:avLst/>
            </a:prstGeom>
            <a:noFill/>
          </p:spPr>
          <p:txBody>
            <a:bodyPr wrap="none" lIns="45720" tIns="45720" rIns="45720" bIns="45720" rtlCol="0">
              <a:noAutofit/>
            </a:bodyPr>
            <a:lstStyle/>
            <a:p>
              <a:pPr>
                <a:lnSpc>
                  <a:spcPct val="90000"/>
                </a:lnSpc>
                <a:spcBef>
                  <a:spcPts val="1000"/>
                </a:spcBef>
              </a:pPr>
              <a:r>
                <a:rPr lang="en-US" sz="1600" b="1"/>
                <a:t>2016</a:t>
              </a:r>
            </a:p>
          </p:txBody>
        </p:sp>
      </p:grpSp>
      <p:sp>
        <p:nvSpPr>
          <p:cNvPr id="22" name="Rectangle 21">
            <a:extLst>
              <a:ext uri="{FF2B5EF4-FFF2-40B4-BE49-F238E27FC236}">
                <a16:creationId xmlns:a16="http://schemas.microsoft.com/office/drawing/2014/main" id="{87094068-8447-5270-8F5E-D465E7165D17}"/>
              </a:ext>
            </a:extLst>
          </p:cNvPr>
          <p:cNvSpPr/>
          <p:nvPr/>
        </p:nvSpPr>
        <p:spPr bwMode="gray">
          <a:xfrm>
            <a:off x="659148" y="3903545"/>
            <a:ext cx="1531214" cy="91440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b="1">
                <a:solidFill>
                  <a:sysClr val="windowText" lastClr="000000"/>
                </a:solidFill>
              </a:rPr>
              <a:t>21</a:t>
            </a:r>
            <a:r>
              <a:rPr lang="en-US" b="1" baseline="30000">
                <a:solidFill>
                  <a:sysClr val="windowText" lastClr="000000"/>
                </a:solidFill>
              </a:rPr>
              <a:t>st</a:t>
            </a:r>
            <a:r>
              <a:rPr lang="en-US" b="1">
                <a:solidFill>
                  <a:sysClr val="windowText" lastClr="000000"/>
                </a:solidFill>
              </a:rPr>
              <a:t> Century Cures Act</a:t>
            </a:r>
          </a:p>
          <a:p>
            <a:pPr algn="ctr" fontAlgn="base">
              <a:lnSpc>
                <a:spcPct val="90000"/>
              </a:lnSpc>
              <a:spcAft>
                <a:spcPct val="0"/>
              </a:spcAft>
              <a:buClr>
                <a:schemeClr val="accent2"/>
              </a:buClr>
              <a:buSzPct val="90000"/>
            </a:pPr>
            <a:r>
              <a:rPr lang="en-US" b="1">
                <a:solidFill>
                  <a:sysClr val="windowText" lastClr="000000"/>
                </a:solidFill>
              </a:rPr>
              <a:t>Dec-2016</a:t>
            </a:r>
          </a:p>
        </p:txBody>
      </p:sp>
      <p:grpSp>
        <p:nvGrpSpPr>
          <p:cNvPr id="23" name="Group 22">
            <a:extLst>
              <a:ext uri="{FF2B5EF4-FFF2-40B4-BE49-F238E27FC236}">
                <a16:creationId xmlns:a16="http://schemas.microsoft.com/office/drawing/2014/main" id="{FC830A5B-7052-EE48-4758-D5727094ADBF}"/>
              </a:ext>
            </a:extLst>
          </p:cNvPr>
          <p:cNvGrpSpPr/>
          <p:nvPr/>
        </p:nvGrpSpPr>
        <p:grpSpPr>
          <a:xfrm>
            <a:off x="4509859" y="2897284"/>
            <a:ext cx="640080" cy="640080"/>
            <a:chOff x="1748512" y="3079609"/>
            <a:chExt cx="640080" cy="640080"/>
          </a:xfrm>
        </p:grpSpPr>
        <p:sp>
          <p:nvSpPr>
            <p:cNvPr id="24" name="Oval 23">
              <a:extLst>
                <a:ext uri="{FF2B5EF4-FFF2-40B4-BE49-F238E27FC236}">
                  <a16:creationId xmlns:a16="http://schemas.microsoft.com/office/drawing/2014/main" id="{257AC0D5-CA05-9614-A917-C4EC83BBA3A6}"/>
                </a:ext>
              </a:extLst>
            </p:cNvPr>
            <p:cNvSpPr>
              <a:spLocks noChangeAspect="1"/>
            </p:cNvSpPr>
            <p:nvPr/>
          </p:nvSpPr>
          <p:spPr>
            <a:xfrm>
              <a:off x="1748512" y="3079609"/>
              <a:ext cx="640080" cy="640080"/>
            </a:xfrm>
            <a:prstGeom prst="ellipse">
              <a:avLst/>
            </a:prstGeom>
            <a:solidFill>
              <a:srgbClr val="F5BE23"/>
            </a:solidFill>
            <a:ln w="57150"/>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25" name="TextBox 24">
              <a:extLst>
                <a:ext uri="{FF2B5EF4-FFF2-40B4-BE49-F238E27FC236}">
                  <a16:creationId xmlns:a16="http://schemas.microsoft.com/office/drawing/2014/main" id="{EB57CFEC-734A-4F58-6A97-4DD098904D52}"/>
                </a:ext>
              </a:extLst>
            </p:cNvPr>
            <p:cNvSpPr txBox="1"/>
            <p:nvPr/>
          </p:nvSpPr>
          <p:spPr bwMode="gray">
            <a:xfrm>
              <a:off x="1794232" y="3242307"/>
              <a:ext cx="548640" cy="274321"/>
            </a:xfrm>
            <a:prstGeom prst="rect">
              <a:avLst/>
            </a:prstGeom>
          </p:spPr>
          <p:txBody>
            <a:bodyPr wrap="none" lIns="45720" tIns="45720" rIns="45720" bIns="45720" rtlCol="0">
              <a:noAutofit/>
            </a:bodyPr>
            <a:lstStyle/>
            <a:p>
              <a:pPr>
                <a:lnSpc>
                  <a:spcPct val="90000"/>
                </a:lnSpc>
                <a:spcBef>
                  <a:spcPts val="1000"/>
                </a:spcBef>
              </a:pPr>
              <a:r>
                <a:rPr lang="en-US" sz="1600" b="1"/>
                <a:t>2019</a:t>
              </a:r>
            </a:p>
          </p:txBody>
        </p:sp>
      </p:grpSp>
      <p:grpSp>
        <p:nvGrpSpPr>
          <p:cNvPr id="26" name="Group 25">
            <a:extLst>
              <a:ext uri="{FF2B5EF4-FFF2-40B4-BE49-F238E27FC236}">
                <a16:creationId xmlns:a16="http://schemas.microsoft.com/office/drawing/2014/main" id="{36E62FDA-26BD-57D8-200F-28358F1F4089}"/>
              </a:ext>
            </a:extLst>
          </p:cNvPr>
          <p:cNvGrpSpPr/>
          <p:nvPr/>
        </p:nvGrpSpPr>
        <p:grpSpPr>
          <a:xfrm>
            <a:off x="3290402" y="3274057"/>
            <a:ext cx="640080" cy="640080"/>
            <a:chOff x="1748512" y="3079609"/>
            <a:chExt cx="640080" cy="640080"/>
          </a:xfrm>
          <a:solidFill>
            <a:srgbClr val="F4CC24"/>
          </a:solidFill>
        </p:grpSpPr>
        <p:sp>
          <p:nvSpPr>
            <p:cNvPr id="27" name="Oval 26">
              <a:extLst>
                <a:ext uri="{FF2B5EF4-FFF2-40B4-BE49-F238E27FC236}">
                  <a16:creationId xmlns:a16="http://schemas.microsoft.com/office/drawing/2014/main" id="{23E036B7-A716-43FB-63BE-70B63A74976B}"/>
                </a:ext>
              </a:extLst>
            </p:cNvPr>
            <p:cNvSpPr>
              <a:spLocks noChangeAspect="1"/>
            </p:cNvSpPr>
            <p:nvPr/>
          </p:nvSpPr>
          <p:spPr>
            <a:xfrm>
              <a:off x="1748512" y="3079609"/>
              <a:ext cx="640080" cy="640080"/>
            </a:xfrm>
            <a:prstGeom prst="ellipse">
              <a:avLst/>
            </a:prstGeom>
            <a:grpFill/>
            <a:ln w="57150"/>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28" name="TextBox 27">
              <a:extLst>
                <a:ext uri="{FF2B5EF4-FFF2-40B4-BE49-F238E27FC236}">
                  <a16:creationId xmlns:a16="http://schemas.microsoft.com/office/drawing/2014/main" id="{6085B970-7B64-6F46-19AC-44B15DCB6537}"/>
                </a:ext>
              </a:extLst>
            </p:cNvPr>
            <p:cNvSpPr txBox="1"/>
            <p:nvPr/>
          </p:nvSpPr>
          <p:spPr bwMode="gray">
            <a:xfrm>
              <a:off x="1794232" y="3242307"/>
              <a:ext cx="548640" cy="274321"/>
            </a:xfrm>
            <a:prstGeom prst="rect">
              <a:avLst/>
            </a:prstGeom>
            <a:noFill/>
          </p:spPr>
          <p:txBody>
            <a:bodyPr wrap="none" lIns="45720" tIns="45720" rIns="45720" bIns="45720" rtlCol="0">
              <a:noAutofit/>
            </a:bodyPr>
            <a:lstStyle/>
            <a:p>
              <a:pPr>
                <a:lnSpc>
                  <a:spcPct val="90000"/>
                </a:lnSpc>
                <a:spcBef>
                  <a:spcPts val="1000"/>
                </a:spcBef>
              </a:pPr>
              <a:r>
                <a:rPr lang="en-US" sz="1600" b="1"/>
                <a:t>2018</a:t>
              </a:r>
            </a:p>
          </p:txBody>
        </p:sp>
      </p:grpSp>
      <p:sp>
        <p:nvSpPr>
          <p:cNvPr id="32" name="Rectangle 31">
            <a:extLst>
              <a:ext uri="{FF2B5EF4-FFF2-40B4-BE49-F238E27FC236}">
                <a16:creationId xmlns:a16="http://schemas.microsoft.com/office/drawing/2014/main" id="{F34CC3E4-6BED-E8D8-7D97-7D6B22B13E43}"/>
              </a:ext>
            </a:extLst>
          </p:cNvPr>
          <p:cNvSpPr/>
          <p:nvPr/>
        </p:nvSpPr>
        <p:spPr bwMode="gray">
          <a:xfrm>
            <a:off x="285578" y="4900687"/>
            <a:ext cx="1970936" cy="91440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b="1">
                <a:solidFill>
                  <a:sysClr val="windowText" lastClr="000000"/>
                </a:solidFill>
              </a:rPr>
              <a:t>HL7 “Argonaut”</a:t>
            </a:r>
          </a:p>
          <a:p>
            <a:pPr algn="ctr" fontAlgn="base">
              <a:lnSpc>
                <a:spcPct val="90000"/>
              </a:lnSpc>
              <a:spcAft>
                <a:spcPct val="0"/>
              </a:spcAft>
              <a:buClr>
                <a:schemeClr val="accent2"/>
              </a:buClr>
              <a:buSzPct val="90000"/>
            </a:pPr>
            <a:r>
              <a:rPr lang="en-US" b="1">
                <a:solidFill>
                  <a:sysClr val="windowText" lastClr="000000"/>
                </a:solidFill>
              </a:rPr>
              <a:t>IG on FHIR R2</a:t>
            </a:r>
          </a:p>
        </p:txBody>
      </p:sp>
      <p:cxnSp>
        <p:nvCxnSpPr>
          <p:cNvPr id="34" name="Connector: Curved 33">
            <a:extLst>
              <a:ext uri="{FF2B5EF4-FFF2-40B4-BE49-F238E27FC236}">
                <a16:creationId xmlns:a16="http://schemas.microsoft.com/office/drawing/2014/main" id="{0EBA23C9-2B24-01C8-C8A5-383C304417A9}"/>
              </a:ext>
            </a:extLst>
          </p:cNvPr>
          <p:cNvCxnSpPr>
            <a:cxnSpLocks/>
            <a:stCxn id="5" idx="7"/>
            <a:endCxn id="24" idx="1"/>
          </p:cNvCxnSpPr>
          <p:nvPr/>
        </p:nvCxnSpPr>
        <p:spPr bwMode="gray">
          <a:xfrm rot="5400000" flipH="1" flipV="1">
            <a:off x="3002261" y="1389686"/>
            <a:ext cx="12700" cy="3202672"/>
          </a:xfrm>
          <a:prstGeom prst="curvedConnector3">
            <a:avLst>
              <a:gd name="adj1" fmla="val 2538094"/>
            </a:avLst>
          </a:prstGeom>
          <a:ln w="28575">
            <a:prstDash val="sysDash"/>
            <a:headEnd w="lg" len="lg"/>
            <a:tailEnd type="triangle" w="lg" len="lg"/>
          </a:ln>
        </p:spPr>
        <p:style>
          <a:lnRef idx="1">
            <a:schemeClr val="dk1"/>
          </a:lnRef>
          <a:fillRef idx="0">
            <a:schemeClr val="dk1"/>
          </a:fillRef>
          <a:effectRef idx="0">
            <a:schemeClr val="dk1"/>
          </a:effectRef>
          <a:fontRef idx="minor">
            <a:schemeClr val="tx1"/>
          </a:fontRef>
        </p:style>
      </p:cxnSp>
      <p:sp>
        <p:nvSpPr>
          <p:cNvPr id="38" name="Rectangle 37">
            <a:extLst>
              <a:ext uri="{FF2B5EF4-FFF2-40B4-BE49-F238E27FC236}">
                <a16:creationId xmlns:a16="http://schemas.microsoft.com/office/drawing/2014/main" id="{7B548847-2B03-5115-F421-5DB756012940}"/>
              </a:ext>
            </a:extLst>
          </p:cNvPr>
          <p:cNvSpPr/>
          <p:nvPr/>
        </p:nvSpPr>
        <p:spPr bwMode="gray">
          <a:xfrm>
            <a:off x="2619981" y="1664404"/>
            <a:ext cx="2828027" cy="91440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b="1">
                <a:solidFill>
                  <a:sysClr val="windowText" lastClr="000000"/>
                </a:solidFill>
              </a:rPr>
              <a:t>Functional APIs required for deployment</a:t>
            </a:r>
          </a:p>
          <a:p>
            <a:pPr algn="ctr" fontAlgn="base">
              <a:lnSpc>
                <a:spcPct val="90000"/>
              </a:lnSpc>
              <a:spcAft>
                <a:spcPct val="0"/>
              </a:spcAft>
              <a:buClr>
                <a:schemeClr val="accent2"/>
              </a:buClr>
              <a:buSzPct val="90000"/>
            </a:pPr>
            <a:r>
              <a:rPr lang="en-US" b="1">
                <a:solidFill>
                  <a:sysClr val="windowText" lastClr="000000"/>
                </a:solidFill>
              </a:rPr>
              <a:t>Jan-2019</a:t>
            </a:r>
          </a:p>
        </p:txBody>
      </p:sp>
      <p:sp>
        <p:nvSpPr>
          <p:cNvPr id="42" name="Rectangle 41">
            <a:extLst>
              <a:ext uri="{FF2B5EF4-FFF2-40B4-BE49-F238E27FC236}">
                <a16:creationId xmlns:a16="http://schemas.microsoft.com/office/drawing/2014/main" id="{581E1526-A4B7-12F8-0A0B-C27C91AABA9A}"/>
              </a:ext>
            </a:extLst>
          </p:cNvPr>
          <p:cNvSpPr/>
          <p:nvPr/>
        </p:nvSpPr>
        <p:spPr bwMode="gray">
          <a:xfrm>
            <a:off x="2271025" y="5617029"/>
            <a:ext cx="1970936" cy="91440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b="1">
                <a:solidFill>
                  <a:sysClr val="windowText" lastClr="000000"/>
                </a:solidFill>
              </a:rPr>
              <a:t>Apple includes support for FHIR in iOS 11.3</a:t>
            </a:r>
          </a:p>
        </p:txBody>
      </p:sp>
      <p:grpSp>
        <p:nvGrpSpPr>
          <p:cNvPr id="46" name="Group 45">
            <a:extLst>
              <a:ext uri="{FF2B5EF4-FFF2-40B4-BE49-F238E27FC236}">
                <a16:creationId xmlns:a16="http://schemas.microsoft.com/office/drawing/2014/main" id="{A6CEAE16-285F-BE8F-8164-A91F98E8ABFD}"/>
              </a:ext>
            </a:extLst>
          </p:cNvPr>
          <p:cNvGrpSpPr/>
          <p:nvPr/>
        </p:nvGrpSpPr>
        <p:grpSpPr>
          <a:xfrm>
            <a:off x="5726221" y="2897284"/>
            <a:ext cx="640080" cy="640080"/>
            <a:chOff x="1748512" y="3079609"/>
            <a:chExt cx="640080" cy="640080"/>
          </a:xfrm>
          <a:solidFill>
            <a:srgbClr val="F2AD00"/>
          </a:solidFill>
        </p:grpSpPr>
        <p:sp>
          <p:nvSpPr>
            <p:cNvPr id="47" name="Oval 46">
              <a:extLst>
                <a:ext uri="{FF2B5EF4-FFF2-40B4-BE49-F238E27FC236}">
                  <a16:creationId xmlns:a16="http://schemas.microsoft.com/office/drawing/2014/main" id="{1342E749-56DB-E931-C692-E50E2E3640EB}"/>
                </a:ext>
              </a:extLst>
            </p:cNvPr>
            <p:cNvSpPr>
              <a:spLocks noChangeAspect="1"/>
            </p:cNvSpPr>
            <p:nvPr/>
          </p:nvSpPr>
          <p:spPr>
            <a:xfrm>
              <a:off x="1748512" y="3079609"/>
              <a:ext cx="640080" cy="640080"/>
            </a:xfrm>
            <a:prstGeom prst="ellipse">
              <a:avLst/>
            </a:prstGeom>
            <a:grpFill/>
            <a:ln w="57150"/>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48" name="TextBox 47">
              <a:extLst>
                <a:ext uri="{FF2B5EF4-FFF2-40B4-BE49-F238E27FC236}">
                  <a16:creationId xmlns:a16="http://schemas.microsoft.com/office/drawing/2014/main" id="{66CDCDD3-C955-6DDD-28C2-0E6011A74D19}"/>
                </a:ext>
              </a:extLst>
            </p:cNvPr>
            <p:cNvSpPr txBox="1"/>
            <p:nvPr/>
          </p:nvSpPr>
          <p:spPr bwMode="gray">
            <a:xfrm>
              <a:off x="1794232" y="3242307"/>
              <a:ext cx="548640" cy="274321"/>
            </a:xfrm>
            <a:prstGeom prst="rect">
              <a:avLst/>
            </a:prstGeom>
            <a:noFill/>
          </p:spPr>
          <p:txBody>
            <a:bodyPr wrap="none" lIns="45720" tIns="45720" rIns="45720" bIns="45720" rtlCol="0">
              <a:noAutofit/>
            </a:bodyPr>
            <a:lstStyle/>
            <a:p>
              <a:pPr>
                <a:lnSpc>
                  <a:spcPct val="90000"/>
                </a:lnSpc>
                <a:spcBef>
                  <a:spcPts val="1000"/>
                </a:spcBef>
              </a:pPr>
              <a:r>
                <a:rPr lang="en-US" sz="1600" b="1"/>
                <a:t>2020</a:t>
              </a:r>
            </a:p>
          </p:txBody>
        </p:sp>
      </p:grpSp>
      <p:sp>
        <p:nvSpPr>
          <p:cNvPr id="52" name="Rectangle 51">
            <a:extLst>
              <a:ext uri="{FF2B5EF4-FFF2-40B4-BE49-F238E27FC236}">
                <a16:creationId xmlns:a16="http://schemas.microsoft.com/office/drawing/2014/main" id="{6E03D459-3940-AF76-F464-2FB908C50DF7}"/>
              </a:ext>
            </a:extLst>
          </p:cNvPr>
          <p:cNvSpPr/>
          <p:nvPr/>
        </p:nvSpPr>
        <p:spPr bwMode="gray">
          <a:xfrm>
            <a:off x="5970344" y="1216565"/>
            <a:ext cx="2420054" cy="91440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b="1">
                <a:solidFill>
                  <a:sysClr val="windowText" lastClr="000000"/>
                </a:solidFill>
              </a:rPr>
              <a:t>Cures Act Final Rule </a:t>
            </a:r>
          </a:p>
          <a:p>
            <a:pPr fontAlgn="base">
              <a:lnSpc>
                <a:spcPct val="90000"/>
              </a:lnSpc>
              <a:spcAft>
                <a:spcPct val="0"/>
              </a:spcAft>
              <a:buClr>
                <a:schemeClr val="accent2"/>
              </a:buClr>
              <a:buSzPct val="90000"/>
            </a:pPr>
            <a:r>
              <a:rPr lang="en-US" b="1">
                <a:solidFill>
                  <a:sysClr val="windowText" lastClr="000000"/>
                </a:solidFill>
              </a:rPr>
              <a:t>+USCDI v1</a:t>
            </a:r>
          </a:p>
          <a:p>
            <a:pPr fontAlgn="base">
              <a:lnSpc>
                <a:spcPct val="90000"/>
              </a:lnSpc>
              <a:spcAft>
                <a:spcPct val="0"/>
              </a:spcAft>
              <a:buClr>
                <a:schemeClr val="accent2"/>
              </a:buClr>
              <a:buSzPct val="90000"/>
            </a:pPr>
            <a:r>
              <a:rPr lang="en-US" b="1">
                <a:solidFill>
                  <a:sysClr val="windowText" lastClr="000000"/>
                </a:solidFill>
              </a:rPr>
              <a:t>+US Core IG</a:t>
            </a:r>
          </a:p>
          <a:p>
            <a:pPr fontAlgn="base">
              <a:lnSpc>
                <a:spcPct val="90000"/>
              </a:lnSpc>
              <a:spcAft>
                <a:spcPct val="0"/>
              </a:spcAft>
              <a:buClr>
                <a:schemeClr val="accent2"/>
              </a:buClr>
              <a:buSzPct val="90000"/>
            </a:pPr>
            <a:r>
              <a:rPr lang="en-US" b="1">
                <a:solidFill>
                  <a:sysClr val="windowText" lastClr="000000"/>
                </a:solidFill>
              </a:rPr>
              <a:t>+Bulk FHIR IG</a:t>
            </a:r>
          </a:p>
          <a:p>
            <a:pPr fontAlgn="base">
              <a:lnSpc>
                <a:spcPct val="90000"/>
              </a:lnSpc>
              <a:spcAft>
                <a:spcPct val="0"/>
              </a:spcAft>
              <a:buClr>
                <a:schemeClr val="accent2"/>
              </a:buClr>
              <a:buSzPct val="90000"/>
            </a:pPr>
            <a:r>
              <a:rPr lang="en-US" b="1">
                <a:solidFill>
                  <a:sysClr val="windowText" lastClr="000000"/>
                </a:solidFill>
              </a:rPr>
              <a:t>+FHIR R4</a:t>
            </a:r>
          </a:p>
          <a:p>
            <a:pPr fontAlgn="base">
              <a:lnSpc>
                <a:spcPct val="90000"/>
              </a:lnSpc>
              <a:spcAft>
                <a:spcPct val="0"/>
              </a:spcAft>
              <a:buClr>
                <a:schemeClr val="accent2"/>
              </a:buClr>
              <a:buSzPct val="90000"/>
            </a:pPr>
            <a:r>
              <a:rPr lang="en-US" b="1">
                <a:solidFill>
                  <a:sysClr val="windowText" lastClr="000000"/>
                </a:solidFill>
              </a:rPr>
              <a:t>+SMART of FHIR</a:t>
            </a:r>
          </a:p>
        </p:txBody>
      </p:sp>
      <p:cxnSp>
        <p:nvCxnSpPr>
          <p:cNvPr id="58" name="Straight Connector 57">
            <a:extLst>
              <a:ext uri="{FF2B5EF4-FFF2-40B4-BE49-F238E27FC236}">
                <a16:creationId xmlns:a16="http://schemas.microsoft.com/office/drawing/2014/main" id="{0219E218-32D3-5AC7-B772-E3719F883217}"/>
              </a:ext>
            </a:extLst>
          </p:cNvPr>
          <p:cNvCxnSpPr>
            <a:cxnSpLocks/>
            <a:stCxn id="62" idx="0"/>
          </p:cNvCxnSpPr>
          <p:nvPr/>
        </p:nvCxnSpPr>
        <p:spPr bwMode="gray">
          <a:xfrm flipV="1">
            <a:off x="4829899" y="3537565"/>
            <a:ext cx="21356" cy="466869"/>
          </a:xfrm>
          <a:prstGeom prst="line">
            <a:avLst/>
          </a:prstGeom>
          <a:ln>
            <a:headEnd/>
            <a:tailEnd/>
          </a:ln>
        </p:spPr>
        <p:style>
          <a:lnRef idx="1">
            <a:schemeClr val="dk1"/>
          </a:lnRef>
          <a:fillRef idx="0">
            <a:schemeClr val="dk1"/>
          </a:fillRef>
          <a:effectRef idx="0">
            <a:schemeClr val="dk1"/>
          </a:effectRef>
          <a:fontRef idx="minor">
            <a:schemeClr val="tx1"/>
          </a:fontRef>
        </p:style>
      </p:cxnSp>
      <p:sp>
        <p:nvSpPr>
          <p:cNvPr id="62" name="Rectangle 61">
            <a:extLst>
              <a:ext uri="{FF2B5EF4-FFF2-40B4-BE49-F238E27FC236}">
                <a16:creationId xmlns:a16="http://schemas.microsoft.com/office/drawing/2014/main" id="{72060AB6-7CD8-C5D0-7C88-7B5D060F37B9}"/>
              </a:ext>
            </a:extLst>
          </p:cNvPr>
          <p:cNvSpPr/>
          <p:nvPr/>
        </p:nvSpPr>
        <p:spPr bwMode="gray">
          <a:xfrm>
            <a:off x="3597434" y="4004433"/>
            <a:ext cx="2464930" cy="91440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b="1">
                <a:solidFill>
                  <a:sysClr val="windowText" lastClr="000000"/>
                </a:solidFill>
              </a:rPr>
              <a:t>HL7 Publishes </a:t>
            </a:r>
          </a:p>
          <a:p>
            <a:pPr algn="ctr" fontAlgn="base">
              <a:lnSpc>
                <a:spcPct val="90000"/>
              </a:lnSpc>
              <a:spcAft>
                <a:spcPct val="0"/>
              </a:spcAft>
              <a:buClr>
                <a:schemeClr val="accent2"/>
              </a:buClr>
              <a:buSzPct val="90000"/>
            </a:pPr>
            <a:r>
              <a:rPr lang="en-US" b="1">
                <a:solidFill>
                  <a:sysClr val="windowText" lastClr="000000"/>
                </a:solidFill>
              </a:rPr>
              <a:t>“US Core” IG on FHIR R4</a:t>
            </a:r>
          </a:p>
          <a:p>
            <a:pPr algn="ctr" fontAlgn="base">
              <a:lnSpc>
                <a:spcPct val="90000"/>
              </a:lnSpc>
              <a:spcAft>
                <a:spcPct val="0"/>
              </a:spcAft>
              <a:buClr>
                <a:schemeClr val="accent2"/>
              </a:buClr>
              <a:buSzPct val="90000"/>
            </a:pPr>
            <a:r>
              <a:rPr lang="en-US" b="1">
                <a:solidFill>
                  <a:sysClr val="windowText" lastClr="000000"/>
                </a:solidFill>
              </a:rPr>
              <a:t>Supports USCDI v1</a:t>
            </a:r>
          </a:p>
        </p:txBody>
      </p:sp>
      <p:grpSp>
        <p:nvGrpSpPr>
          <p:cNvPr id="69" name="Group 68">
            <a:extLst>
              <a:ext uri="{FF2B5EF4-FFF2-40B4-BE49-F238E27FC236}">
                <a16:creationId xmlns:a16="http://schemas.microsoft.com/office/drawing/2014/main" id="{411F57A8-D219-A89C-D41A-093626442575}"/>
              </a:ext>
            </a:extLst>
          </p:cNvPr>
          <p:cNvGrpSpPr/>
          <p:nvPr/>
        </p:nvGrpSpPr>
        <p:grpSpPr>
          <a:xfrm>
            <a:off x="8153593" y="2887980"/>
            <a:ext cx="640080" cy="640080"/>
            <a:chOff x="1748512" y="3079609"/>
            <a:chExt cx="640080" cy="640080"/>
          </a:xfrm>
        </p:grpSpPr>
        <p:sp>
          <p:nvSpPr>
            <p:cNvPr id="70" name="Oval 69">
              <a:extLst>
                <a:ext uri="{FF2B5EF4-FFF2-40B4-BE49-F238E27FC236}">
                  <a16:creationId xmlns:a16="http://schemas.microsoft.com/office/drawing/2014/main" id="{28D89CA6-AA85-90BE-3A4F-AD7B48F39C5B}"/>
                </a:ext>
              </a:extLst>
            </p:cNvPr>
            <p:cNvSpPr>
              <a:spLocks noChangeAspect="1"/>
            </p:cNvSpPr>
            <p:nvPr/>
          </p:nvSpPr>
          <p:spPr>
            <a:xfrm>
              <a:off x="1748512" y="3079609"/>
              <a:ext cx="640080" cy="640080"/>
            </a:xfrm>
            <a:prstGeom prst="ellipse">
              <a:avLst/>
            </a:prstGeom>
            <a:solidFill>
              <a:srgbClr val="F19B01"/>
            </a:solidFill>
            <a:ln w="57150"/>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71" name="TextBox 70">
              <a:extLst>
                <a:ext uri="{FF2B5EF4-FFF2-40B4-BE49-F238E27FC236}">
                  <a16:creationId xmlns:a16="http://schemas.microsoft.com/office/drawing/2014/main" id="{82B79EBA-D16B-3F0F-824F-191128FF8075}"/>
                </a:ext>
              </a:extLst>
            </p:cNvPr>
            <p:cNvSpPr txBox="1"/>
            <p:nvPr/>
          </p:nvSpPr>
          <p:spPr bwMode="gray">
            <a:xfrm>
              <a:off x="1794232" y="3242307"/>
              <a:ext cx="548640" cy="274321"/>
            </a:xfrm>
            <a:prstGeom prst="rect">
              <a:avLst/>
            </a:prstGeom>
          </p:spPr>
          <p:txBody>
            <a:bodyPr wrap="none" lIns="45720" tIns="45720" rIns="45720" bIns="45720" rtlCol="0">
              <a:noAutofit/>
            </a:bodyPr>
            <a:lstStyle/>
            <a:p>
              <a:pPr>
                <a:lnSpc>
                  <a:spcPct val="90000"/>
                </a:lnSpc>
                <a:spcBef>
                  <a:spcPts val="1000"/>
                </a:spcBef>
              </a:pPr>
              <a:r>
                <a:rPr lang="en-US" sz="1600" b="1"/>
                <a:t>2023</a:t>
              </a:r>
            </a:p>
          </p:txBody>
        </p:sp>
      </p:grpSp>
      <p:cxnSp>
        <p:nvCxnSpPr>
          <p:cNvPr id="72" name="Connector: Curved 71">
            <a:extLst>
              <a:ext uri="{FF2B5EF4-FFF2-40B4-BE49-F238E27FC236}">
                <a16:creationId xmlns:a16="http://schemas.microsoft.com/office/drawing/2014/main" id="{7C4B3624-269E-7D20-AF26-BAE0E3FA986D}"/>
              </a:ext>
            </a:extLst>
          </p:cNvPr>
          <p:cNvCxnSpPr>
            <a:cxnSpLocks/>
            <a:stCxn id="47" idx="7"/>
            <a:endCxn id="70" idx="1"/>
          </p:cNvCxnSpPr>
          <p:nvPr/>
        </p:nvCxnSpPr>
        <p:spPr bwMode="gray">
          <a:xfrm rot="5400000" flipH="1" flipV="1">
            <a:off x="7255295" y="1998986"/>
            <a:ext cx="9304" cy="1974768"/>
          </a:xfrm>
          <a:prstGeom prst="curvedConnector3">
            <a:avLst>
              <a:gd name="adj1" fmla="val 3564510"/>
            </a:avLst>
          </a:prstGeom>
          <a:ln w="28575">
            <a:prstDash val="sysDash"/>
            <a:headEnd w="lg" len="lg"/>
            <a:tailEnd type="triangle" w="lg" len="lg"/>
          </a:ln>
        </p:spPr>
        <p:style>
          <a:lnRef idx="1">
            <a:schemeClr val="dk1"/>
          </a:lnRef>
          <a:fillRef idx="0">
            <a:schemeClr val="dk1"/>
          </a:fillRef>
          <a:effectRef idx="0">
            <a:schemeClr val="dk1"/>
          </a:effectRef>
          <a:fontRef idx="minor">
            <a:schemeClr val="tx1"/>
          </a:fontRef>
        </p:style>
      </p:cxnSp>
      <p:sp>
        <p:nvSpPr>
          <p:cNvPr id="75" name="Rectangle 74">
            <a:extLst>
              <a:ext uri="{FF2B5EF4-FFF2-40B4-BE49-F238E27FC236}">
                <a16:creationId xmlns:a16="http://schemas.microsoft.com/office/drawing/2014/main" id="{BC8B91B8-55CA-746B-A576-F292725B88FE}"/>
              </a:ext>
            </a:extLst>
          </p:cNvPr>
          <p:cNvSpPr/>
          <p:nvPr/>
        </p:nvSpPr>
        <p:spPr bwMode="gray">
          <a:xfrm>
            <a:off x="8299296" y="1498431"/>
            <a:ext cx="1812489" cy="91440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fontAlgn="base">
              <a:lnSpc>
                <a:spcPct val="90000"/>
              </a:lnSpc>
              <a:spcAft>
                <a:spcPct val="0"/>
              </a:spcAft>
              <a:buClr>
                <a:schemeClr val="accent2"/>
              </a:buClr>
              <a:buSzPct val="90000"/>
            </a:pPr>
            <a:r>
              <a:rPr lang="en-US" b="1">
                <a:solidFill>
                  <a:sysClr val="windowText" lastClr="000000"/>
                </a:solidFill>
              </a:rPr>
              <a:t>Cures Act </a:t>
            </a:r>
          </a:p>
          <a:p>
            <a:pPr fontAlgn="base">
              <a:lnSpc>
                <a:spcPct val="90000"/>
              </a:lnSpc>
              <a:spcAft>
                <a:spcPct val="0"/>
              </a:spcAft>
              <a:buClr>
                <a:schemeClr val="accent2"/>
              </a:buClr>
              <a:buSzPct val="90000"/>
            </a:pPr>
            <a:r>
              <a:rPr lang="en-US" b="1">
                <a:solidFill>
                  <a:sysClr val="windowText" lastClr="000000"/>
                </a:solidFill>
              </a:rPr>
              <a:t>Capabilities Required</a:t>
            </a:r>
          </a:p>
          <a:p>
            <a:pPr fontAlgn="base">
              <a:lnSpc>
                <a:spcPct val="90000"/>
              </a:lnSpc>
              <a:spcAft>
                <a:spcPct val="0"/>
              </a:spcAft>
              <a:buClr>
                <a:schemeClr val="accent2"/>
              </a:buClr>
              <a:buSzPct val="90000"/>
            </a:pPr>
            <a:r>
              <a:rPr lang="en-US" b="1">
                <a:solidFill>
                  <a:sysClr val="windowText" lastClr="000000"/>
                </a:solidFill>
              </a:rPr>
              <a:t>Jan 2023</a:t>
            </a:r>
          </a:p>
        </p:txBody>
      </p:sp>
      <p:cxnSp>
        <p:nvCxnSpPr>
          <p:cNvPr id="77" name="Straight Connector 76">
            <a:extLst>
              <a:ext uri="{FF2B5EF4-FFF2-40B4-BE49-F238E27FC236}">
                <a16:creationId xmlns:a16="http://schemas.microsoft.com/office/drawing/2014/main" id="{F51917C3-383F-7129-D86D-6E52F26B04CE}"/>
              </a:ext>
            </a:extLst>
          </p:cNvPr>
          <p:cNvCxnSpPr>
            <a:cxnSpLocks/>
          </p:cNvCxnSpPr>
          <p:nvPr/>
        </p:nvCxnSpPr>
        <p:spPr bwMode="gray">
          <a:xfrm flipV="1">
            <a:off x="8495706" y="2442660"/>
            <a:ext cx="21356" cy="466869"/>
          </a:xfrm>
          <a:prstGeom prst="line">
            <a:avLst/>
          </a:prstGeom>
          <a:ln>
            <a:headEnd/>
            <a:tailEnd/>
          </a:ln>
        </p:spPr>
        <p:style>
          <a:lnRef idx="1">
            <a:schemeClr val="dk1"/>
          </a:lnRef>
          <a:fillRef idx="0">
            <a:schemeClr val="dk1"/>
          </a:fillRef>
          <a:effectRef idx="0">
            <a:schemeClr val="dk1"/>
          </a:effectRef>
          <a:fontRef idx="minor">
            <a:schemeClr val="tx1"/>
          </a:fontRef>
        </p:style>
      </p:cxnSp>
      <p:grpSp>
        <p:nvGrpSpPr>
          <p:cNvPr id="78" name="Group 77">
            <a:extLst>
              <a:ext uri="{FF2B5EF4-FFF2-40B4-BE49-F238E27FC236}">
                <a16:creationId xmlns:a16="http://schemas.microsoft.com/office/drawing/2014/main" id="{CB5C58CF-37DA-24A4-DA26-6BA1E0031C1F}"/>
              </a:ext>
            </a:extLst>
          </p:cNvPr>
          <p:cNvGrpSpPr/>
          <p:nvPr/>
        </p:nvGrpSpPr>
        <p:grpSpPr>
          <a:xfrm>
            <a:off x="9367279" y="3278159"/>
            <a:ext cx="640080" cy="640080"/>
            <a:chOff x="1748512" y="3079609"/>
            <a:chExt cx="640080" cy="640080"/>
          </a:xfrm>
          <a:solidFill>
            <a:srgbClr val="EE7904"/>
          </a:solidFill>
        </p:grpSpPr>
        <p:sp>
          <p:nvSpPr>
            <p:cNvPr id="79" name="Oval 78">
              <a:extLst>
                <a:ext uri="{FF2B5EF4-FFF2-40B4-BE49-F238E27FC236}">
                  <a16:creationId xmlns:a16="http://schemas.microsoft.com/office/drawing/2014/main" id="{D1BC5D2E-13B8-6F69-EDCC-C3C446E2D471}"/>
                </a:ext>
              </a:extLst>
            </p:cNvPr>
            <p:cNvSpPr>
              <a:spLocks noChangeAspect="1"/>
            </p:cNvSpPr>
            <p:nvPr/>
          </p:nvSpPr>
          <p:spPr>
            <a:xfrm>
              <a:off x="1748512" y="3079609"/>
              <a:ext cx="640080" cy="640080"/>
            </a:xfrm>
            <a:prstGeom prst="ellipse">
              <a:avLst/>
            </a:prstGeom>
            <a:grpFill/>
            <a:ln w="57150"/>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80" name="TextBox 79">
              <a:extLst>
                <a:ext uri="{FF2B5EF4-FFF2-40B4-BE49-F238E27FC236}">
                  <a16:creationId xmlns:a16="http://schemas.microsoft.com/office/drawing/2014/main" id="{1BE2191C-E50F-E947-C7CC-4DABE0899811}"/>
                </a:ext>
              </a:extLst>
            </p:cNvPr>
            <p:cNvSpPr txBox="1"/>
            <p:nvPr/>
          </p:nvSpPr>
          <p:spPr bwMode="gray">
            <a:xfrm>
              <a:off x="1794232" y="3242307"/>
              <a:ext cx="548640" cy="274321"/>
            </a:xfrm>
            <a:prstGeom prst="rect">
              <a:avLst/>
            </a:prstGeom>
            <a:noFill/>
          </p:spPr>
          <p:txBody>
            <a:bodyPr wrap="none" lIns="45720" tIns="45720" rIns="45720" bIns="45720" rtlCol="0">
              <a:noAutofit/>
            </a:bodyPr>
            <a:lstStyle/>
            <a:p>
              <a:pPr>
                <a:lnSpc>
                  <a:spcPct val="90000"/>
                </a:lnSpc>
                <a:spcBef>
                  <a:spcPts val="1000"/>
                </a:spcBef>
              </a:pPr>
              <a:r>
                <a:rPr lang="en-US" sz="1600" b="1"/>
                <a:t>2024</a:t>
              </a:r>
            </a:p>
          </p:txBody>
        </p:sp>
      </p:grpSp>
      <p:sp>
        <p:nvSpPr>
          <p:cNvPr id="81" name="Rectangle 80">
            <a:extLst>
              <a:ext uri="{FF2B5EF4-FFF2-40B4-BE49-F238E27FC236}">
                <a16:creationId xmlns:a16="http://schemas.microsoft.com/office/drawing/2014/main" id="{913D1A30-9CF3-BB4D-871A-C1CDACF291EB}"/>
              </a:ext>
            </a:extLst>
          </p:cNvPr>
          <p:cNvSpPr/>
          <p:nvPr/>
        </p:nvSpPr>
        <p:spPr bwMode="gray">
          <a:xfrm>
            <a:off x="10952623" y="4590479"/>
            <a:ext cx="1218591" cy="91440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fontAlgn="base">
              <a:lnSpc>
                <a:spcPct val="90000"/>
              </a:lnSpc>
              <a:spcAft>
                <a:spcPct val="0"/>
              </a:spcAft>
              <a:buClr>
                <a:schemeClr val="accent2"/>
              </a:buClr>
              <a:buSzPct val="90000"/>
            </a:pPr>
            <a:r>
              <a:rPr lang="en-US" b="1">
                <a:solidFill>
                  <a:sysClr val="windowText" lastClr="000000"/>
                </a:solidFill>
              </a:rPr>
              <a:t>HTI-1 Required</a:t>
            </a:r>
          </a:p>
          <a:p>
            <a:pPr fontAlgn="base">
              <a:lnSpc>
                <a:spcPct val="90000"/>
              </a:lnSpc>
              <a:spcAft>
                <a:spcPct val="0"/>
              </a:spcAft>
              <a:buClr>
                <a:schemeClr val="accent2"/>
              </a:buClr>
              <a:buSzPct val="90000"/>
            </a:pPr>
            <a:r>
              <a:rPr lang="en-US" b="1">
                <a:solidFill>
                  <a:sysClr val="windowText" lastClr="000000"/>
                </a:solidFill>
              </a:rPr>
              <a:t>Jan 2026</a:t>
            </a:r>
          </a:p>
        </p:txBody>
      </p:sp>
      <p:grpSp>
        <p:nvGrpSpPr>
          <p:cNvPr id="88" name="Group 87">
            <a:extLst>
              <a:ext uri="{FF2B5EF4-FFF2-40B4-BE49-F238E27FC236}">
                <a16:creationId xmlns:a16="http://schemas.microsoft.com/office/drawing/2014/main" id="{B9A095A2-1E47-5A9C-CAD8-A05043897F67}"/>
              </a:ext>
            </a:extLst>
          </p:cNvPr>
          <p:cNvGrpSpPr/>
          <p:nvPr/>
        </p:nvGrpSpPr>
        <p:grpSpPr>
          <a:xfrm>
            <a:off x="11410211" y="3271239"/>
            <a:ext cx="640080" cy="640080"/>
            <a:chOff x="1748512" y="3079609"/>
            <a:chExt cx="640080" cy="640080"/>
          </a:xfrm>
          <a:solidFill>
            <a:srgbClr val="EE7904"/>
          </a:solidFill>
        </p:grpSpPr>
        <p:sp>
          <p:nvSpPr>
            <p:cNvPr id="89" name="Oval 88">
              <a:extLst>
                <a:ext uri="{FF2B5EF4-FFF2-40B4-BE49-F238E27FC236}">
                  <a16:creationId xmlns:a16="http://schemas.microsoft.com/office/drawing/2014/main" id="{4FA96482-8BEC-6B55-BDA1-E6C99F4CE693}"/>
                </a:ext>
              </a:extLst>
            </p:cNvPr>
            <p:cNvSpPr>
              <a:spLocks noChangeAspect="1"/>
            </p:cNvSpPr>
            <p:nvPr/>
          </p:nvSpPr>
          <p:spPr>
            <a:xfrm>
              <a:off x="1748512" y="3079609"/>
              <a:ext cx="640080" cy="640080"/>
            </a:xfrm>
            <a:prstGeom prst="ellipse">
              <a:avLst/>
            </a:prstGeom>
            <a:solidFill>
              <a:srgbClr val="ED4705"/>
            </a:solidFill>
            <a:ln w="57150"/>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90" name="TextBox 89">
              <a:extLst>
                <a:ext uri="{FF2B5EF4-FFF2-40B4-BE49-F238E27FC236}">
                  <a16:creationId xmlns:a16="http://schemas.microsoft.com/office/drawing/2014/main" id="{27054C5F-E91B-3E6B-2EF7-7A602B8B75FE}"/>
                </a:ext>
              </a:extLst>
            </p:cNvPr>
            <p:cNvSpPr txBox="1"/>
            <p:nvPr/>
          </p:nvSpPr>
          <p:spPr bwMode="gray">
            <a:xfrm>
              <a:off x="1794232" y="3242307"/>
              <a:ext cx="548640" cy="274321"/>
            </a:xfrm>
            <a:prstGeom prst="rect">
              <a:avLst/>
            </a:prstGeom>
            <a:noFill/>
          </p:spPr>
          <p:txBody>
            <a:bodyPr wrap="none" lIns="45720" tIns="45720" rIns="45720" bIns="45720" rtlCol="0">
              <a:noAutofit/>
            </a:bodyPr>
            <a:lstStyle/>
            <a:p>
              <a:pPr>
                <a:lnSpc>
                  <a:spcPct val="90000"/>
                </a:lnSpc>
                <a:spcBef>
                  <a:spcPts val="1000"/>
                </a:spcBef>
              </a:pPr>
              <a:r>
                <a:rPr lang="en-US" sz="1600" b="1"/>
                <a:t>2026</a:t>
              </a:r>
            </a:p>
          </p:txBody>
        </p:sp>
      </p:grpSp>
      <p:cxnSp>
        <p:nvCxnSpPr>
          <p:cNvPr id="91" name="Connector: Curved 90">
            <a:extLst>
              <a:ext uri="{FF2B5EF4-FFF2-40B4-BE49-F238E27FC236}">
                <a16:creationId xmlns:a16="http://schemas.microsoft.com/office/drawing/2014/main" id="{6A3BFD9F-8D81-C471-BB82-15615F47DE06}"/>
              </a:ext>
            </a:extLst>
          </p:cNvPr>
          <p:cNvCxnSpPr>
            <a:cxnSpLocks/>
            <a:stCxn id="79" idx="5"/>
            <a:endCxn id="89" idx="3"/>
          </p:cNvCxnSpPr>
          <p:nvPr/>
        </p:nvCxnSpPr>
        <p:spPr bwMode="gray">
          <a:xfrm rot="5400000" flipH="1" flipV="1">
            <a:off x="10705325" y="3025877"/>
            <a:ext cx="6920" cy="1590328"/>
          </a:xfrm>
          <a:prstGeom prst="curvedConnector3">
            <a:avLst>
              <a:gd name="adj1" fmla="val -4658064"/>
            </a:avLst>
          </a:prstGeom>
          <a:ln w="28575">
            <a:prstDash val="sysDash"/>
            <a:headEnd w="lg" len="lg"/>
            <a:tailEnd type="triangle" w="lg" len="lg"/>
          </a:ln>
        </p:spPr>
        <p:style>
          <a:lnRef idx="1">
            <a:schemeClr val="dk1"/>
          </a:lnRef>
          <a:fillRef idx="0">
            <a:schemeClr val="dk1"/>
          </a:fillRef>
          <a:effectRef idx="0">
            <a:schemeClr val="dk1"/>
          </a:effectRef>
          <a:fontRef idx="minor">
            <a:schemeClr val="tx1"/>
          </a:fontRef>
        </p:style>
      </p:cxnSp>
      <p:sp>
        <p:nvSpPr>
          <p:cNvPr id="94" name="Rectangle 93">
            <a:extLst>
              <a:ext uri="{FF2B5EF4-FFF2-40B4-BE49-F238E27FC236}">
                <a16:creationId xmlns:a16="http://schemas.microsoft.com/office/drawing/2014/main" id="{9DDF0B49-2BDD-B11D-DA90-6E1B5072D944}"/>
              </a:ext>
            </a:extLst>
          </p:cNvPr>
          <p:cNvSpPr/>
          <p:nvPr/>
        </p:nvSpPr>
        <p:spPr bwMode="gray">
          <a:xfrm>
            <a:off x="7704862" y="4727035"/>
            <a:ext cx="2498246" cy="91440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fontAlgn="base">
              <a:lnSpc>
                <a:spcPct val="90000"/>
              </a:lnSpc>
              <a:spcAft>
                <a:spcPct val="0"/>
              </a:spcAft>
              <a:buClr>
                <a:schemeClr val="accent2"/>
              </a:buClr>
              <a:buSzPct val="90000"/>
            </a:pPr>
            <a:r>
              <a:rPr lang="en-US" b="1">
                <a:solidFill>
                  <a:sysClr val="windowText" lastClr="000000"/>
                </a:solidFill>
              </a:rPr>
              <a:t>HTI-1 Final Rule </a:t>
            </a:r>
          </a:p>
          <a:p>
            <a:pPr fontAlgn="base">
              <a:lnSpc>
                <a:spcPct val="90000"/>
              </a:lnSpc>
              <a:spcAft>
                <a:spcPct val="0"/>
              </a:spcAft>
              <a:buClr>
                <a:schemeClr val="accent2"/>
              </a:buClr>
              <a:buSzPct val="90000"/>
            </a:pPr>
            <a:r>
              <a:rPr lang="en-US" b="1">
                <a:solidFill>
                  <a:sysClr val="windowText" lastClr="000000"/>
                </a:solidFill>
              </a:rPr>
              <a:t>+USCDI </a:t>
            </a:r>
            <a:r>
              <a:rPr lang="en-US" b="1" u="sng">
                <a:solidFill>
                  <a:sysClr val="windowText" lastClr="000000"/>
                </a:solidFill>
              </a:rPr>
              <a:t>v3</a:t>
            </a:r>
          </a:p>
          <a:p>
            <a:pPr fontAlgn="base">
              <a:lnSpc>
                <a:spcPct val="90000"/>
              </a:lnSpc>
              <a:spcAft>
                <a:spcPct val="0"/>
              </a:spcAft>
              <a:buClr>
                <a:schemeClr val="accent2"/>
              </a:buClr>
              <a:buSzPct val="90000"/>
            </a:pPr>
            <a:r>
              <a:rPr lang="en-US" b="1">
                <a:solidFill>
                  <a:sysClr val="windowText" lastClr="000000"/>
                </a:solidFill>
              </a:rPr>
              <a:t>+US Core IG (new)</a:t>
            </a:r>
          </a:p>
        </p:txBody>
      </p:sp>
    </p:spTree>
    <p:extLst>
      <p:ext uri="{BB962C8B-B14F-4D97-AF65-F5344CB8AC3E}">
        <p14:creationId xmlns:p14="http://schemas.microsoft.com/office/powerpoint/2010/main" val="2349856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ASTP v2-2">
      <a:dk1>
        <a:srgbClr val="000000"/>
      </a:dk1>
      <a:lt1>
        <a:srgbClr val="FDFDFD"/>
      </a:lt1>
      <a:dk2>
        <a:srgbClr val="F0F0F0"/>
      </a:dk2>
      <a:lt2>
        <a:srgbClr val="E0F2FF"/>
      </a:lt2>
      <a:accent1>
        <a:srgbClr val="0F34BA"/>
      </a:accent1>
      <a:accent2>
        <a:srgbClr val="081F79"/>
      </a:accent2>
      <a:accent3>
        <a:srgbClr val="0066FF"/>
      </a:accent3>
      <a:accent4>
        <a:srgbClr val="007D70"/>
      </a:accent4>
      <a:accent5>
        <a:srgbClr val="6E26D9"/>
      </a:accent5>
      <a:accent6>
        <a:srgbClr val="9E05C2"/>
      </a:accent6>
      <a:hlink>
        <a:srgbClr val="0A41D3"/>
      </a:hlink>
      <a:folHlink>
        <a:srgbClr val="0F34B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w="38100" cap="rnd">
          <a:solidFill>
            <a:schemeClr val="tx2"/>
          </a:solidFill>
        </a:ln>
      </a:spPr>
      <a:bodyPr rtlCol="0" anchor="ctr"/>
      <a:lstStyle>
        <a:defPPr algn="ctr">
          <a:defRPr dirty="0" smtClean="0">
            <a:solidFill>
              <a:schemeClr val="tx1">
                <a:lumMod val="50000"/>
                <a:lumOff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3" id="{F15C38E8-5D57-E844-9899-EBDDA0F10DFD}" vid="{69681208-354A-1B49-8902-23DB75C2199C}"/>
    </a:ext>
  </a:extLst>
</a:theme>
</file>

<file path=ppt/theme/theme2.xml><?xml version="1.0" encoding="utf-8"?>
<a:theme xmlns:a="http://schemas.openxmlformats.org/drawingml/2006/main" name="4_Office Theme">
  <a:themeElements>
    <a:clrScheme name="ASTP v2-2">
      <a:dk1>
        <a:srgbClr val="000000"/>
      </a:dk1>
      <a:lt1>
        <a:srgbClr val="FFFFFF"/>
      </a:lt1>
      <a:dk2>
        <a:srgbClr val="F0F0F0"/>
      </a:dk2>
      <a:lt2>
        <a:srgbClr val="E0F2FF"/>
      </a:lt2>
      <a:accent1>
        <a:srgbClr val="0F34BA"/>
      </a:accent1>
      <a:accent2>
        <a:srgbClr val="081F79"/>
      </a:accent2>
      <a:accent3>
        <a:srgbClr val="0066FF"/>
      </a:accent3>
      <a:accent4>
        <a:srgbClr val="007D70"/>
      </a:accent4>
      <a:accent5>
        <a:srgbClr val="6E26D9"/>
      </a:accent5>
      <a:accent6>
        <a:srgbClr val="9E05C2"/>
      </a:accent6>
      <a:hlink>
        <a:srgbClr val="0A41D3"/>
      </a:hlink>
      <a:folHlink>
        <a:srgbClr val="0F34B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lumMod val="95000"/>
          </a:schemeClr>
        </a:solidFill>
        <a:ln w="28575" cap="flat" cmpd="sng" algn="ctr">
          <a:noFill/>
          <a:prstDash val="solid"/>
          <a:miter lim="800000"/>
          <a:headEnd type="none" w="med" len="med"/>
          <a:tailEnd type="none" w="med" len="med"/>
        </a:ln>
        <a:effectLst/>
      </a:spPr>
      <a:bodyPr vert="horz" wrap="square" lIns="91429" tIns="45715" rIns="91429" bIns="45715" numCol="1" rtlCol="0" anchor="ctr" anchorCtr="0" compatLnSpc="1">
        <a:prstTxWarp prst="textNoShape">
          <a:avLst/>
        </a:prstTxWarp>
        <a:noAutofit/>
      </a:bodyPr>
      <a:lstStyle>
        <a:defPPr algn="ctr" fontAlgn="base">
          <a:lnSpc>
            <a:spcPct val="90000"/>
          </a:lnSpc>
          <a:spcAft>
            <a:spcPct val="0"/>
          </a:spcAft>
          <a:buClr>
            <a:schemeClr val="accent2"/>
          </a:buClr>
          <a:buSzPct val="90000"/>
          <a:defRPr b="1" dirty="0">
            <a:solidFill>
              <a:schemeClr val="accent1"/>
            </a:solidFill>
            <a:latin typeface="+mj-lt"/>
          </a:defRPr>
        </a:defPPr>
      </a:lstStyle>
    </a:spDef>
    <a:lnDef>
      <a:spPr bwMode="gray">
        <a:noFill/>
        <a:ln w="12700" cap="rnd">
          <a:solidFill>
            <a:schemeClr val="bg1">
              <a:lumMod val="75000"/>
            </a:schemeClr>
          </a:solidFill>
          <a:prstDash val="solid"/>
          <a:round/>
          <a:headEnd/>
          <a:tailEnd/>
        </a:ln>
        <a:effectLst/>
      </a:spPr>
      <a:bodyPr/>
      <a:lstStyle/>
    </a:lnDef>
    <a:txDef>
      <a:spPr bwMode="gray"/>
      <a:bodyPr wrap="square" lIns="45720" tIns="45720" rIns="45720" bIns="45720" rtlCol="0">
        <a:noAutofit/>
      </a:bodyPr>
      <a:lstStyle>
        <a:defPPr marL="171450" indent="-171450" algn="l">
          <a:lnSpc>
            <a:spcPct val="90000"/>
          </a:lnSpc>
          <a:spcBef>
            <a:spcPts val="1000"/>
          </a:spcBef>
          <a:buFont typeface="Arial" panose="020B0604020202020204" pitchFamily="34" charset="0"/>
          <a:buChar char="•"/>
          <a:defRPr sz="1600" dirty="0" err="1" smtClean="0"/>
        </a:defPPr>
      </a:lstStyle>
    </a:txDef>
  </a:objectDefaults>
  <a:extraClrSchemeLst/>
  <a:extLst>
    <a:ext uri="{05A4C25C-085E-4340-85A3-A5531E510DB2}">
      <thm15:themeFamily xmlns:thm15="http://schemas.microsoft.com/office/thememl/2012/main" name="HTI-3 PCA Final Rule slide deck_12-16-2024" id="{6DCD8031-B0E1-46D9-9785-51AF7DF6BC24}" vid="{FA5DE5E3-2C87-42A5-801A-92F3F669A89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aea344d-2f1c-40e2-82d4-9b40137c2e56">
      <Terms xmlns="http://schemas.microsoft.com/office/infopath/2007/PartnerControls"/>
    </lcf76f155ced4ddcb4097134ff3c332f>
    <TaxCatchAll xmlns="3615ac9a-4960-4575-8131-cfe6af997bc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092F37274237741BC4BB14C7BEEB849" ma:contentTypeVersion="14" ma:contentTypeDescription="Create a new document." ma:contentTypeScope="" ma:versionID="c4def8d8cb04e1465d81ee9559baafe8">
  <xsd:schema xmlns:xsd="http://www.w3.org/2001/XMLSchema" xmlns:xs="http://www.w3.org/2001/XMLSchema" xmlns:p="http://schemas.microsoft.com/office/2006/metadata/properties" xmlns:ns2="aaea344d-2f1c-40e2-82d4-9b40137c2e56" xmlns:ns3="3615ac9a-4960-4575-8131-cfe6af997bcb" targetNamespace="http://schemas.microsoft.com/office/2006/metadata/properties" ma:root="true" ma:fieldsID="a6256716d4fbd97097093bc8a7f86f94" ns2:_="" ns3:_="">
    <xsd:import namespace="aaea344d-2f1c-40e2-82d4-9b40137c2e56"/>
    <xsd:import namespace="3615ac9a-4960-4575-8131-cfe6af997bc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ea344d-2f1c-40e2-82d4-9b40137c2e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5f4345e-8d67-48af-bef8-91c58d16f76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15ac9a-4960-4575-8131-cfe6af997bc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20ab589f-b7b0-4ee3-aa40-8df5a5a50090}" ma:internalName="TaxCatchAll" ma:showField="CatchAllData" ma:web="3615ac9a-4960-4575-8131-cfe6af997b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6B46C9-99C0-456F-9C0A-5F1534D56A4F}">
  <ds:schemaRefs>
    <ds:schemaRef ds:uri="3615ac9a-4960-4575-8131-cfe6af997bcb"/>
    <ds:schemaRef ds:uri="aaea344d-2f1c-40e2-82d4-9b40137c2e5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A9C6BF2-7303-431E-98EF-F4E47D1A6BD4}">
  <ds:schemaRefs>
    <ds:schemaRef ds:uri="http://schemas.microsoft.com/sharepoint/v3/contenttype/forms"/>
  </ds:schemaRefs>
</ds:datastoreItem>
</file>

<file path=customXml/itemProps3.xml><?xml version="1.0" encoding="utf-8"?>
<ds:datastoreItem xmlns:ds="http://schemas.openxmlformats.org/officeDocument/2006/customXml" ds:itemID="{FA0BABC7-49A0-43E5-8261-5902200DB07A}">
  <ds:schemaRefs>
    <ds:schemaRef ds:uri="3615ac9a-4960-4575-8131-cfe6af997bcb"/>
    <ds:schemaRef ds:uri="aaea344d-2f1c-40e2-82d4-9b40137c2e5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d58addea-5053-4a80-8499-ba4d944910df}" enabled="0" method="" siteId="{d58addea-5053-4a80-8499-ba4d944910df}"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7</Notes>
  <HiddenSlides>0</HiddenSlide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1_Office Theme</vt:lpstr>
      <vt:lpstr>4_Office Theme</vt:lpstr>
      <vt:lpstr>    Health IT Policymaking on the Horizon  Listening Session   </vt:lpstr>
      <vt:lpstr>Disclaimers &amp; Reminders</vt:lpstr>
      <vt:lpstr>AGENDA</vt:lpstr>
      <vt:lpstr>ONC Health IT Certification Program</vt:lpstr>
      <vt:lpstr>Regulatory Definitions</vt:lpstr>
      <vt:lpstr>Base EHR (Qualified EHR)</vt:lpstr>
      <vt:lpstr>FHIR-Forward Future</vt:lpstr>
      <vt:lpstr>FHIR-Forward Future</vt:lpstr>
      <vt:lpstr>USA’s 10-Year FHIR Journey (so far…)</vt:lpstr>
      <vt:lpstr>Make America Healthy Again</vt:lpstr>
      <vt:lpstr>Make America Healthy Again</vt:lpstr>
      <vt:lpstr>Conditions and Maintenance of Certification Requirements</vt:lpstr>
      <vt:lpstr>API Condition of Certification</vt:lpstr>
      <vt:lpstr>Communications Condition and Maintenance of Certification - § 170.403</vt:lpstr>
      <vt:lpstr>Information Blocking </vt:lpstr>
      <vt:lpstr>What is Electronic Health Information?</vt:lpstr>
      <vt:lpstr>Proposed EHI Definition from the 21st Century Cures Act Proposed Rule</vt:lpstr>
      <vt:lpstr>Information Blocking Actors</vt:lpstr>
      <vt:lpstr>Information Blocking Exceptions in Effect Today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Data, Technology, and Interoperability (HTI-2) Proposed Rule  Patient Engagement, Information Sharing, and Public Health Interoperability Proposed Rule</dc:title>
  <dc:creator>Healy, Daniel (OS/ONC)</dc:creator>
  <cp:revision>1</cp:revision>
  <dcterms:created xsi:type="dcterms:W3CDTF">2024-07-31T17:32:44Z</dcterms:created>
  <dcterms:modified xsi:type="dcterms:W3CDTF">2026-02-09T15:52:06Z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0x0101003092F37274237741BC4BB14C7BEEB849</vt:lpwstr>
  </property>
  <property fmtid="{D5CDD505-2E9C-101B-9397-08002B2CF9AE}" pid="3" name="MediaServiceImageTags">
    <vt:lpwstr/>
  </property>
  <property fmtid="{D5CDD505-2E9C-101B-9397-08002B2CF9AE}" pid="4" name="Order">
    <vt:r8>29300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