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modernComment_5DC_E44DC8A7.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5E0_119995D7.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39" r:id="rId5"/>
    <p:sldMasterId id="2147483760" r:id="rId6"/>
  </p:sldMasterIdLst>
  <p:notesMasterIdLst>
    <p:notesMasterId r:id="rId19"/>
  </p:notesMasterIdLst>
  <p:sldIdLst>
    <p:sldId id="1500" r:id="rId7"/>
    <p:sldId id="1488" r:id="rId8"/>
    <p:sldId id="1502" r:id="rId9"/>
    <p:sldId id="1505" r:id="rId10"/>
    <p:sldId id="1504" r:id="rId11"/>
    <p:sldId id="1480" r:id="rId12"/>
    <p:sldId id="1509" r:id="rId13"/>
    <p:sldId id="1447" r:id="rId14"/>
    <p:sldId id="1498" r:id="rId15"/>
    <p:sldId id="1492" r:id="rId16"/>
    <p:sldId id="1499" r:id="rId17"/>
    <p:sldId id="150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644C9F-2827-1240-957B-2F9FF8DD7C57}">
          <p14:sldIdLst>
            <p14:sldId id="1500"/>
            <p14:sldId id="1488"/>
            <p14:sldId id="1502"/>
            <p14:sldId id="1505"/>
            <p14:sldId id="1504"/>
            <p14:sldId id="1480"/>
            <p14:sldId id="1509"/>
            <p14:sldId id="1447"/>
            <p14:sldId id="1498"/>
            <p14:sldId id="1492"/>
            <p14:sldId id="1499"/>
            <p14:sldId id="150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2E5BC68-4015-E56B-0E1E-9621DFFC08B5}" name="Tyler Vaughan" initials="TV" userId="S::tvaughan@ecs.org::cdfcdcbd-f57c-4f3b-9c25-a3666fa2a01b" providerId="AD"/>
  <p188:author id="{6977EAA3-3BC2-4C75-4D24-45E768D8675B}" name="Shannon Fluckey" initials="SF" userId="S::sfluckey@ecs.org::cc32e6d8-01fb-4523-be63-d89e9961e445" providerId="AD"/>
  <p188:author id="{A43C67BC-BE64-D0D5-91F6-D98E18D06705}" name="Rachel Macias" initials="RM" userId="S::rmacias@ecs.org::6a2323dd-c1c2-44c0-afba-f6d2ac2a64da" providerId="AD"/>
  <p188:author id="{CAE413D4-3D9B-B6DA-5D31-4A05D8EB6DDF}" name="Maryana Boatenreiter" initials="MB" userId="S::mboatenreiter@ecs.org::d93563f4-347f-45e0-b0f0-08e64a84604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D434F"/>
    <a:srgbClr val="48423C"/>
    <a:srgbClr val="833177"/>
    <a:srgbClr val="64544F"/>
    <a:srgbClr val="772777"/>
    <a:srgbClr val="84BD01"/>
    <a:srgbClr val="796E65"/>
    <a:srgbClr val="71C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1CD434-699E-8A43-BBB7-3BB002FAF9F7}" v="8" dt="2026-05-20T18:00:16.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Fluckey" userId="cc32e6d8-01fb-4523-be63-d89e9961e445" providerId="ADAL" clId="{7225EA4B-5FB4-5F87-B701-07013CF31C78}"/>
    <pc:docChg chg="undo custSel modSld">
      <pc:chgData name="Shannon Fluckey" userId="cc32e6d8-01fb-4523-be63-d89e9961e445" providerId="ADAL" clId="{7225EA4B-5FB4-5F87-B701-07013CF31C78}" dt="2026-05-20T18:00:16.831" v="13"/>
      <pc:docMkLst>
        <pc:docMk/>
      </pc:docMkLst>
      <pc:sldChg chg="addSp delSp modSp mod">
        <pc:chgData name="Shannon Fluckey" userId="cc32e6d8-01fb-4523-be63-d89e9961e445" providerId="ADAL" clId="{7225EA4B-5FB4-5F87-B701-07013CF31C78}" dt="2026-05-20T18:00:16.831" v="13"/>
        <pc:sldMkLst>
          <pc:docMk/>
          <pc:sldMk cId="1771016215" sldId="1492"/>
        </pc:sldMkLst>
        <pc:spChg chg="add mod">
          <ac:chgData name="Shannon Fluckey" userId="cc32e6d8-01fb-4523-be63-d89e9961e445" providerId="ADAL" clId="{7225EA4B-5FB4-5F87-B701-07013CF31C78}" dt="2026-05-20T17:59:21.334" v="8"/>
          <ac:spMkLst>
            <pc:docMk/>
            <pc:sldMk cId="1771016215" sldId="1492"/>
            <ac:spMk id="3" creationId="{F17B3DA7-3FA8-1B73-E8A6-59D598CB38B1}"/>
          </ac:spMkLst>
        </pc:spChg>
        <pc:spChg chg="mod">
          <ac:chgData name="Shannon Fluckey" userId="cc32e6d8-01fb-4523-be63-d89e9961e445" providerId="ADAL" clId="{7225EA4B-5FB4-5F87-B701-07013CF31C78}" dt="2026-04-29T18:09:55.374" v="5"/>
          <ac:spMkLst>
            <pc:docMk/>
            <pc:sldMk cId="1771016215" sldId="1492"/>
            <ac:spMk id="6" creationId="{B1C5AA9E-C992-10B3-1301-F46037EF0667}"/>
          </ac:spMkLst>
        </pc:spChg>
        <pc:spChg chg="mod">
          <ac:chgData name="Shannon Fluckey" userId="cc32e6d8-01fb-4523-be63-d89e9961e445" providerId="ADAL" clId="{7225EA4B-5FB4-5F87-B701-07013CF31C78}" dt="2026-04-29T18:09:55.374" v="5"/>
          <ac:spMkLst>
            <pc:docMk/>
            <pc:sldMk cId="1771016215" sldId="1492"/>
            <ac:spMk id="14" creationId="{DE8DC6B9-C6A9-3289-6992-E785A43F5FBA}"/>
          </ac:spMkLst>
        </pc:spChg>
        <pc:spChg chg="mod">
          <ac:chgData name="Shannon Fluckey" userId="cc32e6d8-01fb-4523-be63-d89e9961e445" providerId="ADAL" clId="{7225EA4B-5FB4-5F87-B701-07013CF31C78}" dt="2026-04-29T18:09:55.374" v="5"/>
          <ac:spMkLst>
            <pc:docMk/>
            <pc:sldMk cId="1771016215" sldId="1492"/>
            <ac:spMk id="15" creationId="{4CA16631-8DCB-AEB3-8475-B528DA8FCF31}"/>
          </ac:spMkLst>
        </pc:spChg>
        <pc:spChg chg="mod">
          <ac:chgData name="Shannon Fluckey" userId="cc32e6d8-01fb-4523-be63-d89e9961e445" providerId="ADAL" clId="{7225EA4B-5FB4-5F87-B701-07013CF31C78}" dt="2026-04-29T18:09:55.374" v="5"/>
          <ac:spMkLst>
            <pc:docMk/>
            <pc:sldMk cId="1771016215" sldId="1492"/>
            <ac:spMk id="51" creationId="{DC11E57F-63DF-AC82-8FE7-F91F879E541D}"/>
          </ac:spMkLst>
        </pc:spChg>
        <pc:spChg chg="mod">
          <ac:chgData name="Shannon Fluckey" userId="cc32e6d8-01fb-4523-be63-d89e9961e445" providerId="ADAL" clId="{7225EA4B-5FB4-5F87-B701-07013CF31C78}" dt="2026-04-29T18:09:55.374" v="5"/>
          <ac:spMkLst>
            <pc:docMk/>
            <pc:sldMk cId="1771016215" sldId="1492"/>
            <ac:spMk id="52" creationId="{E569D141-2854-A3B8-DF3F-E89B9C8DA05E}"/>
          </ac:spMkLst>
        </pc:spChg>
        <pc:spChg chg="mod">
          <ac:chgData name="Shannon Fluckey" userId="cc32e6d8-01fb-4523-be63-d89e9961e445" providerId="ADAL" clId="{7225EA4B-5FB4-5F87-B701-07013CF31C78}" dt="2026-04-29T18:09:55.374" v="5"/>
          <ac:spMkLst>
            <pc:docMk/>
            <pc:sldMk cId="1771016215" sldId="1492"/>
            <ac:spMk id="55" creationId="{0D0CFFB8-7531-4798-3958-2A3D15B83D7E}"/>
          </ac:spMkLst>
        </pc:spChg>
        <pc:spChg chg="mod">
          <ac:chgData name="Shannon Fluckey" userId="cc32e6d8-01fb-4523-be63-d89e9961e445" providerId="ADAL" clId="{7225EA4B-5FB4-5F87-B701-07013CF31C78}" dt="2026-04-29T18:09:55.374" v="5"/>
          <ac:spMkLst>
            <pc:docMk/>
            <pc:sldMk cId="1771016215" sldId="1492"/>
            <ac:spMk id="56" creationId="{7F6DA948-4249-B306-3C49-57BB266F649D}"/>
          </ac:spMkLst>
        </pc:spChg>
        <pc:spChg chg="mod">
          <ac:chgData name="Shannon Fluckey" userId="cc32e6d8-01fb-4523-be63-d89e9961e445" providerId="ADAL" clId="{7225EA4B-5FB4-5F87-B701-07013CF31C78}" dt="2026-04-29T18:09:55.374" v="5"/>
          <ac:spMkLst>
            <pc:docMk/>
            <pc:sldMk cId="1771016215" sldId="1492"/>
            <ac:spMk id="57" creationId="{3A908406-472F-6011-CA29-40D7B3D7A827}"/>
          </ac:spMkLst>
        </pc:spChg>
        <pc:spChg chg="mod">
          <ac:chgData name="Shannon Fluckey" userId="cc32e6d8-01fb-4523-be63-d89e9961e445" providerId="ADAL" clId="{7225EA4B-5FB4-5F87-B701-07013CF31C78}" dt="2026-04-29T18:09:55.374" v="5"/>
          <ac:spMkLst>
            <pc:docMk/>
            <pc:sldMk cId="1771016215" sldId="1492"/>
            <ac:spMk id="62" creationId="{3B233C38-418F-93B2-8DB6-AEAC91F92EEA}"/>
          </ac:spMkLst>
        </pc:spChg>
        <pc:spChg chg="mod">
          <ac:chgData name="Shannon Fluckey" userId="cc32e6d8-01fb-4523-be63-d89e9961e445" providerId="ADAL" clId="{7225EA4B-5FB4-5F87-B701-07013CF31C78}" dt="2026-04-29T18:09:55.374" v="5"/>
          <ac:spMkLst>
            <pc:docMk/>
            <pc:sldMk cId="1771016215" sldId="1492"/>
            <ac:spMk id="64" creationId="{CAE3E354-3855-5CF5-2E53-9A719EB33FD7}"/>
          </ac:spMkLst>
        </pc:spChg>
        <pc:spChg chg="add mod">
          <ac:chgData name="Shannon Fluckey" userId="cc32e6d8-01fb-4523-be63-d89e9961e445" providerId="ADAL" clId="{7225EA4B-5FB4-5F87-B701-07013CF31C78}" dt="2026-05-20T17:59:21.334" v="8"/>
          <ac:spMkLst>
            <pc:docMk/>
            <pc:sldMk cId="1771016215" sldId="1492"/>
            <ac:spMk id="71" creationId="{31FE4FEF-596B-0F80-9BD4-32330BF1245B}"/>
          </ac:spMkLst>
        </pc:spChg>
        <pc:spChg chg="mod">
          <ac:chgData name="Shannon Fluckey" userId="cc32e6d8-01fb-4523-be63-d89e9961e445" providerId="ADAL" clId="{7225EA4B-5FB4-5F87-B701-07013CF31C78}" dt="2026-05-20T17:59:21.334" v="8"/>
          <ac:spMkLst>
            <pc:docMk/>
            <pc:sldMk cId="1771016215" sldId="1492"/>
            <ac:spMk id="82" creationId="{C4485FF5-0422-317B-DC26-BD24F0EF07CD}"/>
          </ac:spMkLst>
        </pc:spChg>
        <pc:spChg chg="mod">
          <ac:chgData name="Shannon Fluckey" userId="cc32e6d8-01fb-4523-be63-d89e9961e445" providerId="ADAL" clId="{7225EA4B-5FB4-5F87-B701-07013CF31C78}" dt="2026-05-20T17:59:21.334" v="8"/>
          <ac:spMkLst>
            <pc:docMk/>
            <pc:sldMk cId="1771016215" sldId="1492"/>
            <ac:spMk id="83" creationId="{9FFD5077-35D0-BCAD-3FB0-00E1120472AF}"/>
          </ac:spMkLst>
        </pc:spChg>
        <pc:spChg chg="add mod">
          <ac:chgData name="Shannon Fluckey" userId="cc32e6d8-01fb-4523-be63-d89e9961e445" providerId="ADAL" clId="{7225EA4B-5FB4-5F87-B701-07013CF31C78}" dt="2026-05-20T17:59:21.334" v="8"/>
          <ac:spMkLst>
            <pc:docMk/>
            <pc:sldMk cId="1771016215" sldId="1492"/>
            <ac:spMk id="87" creationId="{BA43E759-D4CC-B787-F0D3-ED3FE45B9842}"/>
          </ac:spMkLst>
        </pc:spChg>
        <pc:spChg chg="mod">
          <ac:chgData name="Shannon Fluckey" userId="cc32e6d8-01fb-4523-be63-d89e9961e445" providerId="ADAL" clId="{7225EA4B-5FB4-5F87-B701-07013CF31C78}" dt="2026-05-20T17:59:21.334" v="8"/>
          <ac:spMkLst>
            <pc:docMk/>
            <pc:sldMk cId="1771016215" sldId="1492"/>
            <ac:spMk id="89" creationId="{FF81920E-1C8F-9D55-5F4C-2F8BB8AA7A16}"/>
          </ac:spMkLst>
        </pc:spChg>
        <pc:spChg chg="add mod">
          <ac:chgData name="Shannon Fluckey" userId="cc32e6d8-01fb-4523-be63-d89e9961e445" providerId="ADAL" clId="{7225EA4B-5FB4-5F87-B701-07013CF31C78}" dt="2026-05-20T17:59:21.334" v="8"/>
          <ac:spMkLst>
            <pc:docMk/>
            <pc:sldMk cId="1771016215" sldId="1492"/>
            <ac:spMk id="121" creationId="{EA20F631-7B9B-156B-09AC-26BC080A27E3}"/>
          </ac:spMkLst>
        </pc:spChg>
        <pc:spChg chg="mod">
          <ac:chgData name="Shannon Fluckey" userId="cc32e6d8-01fb-4523-be63-d89e9961e445" providerId="ADAL" clId="{7225EA4B-5FB4-5F87-B701-07013CF31C78}" dt="2026-05-20T17:59:21.334" v="8"/>
          <ac:spMkLst>
            <pc:docMk/>
            <pc:sldMk cId="1771016215" sldId="1492"/>
            <ac:spMk id="126" creationId="{F02E2BF8-4355-B888-751C-FE20309D5966}"/>
          </ac:spMkLst>
        </pc:spChg>
        <pc:spChg chg="mod">
          <ac:chgData name="Shannon Fluckey" userId="cc32e6d8-01fb-4523-be63-d89e9961e445" providerId="ADAL" clId="{7225EA4B-5FB4-5F87-B701-07013CF31C78}" dt="2026-05-20T17:59:21.334" v="8"/>
          <ac:spMkLst>
            <pc:docMk/>
            <pc:sldMk cId="1771016215" sldId="1492"/>
            <ac:spMk id="130" creationId="{42C0C3E0-08DE-F68F-445A-59C0AD56E7D5}"/>
          </ac:spMkLst>
        </pc:spChg>
        <pc:spChg chg="add mod">
          <ac:chgData name="Shannon Fluckey" userId="cc32e6d8-01fb-4523-be63-d89e9961e445" providerId="ADAL" clId="{7225EA4B-5FB4-5F87-B701-07013CF31C78}" dt="2026-05-20T17:59:21.334" v="8"/>
          <ac:spMkLst>
            <pc:docMk/>
            <pc:sldMk cId="1771016215" sldId="1492"/>
            <ac:spMk id="139" creationId="{90C4C4AE-CEF4-B7EC-6E46-81AB495B80C5}"/>
          </ac:spMkLst>
        </pc:spChg>
        <pc:spChg chg="add mod">
          <ac:chgData name="Shannon Fluckey" userId="cc32e6d8-01fb-4523-be63-d89e9961e445" providerId="ADAL" clId="{7225EA4B-5FB4-5F87-B701-07013CF31C78}" dt="2026-05-20T18:00:04.101" v="9"/>
          <ac:spMkLst>
            <pc:docMk/>
            <pc:sldMk cId="1771016215" sldId="1492"/>
            <ac:spMk id="145" creationId="{349B9DEC-1340-D509-78D0-DB20DB014F6E}"/>
          </ac:spMkLst>
        </pc:spChg>
        <pc:spChg chg="mod">
          <ac:chgData name="Shannon Fluckey" userId="cc32e6d8-01fb-4523-be63-d89e9961e445" providerId="ADAL" clId="{7225EA4B-5FB4-5F87-B701-07013CF31C78}" dt="2026-05-20T18:00:04.101" v="9"/>
          <ac:spMkLst>
            <pc:docMk/>
            <pc:sldMk cId="1771016215" sldId="1492"/>
            <ac:spMk id="149" creationId="{A401266E-C677-FAFC-97DD-6C7F0FDDA81D}"/>
          </ac:spMkLst>
        </pc:spChg>
        <pc:spChg chg="add mod">
          <ac:chgData name="Shannon Fluckey" userId="cc32e6d8-01fb-4523-be63-d89e9961e445" providerId="ADAL" clId="{7225EA4B-5FB4-5F87-B701-07013CF31C78}" dt="2026-05-20T18:00:04.101" v="9"/>
          <ac:spMkLst>
            <pc:docMk/>
            <pc:sldMk cId="1771016215" sldId="1492"/>
            <ac:spMk id="152" creationId="{8C33ACB7-3194-C8F3-23B3-3977E3D8CD75}"/>
          </ac:spMkLst>
        </pc:spChg>
        <pc:spChg chg="mod">
          <ac:chgData name="Shannon Fluckey" userId="cc32e6d8-01fb-4523-be63-d89e9961e445" providerId="ADAL" clId="{7225EA4B-5FB4-5F87-B701-07013CF31C78}" dt="2026-05-20T18:00:04.101" v="9"/>
          <ac:spMkLst>
            <pc:docMk/>
            <pc:sldMk cId="1771016215" sldId="1492"/>
            <ac:spMk id="154" creationId="{7419A8F2-166F-892A-A44B-F4C2AAEEAA3B}"/>
          </ac:spMkLst>
        </pc:spChg>
        <pc:spChg chg="mod">
          <ac:chgData name="Shannon Fluckey" userId="cc32e6d8-01fb-4523-be63-d89e9961e445" providerId="ADAL" clId="{7225EA4B-5FB4-5F87-B701-07013CF31C78}" dt="2026-05-20T18:00:04.101" v="9"/>
          <ac:spMkLst>
            <pc:docMk/>
            <pc:sldMk cId="1771016215" sldId="1492"/>
            <ac:spMk id="155" creationId="{A14526E0-58F1-283E-A329-67123C2830B8}"/>
          </ac:spMkLst>
        </pc:spChg>
        <pc:spChg chg="mod">
          <ac:chgData name="Shannon Fluckey" userId="cc32e6d8-01fb-4523-be63-d89e9961e445" providerId="ADAL" clId="{7225EA4B-5FB4-5F87-B701-07013CF31C78}" dt="2026-05-20T18:00:04.101" v="9"/>
          <ac:spMkLst>
            <pc:docMk/>
            <pc:sldMk cId="1771016215" sldId="1492"/>
            <ac:spMk id="158" creationId="{26913B7A-F1E5-31DD-66BC-5A1247086190}"/>
          </ac:spMkLst>
        </pc:spChg>
        <pc:spChg chg="add mod">
          <ac:chgData name="Shannon Fluckey" userId="cc32e6d8-01fb-4523-be63-d89e9961e445" providerId="ADAL" clId="{7225EA4B-5FB4-5F87-B701-07013CF31C78}" dt="2026-05-20T18:00:04.101" v="9"/>
          <ac:spMkLst>
            <pc:docMk/>
            <pc:sldMk cId="1771016215" sldId="1492"/>
            <ac:spMk id="160" creationId="{30BD96F1-9446-62A8-54FC-BD9EFBD0D007}"/>
          </ac:spMkLst>
        </pc:spChg>
        <pc:spChg chg="mod">
          <ac:chgData name="Shannon Fluckey" userId="cc32e6d8-01fb-4523-be63-d89e9961e445" providerId="ADAL" clId="{7225EA4B-5FB4-5F87-B701-07013CF31C78}" dt="2026-05-20T18:00:04.101" v="9"/>
          <ac:spMkLst>
            <pc:docMk/>
            <pc:sldMk cId="1771016215" sldId="1492"/>
            <ac:spMk id="192" creationId="{144DBFA4-7946-DAAD-511C-8F4724AD2533}"/>
          </ac:spMkLst>
        </pc:spChg>
        <pc:spChg chg="mod">
          <ac:chgData name="Shannon Fluckey" userId="cc32e6d8-01fb-4523-be63-d89e9961e445" providerId="ADAL" clId="{7225EA4B-5FB4-5F87-B701-07013CF31C78}" dt="2026-05-20T18:00:04.101" v="9"/>
          <ac:spMkLst>
            <pc:docMk/>
            <pc:sldMk cId="1771016215" sldId="1492"/>
            <ac:spMk id="195" creationId="{1DA2F4BB-42FF-C67D-2E88-82AD52FD3CEE}"/>
          </ac:spMkLst>
        </pc:spChg>
        <pc:spChg chg="add mod">
          <ac:chgData name="Shannon Fluckey" userId="cc32e6d8-01fb-4523-be63-d89e9961e445" providerId="ADAL" clId="{7225EA4B-5FB4-5F87-B701-07013CF31C78}" dt="2026-05-20T18:00:04.101" v="9"/>
          <ac:spMkLst>
            <pc:docMk/>
            <pc:sldMk cId="1771016215" sldId="1492"/>
            <ac:spMk id="204" creationId="{2B3A5059-7DAD-7455-9BCB-F9EE6C96AA62}"/>
          </ac:spMkLst>
        </pc:spChg>
        <pc:spChg chg="mod">
          <ac:chgData name="Shannon Fluckey" userId="cc32e6d8-01fb-4523-be63-d89e9961e445" providerId="ADAL" clId="{7225EA4B-5FB4-5F87-B701-07013CF31C78}" dt="2026-05-20T18:00:16.831" v="13"/>
          <ac:spMkLst>
            <pc:docMk/>
            <pc:sldMk cId="1771016215" sldId="1492"/>
            <ac:spMk id="213" creationId="{3421F5C4-C8C5-6729-8541-DF3510D17B84}"/>
          </ac:spMkLst>
        </pc:spChg>
        <pc:spChg chg="mod">
          <ac:chgData name="Shannon Fluckey" userId="cc32e6d8-01fb-4523-be63-d89e9961e445" providerId="ADAL" clId="{7225EA4B-5FB4-5F87-B701-07013CF31C78}" dt="2026-05-20T18:00:16.831" v="13"/>
          <ac:spMkLst>
            <pc:docMk/>
            <pc:sldMk cId="1771016215" sldId="1492"/>
            <ac:spMk id="214" creationId="{A119D9EC-4C9F-46CD-C415-3F3525F39236}"/>
          </ac:spMkLst>
        </pc:spChg>
        <pc:spChg chg="mod">
          <ac:chgData name="Shannon Fluckey" userId="cc32e6d8-01fb-4523-be63-d89e9961e445" providerId="ADAL" clId="{7225EA4B-5FB4-5F87-B701-07013CF31C78}" dt="2026-05-20T18:00:16.831" v="13"/>
          <ac:spMkLst>
            <pc:docMk/>
            <pc:sldMk cId="1771016215" sldId="1492"/>
            <ac:spMk id="217" creationId="{5F8EA94F-348C-0BE1-C811-A7AEA97607BB}"/>
          </ac:spMkLst>
        </pc:spChg>
        <pc:spChg chg="mod">
          <ac:chgData name="Shannon Fluckey" userId="cc32e6d8-01fb-4523-be63-d89e9961e445" providerId="ADAL" clId="{7225EA4B-5FB4-5F87-B701-07013CF31C78}" dt="2026-05-20T18:00:16.831" v="13"/>
          <ac:spMkLst>
            <pc:docMk/>
            <pc:sldMk cId="1771016215" sldId="1492"/>
            <ac:spMk id="243" creationId="{E27DBD54-7187-7974-5827-109567E38702}"/>
          </ac:spMkLst>
        </pc:spChg>
        <pc:spChg chg="mod">
          <ac:chgData name="Shannon Fluckey" userId="cc32e6d8-01fb-4523-be63-d89e9961e445" providerId="ADAL" clId="{7225EA4B-5FB4-5F87-B701-07013CF31C78}" dt="2026-05-20T18:00:16.831" v="13"/>
          <ac:spMkLst>
            <pc:docMk/>
            <pc:sldMk cId="1771016215" sldId="1492"/>
            <ac:spMk id="262" creationId="{84C13601-02EF-E18F-4787-B97FCDAB9292}"/>
          </ac:spMkLst>
        </pc:spChg>
        <pc:spChg chg="mod">
          <ac:chgData name="Shannon Fluckey" userId="cc32e6d8-01fb-4523-be63-d89e9961e445" providerId="ADAL" clId="{7225EA4B-5FB4-5F87-B701-07013CF31C78}" dt="2026-05-20T18:00:16.831" v="13"/>
          <ac:spMkLst>
            <pc:docMk/>
            <pc:sldMk cId="1771016215" sldId="1492"/>
            <ac:spMk id="266" creationId="{83EAC8F0-6400-00DB-322B-F96CBB422DF0}"/>
          </ac:spMkLst>
        </pc:spChg>
        <pc:spChg chg="mod">
          <ac:chgData name="Shannon Fluckey" userId="cc32e6d8-01fb-4523-be63-d89e9961e445" providerId="ADAL" clId="{7225EA4B-5FB4-5F87-B701-07013CF31C78}" dt="2026-05-20T18:00:16.831" v="13"/>
          <ac:spMkLst>
            <pc:docMk/>
            <pc:sldMk cId="1771016215" sldId="1492"/>
            <ac:spMk id="267" creationId="{4EBAFC36-9D97-0814-A48D-87414ADC3ADB}"/>
          </ac:spMkLst>
        </pc:spChg>
        <pc:spChg chg="mod">
          <ac:chgData name="Shannon Fluckey" userId="cc32e6d8-01fb-4523-be63-d89e9961e445" providerId="ADAL" clId="{7225EA4B-5FB4-5F87-B701-07013CF31C78}" dt="2026-05-20T18:00:16.831" v="13"/>
          <ac:spMkLst>
            <pc:docMk/>
            <pc:sldMk cId="1771016215" sldId="1492"/>
            <ac:spMk id="268" creationId="{BCB517E9-0616-F33B-48AE-B0884043CB1F}"/>
          </ac:spMkLst>
        </pc:spChg>
        <pc:spChg chg="mod">
          <ac:chgData name="Shannon Fluckey" userId="cc32e6d8-01fb-4523-be63-d89e9961e445" providerId="ADAL" clId="{7225EA4B-5FB4-5F87-B701-07013CF31C78}" dt="2026-05-20T18:00:16.831" v="13"/>
          <ac:spMkLst>
            <pc:docMk/>
            <pc:sldMk cId="1771016215" sldId="1492"/>
            <ac:spMk id="269" creationId="{81C1F841-2CE3-4D35-96BA-633C380C78CE}"/>
          </ac:spMkLst>
        </pc:spChg>
        <pc:spChg chg="mod">
          <ac:chgData name="Shannon Fluckey" userId="cc32e6d8-01fb-4523-be63-d89e9961e445" providerId="ADAL" clId="{7225EA4B-5FB4-5F87-B701-07013CF31C78}" dt="2026-05-20T18:00:16.831" v="13"/>
          <ac:spMkLst>
            <pc:docMk/>
            <pc:sldMk cId="1771016215" sldId="1492"/>
            <ac:spMk id="272" creationId="{EFD6ED53-C710-5793-2120-3F63ED4F475B}"/>
          </ac:spMkLst>
        </pc:spChg>
        <pc:grpChg chg="del mod">
          <ac:chgData name="Shannon Fluckey" userId="cc32e6d8-01fb-4523-be63-d89e9961e445" providerId="ADAL" clId="{7225EA4B-5FB4-5F87-B701-07013CF31C78}" dt="2026-05-20T18:00:16.026" v="12" actId="478"/>
          <ac:grpSpMkLst>
            <pc:docMk/>
            <pc:sldMk cId="1771016215" sldId="1492"/>
            <ac:grpSpMk id="2" creationId="{3D5496D5-3E80-F561-E5B9-853A11D0A03F}"/>
          </ac:grpSpMkLst>
        </pc:grpChg>
        <pc:grpChg chg="add del">
          <ac:chgData name="Shannon Fluckey" userId="cc32e6d8-01fb-4523-be63-d89e9961e445" providerId="ADAL" clId="{7225EA4B-5FB4-5F87-B701-07013CF31C78}" dt="2026-05-20T18:00:12.651" v="11" actId="478"/>
          <ac:grpSpMkLst>
            <pc:docMk/>
            <pc:sldMk cId="1771016215" sldId="1492"/>
            <ac:grpSpMk id="208" creationId="{EFEF300A-D875-013A-E19D-75EFFA21FB94}"/>
          </ac:grpSpMkLst>
        </pc:grpChg>
      </pc:sldChg>
    </pc:docChg>
  </pc:docChgLst>
</pc:chgInfo>
</file>

<file path=ppt/comments/modernComment_5DC_E44DC8A7.xml><?xml version="1.0" encoding="utf-8"?>
<p188:cmLst xmlns:a="http://schemas.openxmlformats.org/drawingml/2006/main" xmlns:r="http://schemas.openxmlformats.org/officeDocument/2006/relationships" xmlns:p188="http://schemas.microsoft.com/office/powerpoint/2018/8/main">
  <p188:cm id="{422AB526-0A08-437B-8F74-D6ACEC3A5406}" authorId="{02E5BC68-4015-E56B-0E1E-9621DFFC08B5}" created="2026-04-02T16:49:41.519">
    <pc:sldMkLst xmlns:pc="http://schemas.microsoft.com/office/powerpoint/2013/main/command">
      <pc:docMk/>
      <pc:sldMk cId="3830302887" sldId="1500"/>
    </pc:sldMkLst>
    <p188:txBody>
      <a:bodyPr/>
      <a:lstStyle/>
      <a:p>
        <a:r>
          <a:rPr lang="en-US"/>
          <a:t>Hello, session presenters!
This is the PowerPoint template that you'll add your National Forum session slides to. Please navigate to slide 8 and add your slides there. When in doubt, less is more for slides!
Our team will add in your headshot and name at the top of the deck, and we'll review everything for accessibility, readability and accuracy. 
However, we will not make any significant changes to your content without checking in with you. Be sure this PPT deck is submitted by June 26. Please reach out to us with any questions and thank you for joining us!</a:t>
        </a:r>
      </a:p>
    </p188:txBody>
  </p188:cm>
</p188:cmLst>
</file>

<file path=ppt/comments/modernComment_5E0_119995D7.xml><?xml version="1.0" encoding="utf-8"?>
<p188:cmLst xmlns:a="http://schemas.openxmlformats.org/drawingml/2006/main" xmlns:r="http://schemas.openxmlformats.org/officeDocument/2006/relationships" xmlns:p188="http://schemas.microsoft.com/office/powerpoint/2018/8/main">
  <p188:cm id="{A0AD620E-7DE8-CD4C-8497-FD2467E0B824}" authorId="{6977EAA3-3BC2-4C75-4D24-45E768D8675B}" created="2026-04-02T14:56:54.926">
    <pc:sldMkLst xmlns:pc="http://schemas.microsoft.com/office/powerpoint/2013/main/command">
      <pc:docMk/>
      <pc:sldMk cId="295278039" sldId="1504"/>
    </pc:sldMkLst>
    <p188:txBody>
      <a:bodyPr/>
      <a:lstStyle/>
      <a:p>
        <a:r>
          <a:rPr lang="en-US"/>
          <a:t>If there are four presenters please duplicate slide 4 and split into groups of two.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82829A-590E-434B-A215-0FB62CE44B32}"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73D8B0-E1FB-FD4F-8446-5D91A3EE6E9B}" type="slidenum">
              <a:rPr lang="en-US" smtClean="0"/>
              <a:t>‹#›</a:t>
            </a:fld>
            <a:endParaRPr lang="en-US"/>
          </a:p>
        </p:txBody>
      </p:sp>
    </p:spTree>
    <p:extLst>
      <p:ext uri="{BB962C8B-B14F-4D97-AF65-F5344CB8AC3E}">
        <p14:creationId xmlns:p14="http://schemas.microsoft.com/office/powerpoint/2010/main" val="2455415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DA344-29D0-315C-E528-7498727295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5921F-2F3C-9D19-F4EB-57FF4081ED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BD17B-ACF8-83C7-851A-D9F5F83476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E6CCE3-DC13-ADBA-29DC-8D6E766C6F44}"/>
              </a:ext>
            </a:extLst>
          </p:cNvPr>
          <p:cNvSpPr>
            <a:spLocks noGrp="1"/>
          </p:cNvSpPr>
          <p:nvPr>
            <p:ph type="sldNum" sz="quarter" idx="5"/>
          </p:nvPr>
        </p:nvSpPr>
        <p:spPr/>
        <p:txBody>
          <a:bodyPr/>
          <a:lstStyle/>
          <a:p>
            <a:fld id="{FF73D8B0-E1FB-FD4F-8446-5D91A3EE6E9B}" type="slidenum">
              <a:rPr lang="en-US" smtClean="0"/>
              <a:t>1</a:t>
            </a:fld>
            <a:endParaRPr lang="en-US"/>
          </a:p>
        </p:txBody>
      </p:sp>
    </p:spTree>
    <p:extLst>
      <p:ext uri="{BB962C8B-B14F-4D97-AF65-F5344CB8AC3E}">
        <p14:creationId xmlns:p14="http://schemas.microsoft.com/office/powerpoint/2010/main" val="1354084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73D8B0-E1FB-FD4F-8446-5D91A3EE6E9B}" type="slidenum">
              <a:rPr lang="en-US" smtClean="0"/>
              <a:t>3</a:t>
            </a:fld>
            <a:endParaRPr lang="en-US"/>
          </a:p>
        </p:txBody>
      </p:sp>
    </p:spTree>
    <p:extLst>
      <p:ext uri="{BB962C8B-B14F-4D97-AF65-F5344CB8AC3E}">
        <p14:creationId xmlns:p14="http://schemas.microsoft.com/office/powerpoint/2010/main" val="3148046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73D8B0-E1FB-FD4F-8446-5D91A3EE6E9B}" type="slidenum">
              <a:rPr lang="en-US" smtClean="0"/>
              <a:t>4</a:t>
            </a:fld>
            <a:endParaRPr lang="en-US"/>
          </a:p>
        </p:txBody>
      </p:sp>
    </p:spTree>
    <p:extLst>
      <p:ext uri="{BB962C8B-B14F-4D97-AF65-F5344CB8AC3E}">
        <p14:creationId xmlns:p14="http://schemas.microsoft.com/office/powerpoint/2010/main" val="2564604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73D8B0-E1FB-FD4F-8446-5D91A3EE6E9B}" type="slidenum">
              <a:rPr lang="en-US" smtClean="0"/>
              <a:t>5</a:t>
            </a:fld>
            <a:endParaRPr lang="en-US"/>
          </a:p>
        </p:txBody>
      </p:sp>
    </p:spTree>
    <p:extLst>
      <p:ext uri="{BB962C8B-B14F-4D97-AF65-F5344CB8AC3E}">
        <p14:creationId xmlns:p14="http://schemas.microsoft.com/office/powerpoint/2010/main" val="696312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73D8B0-E1FB-FD4F-8446-5D91A3EE6E9B}" type="slidenum">
              <a:rPr lang="en-US" smtClean="0"/>
              <a:t>6</a:t>
            </a:fld>
            <a:endParaRPr lang="en-US"/>
          </a:p>
        </p:txBody>
      </p:sp>
    </p:spTree>
    <p:extLst>
      <p:ext uri="{BB962C8B-B14F-4D97-AF65-F5344CB8AC3E}">
        <p14:creationId xmlns:p14="http://schemas.microsoft.com/office/powerpoint/2010/main" val="438898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73D8B0-E1FB-FD4F-8446-5D91A3EE6E9B}" type="slidenum">
              <a:rPr lang="en-US" smtClean="0"/>
              <a:t>7</a:t>
            </a:fld>
            <a:endParaRPr lang="en-US"/>
          </a:p>
        </p:txBody>
      </p:sp>
    </p:spTree>
    <p:extLst>
      <p:ext uri="{BB962C8B-B14F-4D97-AF65-F5344CB8AC3E}">
        <p14:creationId xmlns:p14="http://schemas.microsoft.com/office/powerpoint/2010/main" val="2181190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A2879-8D1C-A59F-174F-F6856FBE3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BD5AE-41C1-969E-1D48-422DFDD48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36A11-9D8F-1C77-5FA5-7C6FFFA47E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921F9E-95C3-2E7B-F031-78318121D9B9}"/>
              </a:ext>
            </a:extLst>
          </p:cNvPr>
          <p:cNvSpPr>
            <a:spLocks noGrp="1"/>
          </p:cNvSpPr>
          <p:nvPr>
            <p:ph type="sldNum" sz="quarter" idx="5"/>
          </p:nvPr>
        </p:nvSpPr>
        <p:spPr/>
        <p:txBody>
          <a:bodyPr/>
          <a:lstStyle/>
          <a:p>
            <a:fld id="{FF73D8B0-E1FB-FD4F-8446-5D91A3EE6E9B}" type="slidenum">
              <a:rPr lang="en-US" smtClean="0"/>
              <a:t>9</a:t>
            </a:fld>
            <a:endParaRPr lang="en-US"/>
          </a:p>
        </p:txBody>
      </p:sp>
    </p:spTree>
    <p:extLst>
      <p:ext uri="{BB962C8B-B14F-4D97-AF65-F5344CB8AC3E}">
        <p14:creationId xmlns:p14="http://schemas.microsoft.com/office/powerpoint/2010/main" val="2087244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73D8B0-E1FB-FD4F-8446-5D91A3EE6E9B}" type="slidenum">
              <a:rPr lang="en-US" smtClean="0"/>
              <a:t>10</a:t>
            </a:fld>
            <a:endParaRPr lang="en-US"/>
          </a:p>
        </p:txBody>
      </p:sp>
    </p:spTree>
    <p:extLst>
      <p:ext uri="{BB962C8B-B14F-4D97-AF65-F5344CB8AC3E}">
        <p14:creationId xmlns:p14="http://schemas.microsoft.com/office/powerpoint/2010/main" val="853751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A2879-8D1C-A59F-174F-F6856FBE3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BD5AE-41C1-969E-1D48-422DFDD48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36A11-9D8F-1C77-5FA5-7C6FFFA47E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921F9E-95C3-2E7B-F031-78318121D9B9}"/>
              </a:ext>
            </a:extLst>
          </p:cNvPr>
          <p:cNvSpPr>
            <a:spLocks noGrp="1"/>
          </p:cNvSpPr>
          <p:nvPr>
            <p:ph type="sldNum" sz="quarter" idx="5"/>
          </p:nvPr>
        </p:nvSpPr>
        <p:spPr/>
        <p:txBody>
          <a:bodyPr/>
          <a:lstStyle/>
          <a:p>
            <a:fld id="{FF73D8B0-E1FB-FD4F-8446-5D91A3EE6E9B}" type="slidenum">
              <a:rPr lang="en-US" smtClean="0"/>
              <a:t>11</a:t>
            </a:fld>
            <a:endParaRPr lang="en-US"/>
          </a:p>
        </p:txBody>
      </p:sp>
    </p:spTree>
    <p:extLst>
      <p:ext uri="{BB962C8B-B14F-4D97-AF65-F5344CB8AC3E}">
        <p14:creationId xmlns:p14="http://schemas.microsoft.com/office/powerpoint/2010/main" val="794621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73D8B0-E1FB-FD4F-8446-5D91A3EE6E9B}" type="slidenum">
              <a:rPr lang="en-US" smtClean="0"/>
              <a:t>12</a:t>
            </a:fld>
            <a:endParaRPr lang="en-US"/>
          </a:p>
        </p:txBody>
      </p:sp>
    </p:spTree>
    <p:extLst>
      <p:ext uri="{BB962C8B-B14F-4D97-AF65-F5344CB8AC3E}">
        <p14:creationId xmlns:p14="http://schemas.microsoft.com/office/powerpoint/2010/main" val="2985729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4546FA44-C981-05F6-4F16-AA5E025793A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274835" y="-266814"/>
            <a:ext cx="3077920" cy="2137824"/>
          </a:xfrm>
          <a:prstGeom prst="rect">
            <a:avLst/>
          </a:prstGeom>
        </p:spPr>
      </p:pic>
      <p:sp>
        <p:nvSpPr>
          <p:cNvPr id="10" name="Rectangle 9">
            <a:extLst>
              <a:ext uri="{FF2B5EF4-FFF2-40B4-BE49-F238E27FC236}">
                <a16:creationId xmlns:a16="http://schemas.microsoft.com/office/drawing/2014/main" id="{82FBA3DF-5028-8916-FE0C-427E4001EC41}"/>
              </a:ext>
            </a:extLst>
          </p:cNvPr>
          <p:cNvSpPr/>
          <p:nvPr userDrawn="1"/>
        </p:nvSpPr>
        <p:spPr>
          <a:xfrm>
            <a:off x="0" y="6400800"/>
            <a:ext cx="12192000" cy="457200"/>
          </a:xfrm>
          <a:prstGeom prst="rect">
            <a:avLst/>
          </a:prstGeom>
          <a:gradFill flip="none" rotWithShape="1">
            <a:gsLst>
              <a:gs pos="85000">
                <a:srgbClr val="A03A63"/>
              </a:gs>
              <a:gs pos="64000">
                <a:srgbClr val="833177"/>
              </a:gs>
              <a:gs pos="100000">
                <a:srgbClr val="BD434F"/>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0AF27F8D-85A8-B5F8-E9D7-34292D66ED0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88099" y="6341423"/>
            <a:ext cx="3571875" cy="593725"/>
          </a:xfrm>
          <a:prstGeom prst="rect">
            <a:avLst/>
          </a:prstGeom>
        </p:spPr>
      </p:pic>
      <p:sp>
        <p:nvSpPr>
          <p:cNvPr id="2" name="Title 1">
            <a:extLst>
              <a:ext uri="{FF2B5EF4-FFF2-40B4-BE49-F238E27FC236}">
                <a16:creationId xmlns:a16="http://schemas.microsoft.com/office/drawing/2014/main" id="{D2E01E77-A67D-71B9-EC29-CA9F7169AFE1}"/>
              </a:ext>
            </a:extLst>
          </p:cNvPr>
          <p:cNvSpPr>
            <a:spLocks noGrp="1"/>
          </p:cNvSpPr>
          <p:nvPr>
            <p:ph type="ctrTitle" hasCustomPrompt="1"/>
          </p:nvPr>
        </p:nvSpPr>
        <p:spPr>
          <a:xfrm>
            <a:off x="609600" y="2084832"/>
            <a:ext cx="10972800" cy="2050262"/>
          </a:xfrm>
          <a:prstGeom prst="rect">
            <a:avLst/>
          </a:prstGeom>
        </p:spPr>
        <p:txBody>
          <a:bodyPr anchor="b">
            <a:noAutofit/>
          </a:bodyPr>
          <a:lstStyle>
            <a:lvl1pPr algn="ctr">
              <a:lnSpc>
                <a:spcPct val="100000"/>
              </a:lnSpc>
              <a:defRPr sz="6000">
                <a:solidFill>
                  <a:srgbClr val="48423C"/>
                </a:solidFill>
                <a:latin typeface="Century Gothic" panose="020B0502020202020204" pitchFamily="34" charset="0"/>
              </a:defRPr>
            </a:lvl1pPr>
          </a:lstStyle>
          <a:p>
            <a:r>
              <a:rPr lang="en-US"/>
              <a:t>Click to Insert </a:t>
            </a:r>
            <a:br>
              <a:rPr lang="en-US"/>
            </a:br>
            <a:r>
              <a:rPr lang="en-US"/>
              <a:t>Session Title</a:t>
            </a:r>
          </a:p>
        </p:txBody>
      </p:sp>
      <p:sp>
        <p:nvSpPr>
          <p:cNvPr id="3" name="Subtitle 2">
            <a:extLst>
              <a:ext uri="{FF2B5EF4-FFF2-40B4-BE49-F238E27FC236}">
                <a16:creationId xmlns:a16="http://schemas.microsoft.com/office/drawing/2014/main" id="{0401FF86-2BEF-34AB-AB38-2F31BDA5DD36}"/>
              </a:ext>
            </a:extLst>
          </p:cNvPr>
          <p:cNvSpPr>
            <a:spLocks noGrp="1"/>
          </p:cNvSpPr>
          <p:nvPr>
            <p:ph type="subTitle" idx="1" hasCustomPrompt="1"/>
          </p:nvPr>
        </p:nvSpPr>
        <p:spPr>
          <a:xfrm>
            <a:off x="609600" y="4227169"/>
            <a:ext cx="10972800" cy="1655762"/>
          </a:xfrm>
          <a:prstGeom prst="rect">
            <a:avLst/>
          </a:prstGeom>
        </p:spPr>
        <p:txBody>
          <a:bodyPr>
            <a:noAutofit/>
          </a:bodyPr>
          <a:lstStyle>
            <a:lvl1pPr marL="0" indent="0" algn="ctr">
              <a:lnSpc>
                <a:spcPct val="100000"/>
              </a:lnSpc>
              <a:buNone/>
              <a:defRPr sz="4000" b="1">
                <a:solidFill>
                  <a:srgbClr val="48423C"/>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Insert Session Location</a:t>
            </a:r>
          </a:p>
        </p:txBody>
      </p:sp>
      <p:sp>
        <p:nvSpPr>
          <p:cNvPr id="21" name="Freeform 20">
            <a:extLst>
              <a:ext uri="{FF2B5EF4-FFF2-40B4-BE49-F238E27FC236}">
                <a16:creationId xmlns:a16="http://schemas.microsoft.com/office/drawing/2014/main" id="{A3C55275-40BA-348D-67C0-3F81053B6455}"/>
              </a:ext>
            </a:extLst>
          </p:cNvPr>
          <p:cNvSpPr/>
          <p:nvPr userDrawn="1"/>
        </p:nvSpPr>
        <p:spPr>
          <a:xfrm>
            <a:off x="0" y="-6370"/>
            <a:ext cx="9468964" cy="1097280"/>
          </a:xfrm>
          <a:custGeom>
            <a:avLst/>
            <a:gdLst>
              <a:gd name="csX0" fmla="*/ 0 w 9468964"/>
              <a:gd name="csY0" fmla="*/ 0 h 1097280"/>
              <a:gd name="csX1" fmla="*/ 9468964 w 9468964"/>
              <a:gd name="csY1" fmla="*/ 0 h 1097280"/>
              <a:gd name="csX2" fmla="*/ 9467615 w 9468964"/>
              <a:gd name="csY2" fmla="*/ 15445 h 1097280"/>
              <a:gd name="csX3" fmla="*/ 9465433 w 9468964"/>
              <a:gd name="csY3" fmla="*/ 46456 h 1097280"/>
              <a:gd name="csX4" fmla="*/ 9422510 w 9468964"/>
              <a:gd name="csY4" fmla="*/ 91145 h 1097280"/>
              <a:gd name="csX5" fmla="*/ 9422398 w 9468964"/>
              <a:gd name="csY5" fmla="*/ 153140 h 1097280"/>
              <a:gd name="csX6" fmla="*/ 9383056 w 9468964"/>
              <a:gd name="csY6" fmla="*/ 201021 h 1097280"/>
              <a:gd name="csX7" fmla="*/ 9387757 w 9468964"/>
              <a:gd name="csY7" fmla="*/ 262791 h 1097280"/>
              <a:gd name="csX8" fmla="*/ 9352221 w 9468964"/>
              <a:gd name="csY8" fmla="*/ 313529 h 1097280"/>
              <a:gd name="csX9" fmla="*/ 9361679 w 9468964"/>
              <a:gd name="csY9" fmla="*/ 374795 h 1097280"/>
              <a:gd name="csX10" fmla="*/ 9330172 w 9468964"/>
              <a:gd name="csY10" fmla="*/ 428165 h 1097280"/>
              <a:gd name="csX11" fmla="*/ 9344275 w 9468964"/>
              <a:gd name="csY11" fmla="*/ 488479 h 1097280"/>
              <a:gd name="csX12" fmla="*/ 9316909 w 9468964"/>
              <a:gd name="csY12" fmla="*/ 544089 h 1097280"/>
              <a:gd name="csX13" fmla="*/ 9335600 w 9468964"/>
              <a:gd name="csY13" fmla="*/ 603171 h 1097280"/>
              <a:gd name="csX14" fmla="*/ 9312544 w 9468964"/>
              <a:gd name="csY14" fmla="*/ 660685 h 1097280"/>
              <a:gd name="csX15" fmla="*/ 9335600 w 9468964"/>
              <a:gd name="csY15" fmla="*/ 718199 h 1097280"/>
              <a:gd name="csX16" fmla="*/ 9316909 w 9468964"/>
              <a:gd name="csY16" fmla="*/ 777282 h 1097280"/>
              <a:gd name="csX17" fmla="*/ 9344275 w 9468964"/>
              <a:gd name="csY17" fmla="*/ 832891 h 1097280"/>
              <a:gd name="csX18" fmla="*/ 9330172 w 9468964"/>
              <a:gd name="csY18" fmla="*/ 893205 h 1097280"/>
              <a:gd name="csX19" fmla="*/ 9361679 w 9468964"/>
              <a:gd name="csY19" fmla="*/ 946519 h 1097280"/>
              <a:gd name="csX20" fmla="*/ 9352221 w 9468964"/>
              <a:gd name="csY20" fmla="*/ 1007786 h 1097280"/>
              <a:gd name="csX21" fmla="*/ 9387757 w 9468964"/>
              <a:gd name="csY21" fmla="*/ 1058523 h 1097280"/>
              <a:gd name="csX22" fmla="*/ 9385134 w 9468964"/>
              <a:gd name="csY22" fmla="*/ 1089472 h 1097280"/>
              <a:gd name="csX23" fmla="*/ 9384607 w 9468964"/>
              <a:gd name="csY23" fmla="*/ 1097280 h 1097280"/>
              <a:gd name="csX24" fmla="*/ 0 w 9468964"/>
              <a:gd name="csY24" fmla="*/ 1097280 h 10972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9468964" h="1097280">
                <a:moveTo>
                  <a:pt x="0" y="0"/>
                </a:moveTo>
                <a:lnTo>
                  <a:pt x="9468964" y="0"/>
                </a:lnTo>
                <a:lnTo>
                  <a:pt x="9467615" y="15445"/>
                </a:lnTo>
                <a:cubicBezTo>
                  <a:pt x="9468454" y="26533"/>
                  <a:pt x="9469378" y="37664"/>
                  <a:pt x="9465433" y="46456"/>
                </a:cubicBezTo>
                <a:cubicBezTo>
                  <a:pt x="9457542" y="64040"/>
                  <a:pt x="9429729" y="73225"/>
                  <a:pt x="9422510" y="91145"/>
                </a:cubicBezTo>
                <a:cubicBezTo>
                  <a:pt x="9415291" y="109066"/>
                  <a:pt x="9428889" y="134995"/>
                  <a:pt x="9422398" y="153140"/>
                </a:cubicBezTo>
                <a:cubicBezTo>
                  <a:pt x="9415906" y="171284"/>
                  <a:pt x="9388876" y="182653"/>
                  <a:pt x="9383056" y="201021"/>
                </a:cubicBezTo>
                <a:cubicBezTo>
                  <a:pt x="9377236" y="219390"/>
                  <a:pt x="9392850" y="244255"/>
                  <a:pt x="9387757" y="262791"/>
                </a:cubicBezTo>
                <a:cubicBezTo>
                  <a:pt x="9382665" y="281328"/>
                  <a:pt x="9356586" y="294769"/>
                  <a:pt x="9352221" y="313529"/>
                </a:cubicBezTo>
                <a:cubicBezTo>
                  <a:pt x="9347856" y="332290"/>
                  <a:pt x="9365316" y="355867"/>
                  <a:pt x="9361679" y="374795"/>
                </a:cubicBezTo>
                <a:cubicBezTo>
                  <a:pt x="9358041" y="393724"/>
                  <a:pt x="9333082" y="409181"/>
                  <a:pt x="9330172" y="428165"/>
                </a:cubicBezTo>
                <a:cubicBezTo>
                  <a:pt x="9327262" y="447150"/>
                  <a:pt x="9346457" y="469327"/>
                  <a:pt x="9344275" y="488479"/>
                </a:cubicBezTo>
                <a:cubicBezTo>
                  <a:pt x="9342092" y="507632"/>
                  <a:pt x="9318308" y="524937"/>
                  <a:pt x="9316909" y="544089"/>
                </a:cubicBezTo>
                <a:cubicBezTo>
                  <a:pt x="9315510" y="563242"/>
                  <a:pt x="9336328" y="583963"/>
                  <a:pt x="9335600" y="603171"/>
                </a:cubicBezTo>
                <a:cubicBezTo>
                  <a:pt x="9334873" y="622380"/>
                  <a:pt x="9312544" y="641309"/>
                  <a:pt x="9312544" y="660685"/>
                </a:cubicBezTo>
                <a:cubicBezTo>
                  <a:pt x="9312544" y="680062"/>
                  <a:pt x="9334873" y="698823"/>
                  <a:pt x="9335600" y="718199"/>
                </a:cubicBezTo>
                <a:cubicBezTo>
                  <a:pt x="9336328" y="737576"/>
                  <a:pt x="9315454" y="757961"/>
                  <a:pt x="9316909" y="777282"/>
                </a:cubicBezTo>
                <a:cubicBezTo>
                  <a:pt x="9318364" y="796602"/>
                  <a:pt x="9342092" y="813683"/>
                  <a:pt x="9344275" y="832891"/>
                </a:cubicBezTo>
                <a:cubicBezTo>
                  <a:pt x="9346457" y="852100"/>
                  <a:pt x="9327262" y="874053"/>
                  <a:pt x="9330172" y="893205"/>
                </a:cubicBezTo>
                <a:cubicBezTo>
                  <a:pt x="9333082" y="912358"/>
                  <a:pt x="9358041" y="927479"/>
                  <a:pt x="9361679" y="946519"/>
                </a:cubicBezTo>
                <a:cubicBezTo>
                  <a:pt x="9365316" y="965560"/>
                  <a:pt x="9347800" y="988969"/>
                  <a:pt x="9352221" y="1007786"/>
                </a:cubicBezTo>
                <a:cubicBezTo>
                  <a:pt x="9356642" y="1026602"/>
                  <a:pt x="9382665" y="1039875"/>
                  <a:pt x="9387757" y="1058523"/>
                </a:cubicBezTo>
                <a:cubicBezTo>
                  <a:pt x="9390303" y="1067848"/>
                  <a:pt x="9387673" y="1078670"/>
                  <a:pt x="9385134" y="1089472"/>
                </a:cubicBezTo>
                <a:lnTo>
                  <a:pt x="9384607" y="1097280"/>
                </a:lnTo>
                <a:lnTo>
                  <a:pt x="0" y="1097280"/>
                </a:lnTo>
                <a:close/>
              </a:path>
            </a:pathLst>
          </a:custGeom>
          <a:gradFill flip="none" rotWithShape="1">
            <a:gsLst>
              <a:gs pos="85000">
                <a:srgbClr val="A03A63"/>
              </a:gs>
              <a:gs pos="64000">
                <a:srgbClr val="833177"/>
              </a:gs>
              <a:gs pos="100000">
                <a:srgbClr val="BD434F"/>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03683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adient bars no 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C539F-1FCE-39FC-C437-8DECD3BA5205}"/>
              </a:ext>
            </a:extLst>
          </p:cNvPr>
          <p:cNvSpPr/>
          <p:nvPr userDrawn="1"/>
        </p:nvSpPr>
        <p:spPr>
          <a:xfrm>
            <a:off x="0" y="0"/>
            <a:ext cx="12192000" cy="1097280"/>
          </a:xfrm>
          <a:prstGeom prst="rect">
            <a:avLst/>
          </a:prstGeom>
          <a:gradFill flip="none" rotWithShape="1">
            <a:gsLst>
              <a:gs pos="85000">
                <a:srgbClr val="A03A63"/>
              </a:gs>
              <a:gs pos="64000">
                <a:srgbClr val="833177"/>
              </a:gs>
              <a:gs pos="100000">
                <a:srgbClr val="BD434F"/>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C0A50590-B137-34A9-D91C-C7BE62225DD3}"/>
              </a:ext>
            </a:extLst>
          </p:cNvPr>
          <p:cNvSpPr>
            <a:spLocks noGrp="1"/>
          </p:cNvSpPr>
          <p:nvPr>
            <p:ph type="ctrTitle" hasCustomPrompt="1"/>
          </p:nvPr>
        </p:nvSpPr>
        <p:spPr>
          <a:xfrm>
            <a:off x="100584" y="201168"/>
            <a:ext cx="11987784" cy="704088"/>
          </a:xfrm>
          <a:prstGeom prst="rect">
            <a:avLst/>
          </a:prstGeom>
        </p:spPr>
        <p:txBody>
          <a:bodyPr anchor="ctr">
            <a:noAutofit/>
          </a:bodyPr>
          <a:lstStyle>
            <a:lvl1pPr algn="ctr">
              <a:lnSpc>
                <a:spcPct val="90000"/>
              </a:lnSpc>
              <a:defRPr sz="4800">
                <a:solidFill>
                  <a:schemeClr val="bg1"/>
                </a:solidFill>
                <a:latin typeface="Century Gothic" panose="020B0502020202020204" pitchFamily="34" charset="0"/>
              </a:defRPr>
            </a:lvl1pPr>
          </a:lstStyle>
          <a:p>
            <a:r>
              <a:rPr lang="en-US"/>
              <a:t>Click to Insert Header</a:t>
            </a:r>
          </a:p>
        </p:txBody>
      </p:sp>
      <p:sp>
        <p:nvSpPr>
          <p:cNvPr id="4" name="Rectangle 3">
            <a:extLst>
              <a:ext uri="{FF2B5EF4-FFF2-40B4-BE49-F238E27FC236}">
                <a16:creationId xmlns:a16="http://schemas.microsoft.com/office/drawing/2014/main" id="{1584E0DB-8F39-1749-55C0-319B9351F3B9}"/>
              </a:ext>
            </a:extLst>
          </p:cNvPr>
          <p:cNvSpPr/>
          <p:nvPr userDrawn="1"/>
        </p:nvSpPr>
        <p:spPr>
          <a:xfrm>
            <a:off x="0" y="6400800"/>
            <a:ext cx="12192000" cy="457200"/>
          </a:xfrm>
          <a:prstGeom prst="rect">
            <a:avLst/>
          </a:prstGeom>
          <a:gradFill flip="none" rotWithShape="1">
            <a:gsLst>
              <a:gs pos="85000">
                <a:srgbClr val="A03A63"/>
              </a:gs>
              <a:gs pos="64000">
                <a:srgbClr val="833177"/>
              </a:gs>
              <a:gs pos="100000">
                <a:srgbClr val="BD434F"/>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9">
            <a:extLst>
              <a:ext uri="{FF2B5EF4-FFF2-40B4-BE49-F238E27FC236}">
                <a16:creationId xmlns:a16="http://schemas.microsoft.com/office/drawing/2014/main" id="{BBF42177-E7A2-5425-B197-C8C5AFFFE5CC}"/>
              </a:ext>
            </a:extLst>
          </p:cNvPr>
          <p:cNvSpPr>
            <a:spLocks noGrp="1"/>
          </p:cNvSpPr>
          <p:nvPr>
            <p:ph type="body" sz="quarter" idx="10" hasCustomPrompt="1"/>
          </p:nvPr>
        </p:nvSpPr>
        <p:spPr>
          <a:xfrm>
            <a:off x="433754" y="1559168"/>
            <a:ext cx="11324492" cy="4649608"/>
          </a:xfrm>
          <a:prstGeom prst="rect">
            <a:avLst/>
          </a:prstGeom>
        </p:spPr>
        <p:txBody>
          <a:bodyPr anchor="t">
            <a:noAutofit/>
          </a:bodyPr>
          <a:lstStyle>
            <a:lvl1pPr marL="347472" indent="-347472">
              <a:lnSpc>
                <a:spcPct val="100000"/>
              </a:lnSpc>
              <a:spcBef>
                <a:spcPts val="1600"/>
              </a:spcBef>
              <a:buFont typeface="Arial" panose="020B0604020202020204" pitchFamily="34" charset="0"/>
              <a:buNone/>
              <a:defRPr baseline="0">
                <a:solidFill>
                  <a:srgbClr val="48423C"/>
                </a:solidFill>
                <a:latin typeface="Century Gothic" panose="020B0502020202020204" pitchFamily="34" charset="0"/>
              </a:defRPr>
            </a:lvl1pPr>
          </a:lstStyle>
          <a:p>
            <a:pPr lvl="0"/>
            <a:r>
              <a:rPr lang="en-US"/>
              <a:t>Click to insert text</a:t>
            </a:r>
          </a:p>
        </p:txBody>
      </p:sp>
    </p:spTree>
    <p:extLst>
      <p:ext uri="{BB962C8B-B14F-4D97-AF65-F5344CB8AC3E}">
        <p14:creationId xmlns:p14="http://schemas.microsoft.com/office/powerpoint/2010/main" val="414025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dient bars no logo_ECS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C539F-1FCE-39FC-C437-8DECD3BA5205}"/>
              </a:ext>
            </a:extLst>
          </p:cNvPr>
          <p:cNvSpPr/>
          <p:nvPr userDrawn="1"/>
        </p:nvSpPr>
        <p:spPr>
          <a:xfrm>
            <a:off x="0" y="0"/>
            <a:ext cx="12192000" cy="1097280"/>
          </a:xfrm>
          <a:prstGeom prst="rect">
            <a:avLst/>
          </a:prstGeom>
          <a:gradFill flip="none" rotWithShape="1">
            <a:gsLst>
              <a:gs pos="85000">
                <a:srgbClr val="A03A63"/>
              </a:gs>
              <a:gs pos="64000">
                <a:srgbClr val="833177"/>
              </a:gs>
              <a:gs pos="100000">
                <a:srgbClr val="BD434F"/>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C0A50590-B137-34A9-D91C-C7BE62225DD3}"/>
              </a:ext>
            </a:extLst>
          </p:cNvPr>
          <p:cNvSpPr>
            <a:spLocks noGrp="1"/>
          </p:cNvSpPr>
          <p:nvPr>
            <p:ph type="ctrTitle" hasCustomPrompt="1"/>
          </p:nvPr>
        </p:nvSpPr>
        <p:spPr>
          <a:xfrm>
            <a:off x="100584" y="201168"/>
            <a:ext cx="11987784" cy="704088"/>
          </a:xfrm>
          <a:prstGeom prst="rect">
            <a:avLst/>
          </a:prstGeom>
        </p:spPr>
        <p:txBody>
          <a:bodyPr anchor="ctr">
            <a:noAutofit/>
          </a:bodyPr>
          <a:lstStyle>
            <a:lvl1pPr algn="ctr">
              <a:lnSpc>
                <a:spcPct val="90000"/>
              </a:lnSpc>
              <a:defRPr sz="4800">
                <a:solidFill>
                  <a:schemeClr val="bg1"/>
                </a:solidFill>
                <a:latin typeface="Century Gothic" panose="020B0502020202020204" pitchFamily="34" charset="0"/>
              </a:defRPr>
            </a:lvl1pPr>
          </a:lstStyle>
          <a:p>
            <a:r>
              <a:rPr lang="en-US"/>
              <a:t>Click to Insert Header</a:t>
            </a:r>
          </a:p>
        </p:txBody>
      </p:sp>
      <p:sp>
        <p:nvSpPr>
          <p:cNvPr id="4" name="Rectangle 3">
            <a:extLst>
              <a:ext uri="{FF2B5EF4-FFF2-40B4-BE49-F238E27FC236}">
                <a16:creationId xmlns:a16="http://schemas.microsoft.com/office/drawing/2014/main" id="{1584E0DB-8F39-1749-55C0-319B9351F3B9}"/>
              </a:ext>
            </a:extLst>
          </p:cNvPr>
          <p:cNvSpPr/>
          <p:nvPr userDrawn="1"/>
        </p:nvSpPr>
        <p:spPr>
          <a:xfrm>
            <a:off x="0" y="6400800"/>
            <a:ext cx="12192000" cy="457200"/>
          </a:xfrm>
          <a:prstGeom prst="rect">
            <a:avLst/>
          </a:prstGeom>
          <a:gradFill flip="none" rotWithShape="1">
            <a:gsLst>
              <a:gs pos="85000">
                <a:srgbClr val="A03A63"/>
              </a:gs>
              <a:gs pos="64000">
                <a:srgbClr val="833177"/>
              </a:gs>
              <a:gs pos="100000">
                <a:srgbClr val="BD434F"/>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9">
            <a:extLst>
              <a:ext uri="{FF2B5EF4-FFF2-40B4-BE49-F238E27FC236}">
                <a16:creationId xmlns:a16="http://schemas.microsoft.com/office/drawing/2014/main" id="{BBF42177-E7A2-5425-B197-C8C5AFFFE5CC}"/>
              </a:ext>
            </a:extLst>
          </p:cNvPr>
          <p:cNvSpPr>
            <a:spLocks noGrp="1"/>
          </p:cNvSpPr>
          <p:nvPr>
            <p:ph type="body" sz="quarter" idx="10" hasCustomPrompt="1"/>
          </p:nvPr>
        </p:nvSpPr>
        <p:spPr>
          <a:xfrm>
            <a:off x="433754" y="1559168"/>
            <a:ext cx="11324492" cy="4649608"/>
          </a:xfrm>
          <a:prstGeom prst="rect">
            <a:avLst/>
          </a:prstGeom>
        </p:spPr>
        <p:txBody>
          <a:bodyPr anchor="t">
            <a:noAutofit/>
          </a:bodyPr>
          <a:lstStyle>
            <a:lvl1pPr marL="347472" indent="-347472">
              <a:lnSpc>
                <a:spcPct val="100000"/>
              </a:lnSpc>
              <a:spcBef>
                <a:spcPts val="1600"/>
              </a:spcBef>
              <a:buFont typeface="Arial" panose="020B0604020202020204" pitchFamily="34" charset="0"/>
              <a:buNone/>
              <a:defRPr baseline="0">
                <a:solidFill>
                  <a:srgbClr val="48423C"/>
                </a:solidFill>
                <a:latin typeface="Century Gothic" panose="020B0502020202020204" pitchFamily="34" charset="0"/>
              </a:defRPr>
            </a:lvl1pPr>
          </a:lstStyle>
          <a:p>
            <a:pPr lvl="0"/>
            <a:r>
              <a:rPr lang="en-US"/>
              <a:t>Click to insert text</a:t>
            </a:r>
          </a:p>
        </p:txBody>
      </p:sp>
      <p:sp>
        <p:nvSpPr>
          <p:cNvPr id="3" name="Footer Placeholder 1">
            <a:extLst>
              <a:ext uri="{FF2B5EF4-FFF2-40B4-BE49-F238E27FC236}">
                <a16:creationId xmlns:a16="http://schemas.microsoft.com/office/drawing/2014/main" id="{E812AAA9-4837-93F6-25E3-16DEC2DA8C65}"/>
              </a:ext>
            </a:extLst>
          </p:cNvPr>
          <p:cNvSpPr txBox="1">
            <a:spLocks/>
          </p:cNvSpPr>
          <p:nvPr userDrawn="1"/>
        </p:nvSpPr>
        <p:spPr>
          <a:xfrm>
            <a:off x="8163333" y="6411995"/>
            <a:ext cx="3770435" cy="43330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100" err="1">
                <a:solidFill>
                  <a:schemeClr val="bg1"/>
                </a:solidFill>
                <a:latin typeface="Century Gothic" panose="020B0502020202020204" pitchFamily="34" charset="0"/>
              </a:rPr>
              <a:t>ecs.org</a:t>
            </a:r>
            <a:r>
              <a:rPr lang="en-US" sz="1100">
                <a:solidFill>
                  <a:schemeClr val="bg1"/>
                </a:solidFill>
                <a:latin typeface="Century Gothic" panose="020B0502020202020204" pitchFamily="34" charset="0"/>
              </a:rPr>
              <a:t>  </a:t>
            </a:r>
            <a:r>
              <a:rPr lang="en-US" sz="1100">
                <a:solidFill>
                  <a:schemeClr val="bg1">
                    <a:alpha val="49888"/>
                  </a:schemeClr>
                </a:solidFill>
                <a:latin typeface="Century Gothic" panose="020B0502020202020204" pitchFamily="34" charset="0"/>
              </a:rPr>
              <a:t>|</a:t>
            </a:r>
            <a:r>
              <a:rPr lang="en-US" sz="1100">
                <a:solidFill>
                  <a:schemeClr val="bg1"/>
                </a:solidFill>
                <a:latin typeface="Century Gothic" panose="020B0502020202020204" pitchFamily="34" charset="0"/>
              </a:rPr>
              <a:t>  Education Commission of the States</a:t>
            </a:r>
          </a:p>
        </p:txBody>
      </p:sp>
    </p:spTree>
    <p:extLst>
      <p:ext uri="{BB962C8B-B14F-4D97-AF65-F5344CB8AC3E}">
        <p14:creationId xmlns:p14="http://schemas.microsoft.com/office/powerpoint/2010/main" val="3505729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Gradient side ba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C539F-1FCE-39FC-C437-8DECD3BA5205}"/>
              </a:ext>
            </a:extLst>
          </p:cNvPr>
          <p:cNvSpPr/>
          <p:nvPr userDrawn="1"/>
        </p:nvSpPr>
        <p:spPr>
          <a:xfrm>
            <a:off x="0" y="0"/>
            <a:ext cx="3986784" cy="6858000"/>
          </a:xfrm>
          <a:prstGeom prst="rect">
            <a:avLst/>
          </a:prstGeom>
          <a:gradFill flip="none" rotWithShape="1">
            <a:gsLst>
              <a:gs pos="75000">
                <a:srgbClr val="A03A63"/>
              </a:gs>
              <a:gs pos="17000">
                <a:srgbClr val="833177"/>
              </a:gs>
              <a:gs pos="100000">
                <a:srgbClr val="BD434F"/>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C0A50590-B137-34A9-D91C-C7BE62225DD3}"/>
              </a:ext>
            </a:extLst>
          </p:cNvPr>
          <p:cNvSpPr>
            <a:spLocks noGrp="1"/>
          </p:cNvSpPr>
          <p:nvPr>
            <p:ph type="ctrTitle" hasCustomPrompt="1"/>
          </p:nvPr>
        </p:nvSpPr>
        <p:spPr>
          <a:xfrm>
            <a:off x="0" y="1346891"/>
            <a:ext cx="3986784" cy="4114799"/>
          </a:xfrm>
          <a:prstGeom prst="rect">
            <a:avLst/>
          </a:prstGeom>
        </p:spPr>
        <p:txBody>
          <a:bodyPr anchor="ctr">
            <a:noAutofit/>
          </a:bodyPr>
          <a:lstStyle>
            <a:lvl1pPr algn="ctr">
              <a:lnSpc>
                <a:spcPct val="90000"/>
              </a:lnSpc>
              <a:defRPr sz="4500">
                <a:solidFill>
                  <a:schemeClr val="bg1"/>
                </a:solidFill>
                <a:latin typeface="Century Gothic" panose="020B0502020202020204" pitchFamily="34" charset="0"/>
              </a:defRPr>
            </a:lvl1pPr>
          </a:lstStyle>
          <a:p>
            <a:r>
              <a:rPr lang="en-US"/>
              <a:t>Click to Insert Header</a:t>
            </a:r>
          </a:p>
        </p:txBody>
      </p:sp>
      <p:sp>
        <p:nvSpPr>
          <p:cNvPr id="3" name="Text Placeholder 9">
            <a:extLst>
              <a:ext uri="{FF2B5EF4-FFF2-40B4-BE49-F238E27FC236}">
                <a16:creationId xmlns:a16="http://schemas.microsoft.com/office/drawing/2014/main" id="{759F68F1-BB13-88D4-DE9F-E176BFD96BB9}"/>
              </a:ext>
            </a:extLst>
          </p:cNvPr>
          <p:cNvSpPr>
            <a:spLocks noGrp="1"/>
          </p:cNvSpPr>
          <p:nvPr>
            <p:ph type="body" sz="quarter" idx="10" hasCustomPrompt="1"/>
          </p:nvPr>
        </p:nvSpPr>
        <p:spPr>
          <a:xfrm>
            <a:off x="4572000" y="685800"/>
            <a:ext cx="7010400" cy="5455118"/>
          </a:xfrm>
          <a:prstGeom prst="rect">
            <a:avLst/>
          </a:prstGeom>
        </p:spPr>
        <p:txBody>
          <a:bodyPr anchor="ctr">
            <a:noAutofit/>
          </a:bodyPr>
          <a:lstStyle>
            <a:lvl1pPr marL="347472" indent="-347472">
              <a:lnSpc>
                <a:spcPct val="100000"/>
              </a:lnSpc>
              <a:spcBef>
                <a:spcPts val="1600"/>
              </a:spcBef>
              <a:buFont typeface="Arial" panose="020B0604020202020204" pitchFamily="34" charset="0"/>
              <a:buNone/>
              <a:defRPr baseline="0">
                <a:solidFill>
                  <a:srgbClr val="48423C"/>
                </a:solidFill>
                <a:latin typeface="Century Gothic" panose="020B0502020202020204" pitchFamily="34" charset="0"/>
              </a:defRPr>
            </a:lvl1pPr>
          </a:lstStyle>
          <a:p>
            <a:pPr lvl="0"/>
            <a:r>
              <a:rPr lang="en-US"/>
              <a:t>Click to insert text</a:t>
            </a:r>
          </a:p>
        </p:txBody>
      </p:sp>
    </p:spTree>
    <p:extLst>
      <p:ext uri="{BB962C8B-B14F-4D97-AF65-F5344CB8AC3E}">
        <p14:creationId xmlns:p14="http://schemas.microsoft.com/office/powerpoint/2010/main" val="1097270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dient side bar_ECS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C539F-1FCE-39FC-C437-8DECD3BA5205}"/>
              </a:ext>
            </a:extLst>
          </p:cNvPr>
          <p:cNvSpPr/>
          <p:nvPr userDrawn="1"/>
        </p:nvSpPr>
        <p:spPr>
          <a:xfrm>
            <a:off x="0" y="0"/>
            <a:ext cx="3986784" cy="6858000"/>
          </a:xfrm>
          <a:prstGeom prst="rect">
            <a:avLst/>
          </a:prstGeom>
          <a:gradFill flip="none" rotWithShape="1">
            <a:gsLst>
              <a:gs pos="75000">
                <a:srgbClr val="A03A63"/>
              </a:gs>
              <a:gs pos="17000">
                <a:srgbClr val="833177"/>
              </a:gs>
              <a:gs pos="100000">
                <a:srgbClr val="BD434F"/>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C0A50590-B137-34A9-D91C-C7BE62225DD3}"/>
              </a:ext>
            </a:extLst>
          </p:cNvPr>
          <p:cNvSpPr>
            <a:spLocks noGrp="1"/>
          </p:cNvSpPr>
          <p:nvPr>
            <p:ph type="ctrTitle" hasCustomPrompt="1"/>
          </p:nvPr>
        </p:nvSpPr>
        <p:spPr>
          <a:xfrm>
            <a:off x="0" y="1346891"/>
            <a:ext cx="3986784" cy="4114799"/>
          </a:xfrm>
          <a:prstGeom prst="rect">
            <a:avLst/>
          </a:prstGeom>
        </p:spPr>
        <p:txBody>
          <a:bodyPr anchor="ctr">
            <a:noAutofit/>
          </a:bodyPr>
          <a:lstStyle>
            <a:lvl1pPr algn="ctr">
              <a:lnSpc>
                <a:spcPct val="90000"/>
              </a:lnSpc>
              <a:defRPr sz="4500">
                <a:solidFill>
                  <a:schemeClr val="bg1"/>
                </a:solidFill>
                <a:latin typeface="Century Gothic" panose="020B0502020202020204" pitchFamily="34" charset="0"/>
              </a:defRPr>
            </a:lvl1pPr>
          </a:lstStyle>
          <a:p>
            <a:r>
              <a:rPr lang="en-US"/>
              <a:t>Click to Insert Header</a:t>
            </a:r>
          </a:p>
        </p:txBody>
      </p:sp>
      <p:sp>
        <p:nvSpPr>
          <p:cNvPr id="4" name="Text Placeholder 9">
            <a:extLst>
              <a:ext uri="{FF2B5EF4-FFF2-40B4-BE49-F238E27FC236}">
                <a16:creationId xmlns:a16="http://schemas.microsoft.com/office/drawing/2014/main" id="{5EC8985D-05E7-5A8E-32C6-2DF003DB51B8}"/>
              </a:ext>
            </a:extLst>
          </p:cNvPr>
          <p:cNvSpPr>
            <a:spLocks noGrp="1"/>
          </p:cNvSpPr>
          <p:nvPr>
            <p:ph type="body" sz="quarter" idx="10" hasCustomPrompt="1"/>
          </p:nvPr>
        </p:nvSpPr>
        <p:spPr>
          <a:xfrm>
            <a:off x="4572000" y="685800"/>
            <a:ext cx="7010400" cy="5455118"/>
          </a:xfrm>
          <a:prstGeom prst="rect">
            <a:avLst/>
          </a:prstGeom>
        </p:spPr>
        <p:txBody>
          <a:bodyPr anchor="ctr">
            <a:noAutofit/>
          </a:bodyPr>
          <a:lstStyle>
            <a:lvl1pPr marL="347472" indent="-347472">
              <a:lnSpc>
                <a:spcPct val="100000"/>
              </a:lnSpc>
              <a:spcBef>
                <a:spcPts val="1600"/>
              </a:spcBef>
              <a:buFont typeface="Arial" panose="020B0604020202020204" pitchFamily="34" charset="0"/>
              <a:buNone/>
              <a:defRPr baseline="0">
                <a:solidFill>
                  <a:srgbClr val="48423C"/>
                </a:solidFill>
                <a:latin typeface="Century Gothic" panose="020B0502020202020204" pitchFamily="34" charset="0"/>
              </a:defRPr>
            </a:lvl1pPr>
          </a:lstStyle>
          <a:p>
            <a:pPr lvl="0"/>
            <a:r>
              <a:rPr lang="en-US"/>
              <a:t>Click to insert text</a:t>
            </a:r>
          </a:p>
        </p:txBody>
      </p:sp>
      <p:sp>
        <p:nvSpPr>
          <p:cNvPr id="3" name="Footer Placeholder 1">
            <a:extLst>
              <a:ext uri="{FF2B5EF4-FFF2-40B4-BE49-F238E27FC236}">
                <a16:creationId xmlns:a16="http://schemas.microsoft.com/office/drawing/2014/main" id="{21564211-973A-ED06-E1E1-3AC47DE336DA}"/>
              </a:ext>
            </a:extLst>
          </p:cNvPr>
          <p:cNvSpPr txBox="1">
            <a:spLocks/>
          </p:cNvSpPr>
          <p:nvPr userDrawn="1"/>
        </p:nvSpPr>
        <p:spPr>
          <a:xfrm>
            <a:off x="8163333" y="6411995"/>
            <a:ext cx="3770435" cy="43330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100" err="1">
                <a:solidFill>
                  <a:srgbClr val="833177"/>
                </a:solidFill>
                <a:latin typeface="Century Gothic" panose="020B0502020202020204" pitchFamily="34" charset="0"/>
              </a:rPr>
              <a:t>ecs.org</a:t>
            </a:r>
            <a:r>
              <a:rPr lang="en-US" sz="1100">
                <a:solidFill>
                  <a:srgbClr val="833177"/>
                </a:solidFill>
                <a:latin typeface="Century Gothic" panose="020B0502020202020204" pitchFamily="34" charset="0"/>
              </a:rPr>
              <a:t>  </a:t>
            </a:r>
            <a:r>
              <a:rPr lang="en-US" sz="1100">
                <a:solidFill>
                  <a:srgbClr val="BD434F"/>
                </a:solidFill>
                <a:latin typeface="Century Gothic" panose="020B0502020202020204" pitchFamily="34" charset="0"/>
              </a:rPr>
              <a:t>|</a:t>
            </a:r>
            <a:r>
              <a:rPr lang="en-US" sz="1100">
                <a:solidFill>
                  <a:srgbClr val="833177"/>
                </a:solidFill>
                <a:latin typeface="Century Gothic" panose="020B0502020202020204" pitchFamily="34" charset="0"/>
              </a:rPr>
              <a:t>  Education Commission of the States</a:t>
            </a:r>
          </a:p>
        </p:txBody>
      </p:sp>
    </p:spTree>
    <p:extLst>
      <p:ext uri="{BB962C8B-B14F-4D97-AF65-F5344CB8AC3E}">
        <p14:creationId xmlns:p14="http://schemas.microsoft.com/office/powerpoint/2010/main" val="1481948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3706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2026 NF Logo">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42FD7551-758C-385F-2CB5-C88EE87D9656}"/>
              </a:ext>
            </a:extLst>
          </p:cNvPr>
          <p:cNvSpPr/>
          <p:nvPr userDrawn="1"/>
        </p:nvSpPr>
        <p:spPr>
          <a:xfrm>
            <a:off x="0" y="0"/>
            <a:ext cx="12192000" cy="6858000"/>
          </a:xfrm>
          <a:custGeom>
            <a:avLst/>
            <a:gdLst>
              <a:gd name="csX0" fmla="*/ 8270635 w 12192000"/>
              <a:gd name="csY0" fmla="*/ 0 h 6858000"/>
              <a:gd name="csX1" fmla="*/ 12192000 w 12192000"/>
              <a:gd name="csY1" fmla="*/ 0 h 6858000"/>
              <a:gd name="csX2" fmla="*/ 12192000 w 12192000"/>
              <a:gd name="csY2" fmla="*/ 6858000 h 6858000"/>
              <a:gd name="csX3" fmla="*/ 8271820 w 12192000"/>
              <a:gd name="csY3" fmla="*/ 6858000 h 6858000"/>
              <a:gd name="csX4" fmla="*/ 8307966 w 12192000"/>
              <a:gd name="csY4" fmla="*/ 6845333 h 6858000"/>
              <a:gd name="csX5" fmla="*/ 8403280 w 12192000"/>
              <a:gd name="csY5" fmla="*/ 6709918 h 6858000"/>
              <a:gd name="csX6" fmla="*/ 8562784 w 12192000"/>
              <a:gd name="csY6" fmla="*/ 6665778 h 6858000"/>
              <a:gd name="csX7" fmla="*/ 8647475 w 12192000"/>
              <a:gd name="csY7" fmla="*/ 6523480 h 6858000"/>
              <a:gd name="csX8" fmla="*/ 8803239 w 12192000"/>
              <a:gd name="csY8" fmla="*/ 6467220 h 6858000"/>
              <a:gd name="csX9" fmla="*/ 8876856 w 12192000"/>
              <a:gd name="csY9" fmla="*/ 6318938 h 6858000"/>
              <a:gd name="csX10" fmla="*/ 9027832 w 12192000"/>
              <a:gd name="csY10" fmla="*/ 6251006 h 6858000"/>
              <a:gd name="csX11" fmla="*/ 9089928 w 12192000"/>
              <a:gd name="csY11" fmla="*/ 6097486 h 6858000"/>
              <a:gd name="csX12" fmla="*/ 9235367 w 12192000"/>
              <a:gd name="csY12" fmla="*/ 6018332 h 6858000"/>
              <a:gd name="csX13" fmla="*/ 9285643 w 12192000"/>
              <a:gd name="csY13" fmla="*/ 5860624 h 6858000"/>
              <a:gd name="csX14" fmla="*/ 9424648 w 12192000"/>
              <a:gd name="csY14" fmla="*/ 5770547 h 6858000"/>
              <a:gd name="csX15" fmla="*/ 9462654 w 12192000"/>
              <a:gd name="csY15" fmla="*/ 5609396 h 6858000"/>
              <a:gd name="csX16" fmla="*/ 9594327 w 12192000"/>
              <a:gd name="csY16" fmla="*/ 5508995 h 6858000"/>
              <a:gd name="csX17" fmla="*/ 9619914 w 12192000"/>
              <a:gd name="csY17" fmla="*/ 5345450 h 6858000"/>
              <a:gd name="csX18" fmla="*/ 9743508 w 12192000"/>
              <a:gd name="csY18" fmla="*/ 5235174 h 6858000"/>
              <a:gd name="csX19" fmla="*/ 9756526 w 12192000"/>
              <a:gd name="csY19" fmla="*/ 5070133 h 6858000"/>
              <a:gd name="csX20" fmla="*/ 9871291 w 12192000"/>
              <a:gd name="csY20" fmla="*/ 4950729 h 6858000"/>
              <a:gd name="csX21" fmla="*/ 9871591 w 12192000"/>
              <a:gd name="csY21" fmla="*/ 4785090 h 6858000"/>
              <a:gd name="csX22" fmla="*/ 9976779 w 12192000"/>
              <a:gd name="csY22" fmla="*/ 4657157 h 6858000"/>
              <a:gd name="csX23" fmla="*/ 9964211 w 12192000"/>
              <a:gd name="csY23" fmla="*/ 4492116 h 6858000"/>
              <a:gd name="csX24" fmla="*/ 10059225 w 12192000"/>
              <a:gd name="csY24" fmla="*/ 4356552 h 6858000"/>
              <a:gd name="csX25" fmla="*/ 10033938 w 12192000"/>
              <a:gd name="csY25" fmla="*/ 4192858 h 6858000"/>
              <a:gd name="csX26" fmla="*/ 10118179 w 12192000"/>
              <a:gd name="csY26" fmla="*/ 4050261 h 6858000"/>
              <a:gd name="csX27" fmla="*/ 10080472 w 12192000"/>
              <a:gd name="csY27" fmla="*/ 3889111 h 6858000"/>
              <a:gd name="csX28" fmla="*/ 10153641 w 12192000"/>
              <a:gd name="csY28" fmla="*/ 3740529 h 6858000"/>
              <a:gd name="csX29" fmla="*/ 10103665 w 12192000"/>
              <a:gd name="csY29" fmla="*/ 3582670 h 6858000"/>
              <a:gd name="csX30" fmla="*/ 10165313 w 12192000"/>
              <a:gd name="csY30" fmla="*/ 3429001 h 6858000"/>
              <a:gd name="csX31" fmla="*/ 10103665 w 12192000"/>
              <a:gd name="csY31" fmla="*/ 3275332 h 6858000"/>
              <a:gd name="csX32" fmla="*/ 10153641 w 12192000"/>
              <a:gd name="csY32" fmla="*/ 3117473 h 6858000"/>
              <a:gd name="csX33" fmla="*/ 10080472 w 12192000"/>
              <a:gd name="csY33" fmla="*/ 2968892 h 6858000"/>
              <a:gd name="csX34" fmla="*/ 10118179 w 12192000"/>
              <a:gd name="csY34" fmla="*/ 2807741 h 6858000"/>
              <a:gd name="csX35" fmla="*/ 10033938 w 12192000"/>
              <a:gd name="csY35" fmla="*/ 2665294 h 6858000"/>
              <a:gd name="csX36" fmla="*/ 10059225 w 12192000"/>
              <a:gd name="csY36" fmla="*/ 2501600 h 6858000"/>
              <a:gd name="csX37" fmla="*/ 9964211 w 12192000"/>
              <a:gd name="csY37" fmla="*/ 2366036 h 6858000"/>
              <a:gd name="csX38" fmla="*/ 9976779 w 12192000"/>
              <a:gd name="csY38" fmla="*/ 2200995 h 6858000"/>
              <a:gd name="csX39" fmla="*/ 9871591 w 12192000"/>
              <a:gd name="csY39" fmla="*/ 2073062 h 6858000"/>
              <a:gd name="csX40" fmla="*/ 9871291 w 12192000"/>
              <a:gd name="csY40" fmla="*/ 1907573 h 6858000"/>
              <a:gd name="csX41" fmla="*/ 9756526 w 12192000"/>
              <a:gd name="csY41" fmla="*/ 1788168 h 6858000"/>
              <a:gd name="csX42" fmla="*/ 9743508 w 12192000"/>
              <a:gd name="csY42" fmla="*/ 1623128 h 6858000"/>
              <a:gd name="csX43" fmla="*/ 9619914 w 12192000"/>
              <a:gd name="csY43" fmla="*/ 1513001 h 6858000"/>
              <a:gd name="csX44" fmla="*/ 9594327 w 12192000"/>
              <a:gd name="csY44" fmla="*/ 1349456 h 6858000"/>
              <a:gd name="csX45" fmla="*/ 9462654 w 12192000"/>
              <a:gd name="csY45" fmla="*/ 1249055 h 6858000"/>
              <a:gd name="csX46" fmla="*/ 9424648 w 12192000"/>
              <a:gd name="csY46" fmla="*/ 1087904 h 6858000"/>
              <a:gd name="csX47" fmla="*/ 9285643 w 12192000"/>
              <a:gd name="csY47" fmla="*/ 997828 h 6858000"/>
              <a:gd name="csX48" fmla="*/ 9235367 w 12192000"/>
              <a:gd name="csY48" fmla="*/ 840119 h 6858000"/>
              <a:gd name="csX49" fmla="*/ 9089928 w 12192000"/>
              <a:gd name="csY49" fmla="*/ 760965 h 6858000"/>
              <a:gd name="csX50" fmla="*/ 9027832 w 12192000"/>
              <a:gd name="csY50" fmla="*/ 607445 h 6858000"/>
              <a:gd name="csX51" fmla="*/ 8876856 w 12192000"/>
              <a:gd name="csY51" fmla="*/ 539514 h 6858000"/>
              <a:gd name="csX52" fmla="*/ 8803239 w 12192000"/>
              <a:gd name="csY52" fmla="*/ 391231 h 6858000"/>
              <a:gd name="csX53" fmla="*/ 8647475 w 12192000"/>
              <a:gd name="csY53" fmla="*/ 334971 h 6858000"/>
              <a:gd name="csX54" fmla="*/ 8562784 w 12192000"/>
              <a:gd name="csY54" fmla="*/ 192673 h 6858000"/>
              <a:gd name="csX55" fmla="*/ 8403280 w 12192000"/>
              <a:gd name="csY55" fmla="*/ 148533 h 6858000"/>
              <a:gd name="csX56" fmla="*/ 8307966 w 12192000"/>
              <a:gd name="csY56" fmla="*/ 13118 h 6858000"/>
              <a:gd name="csX57" fmla="*/ 0 w 12192000"/>
              <a:gd name="csY57" fmla="*/ 0 h 6858000"/>
              <a:gd name="csX58" fmla="*/ 3920868 w 12192000"/>
              <a:gd name="csY58" fmla="*/ 0 h 6858000"/>
              <a:gd name="csX59" fmla="*/ 3883434 w 12192000"/>
              <a:gd name="csY59" fmla="*/ 13118 h 6858000"/>
              <a:gd name="csX60" fmla="*/ 3788120 w 12192000"/>
              <a:gd name="csY60" fmla="*/ 148533 h 6858000"/>
              <a:gd name="csX61" fmla="*/ 3628616 w 12192000"/>
              <a:gd name="csY61" fmla="*/ 192673 h 6858000"/>
              <a:gd name="csX62" fmla="*/ 3543926 w 12192000"/>
              <a:gd name="csY62" fmla="*/ 334971 h 6858000"/>
              <a:gd name="csX63" fmla="*/ 3388162 w 12192000"/>
              <a:gd name="csY63" fmla="*/ 391231 h 6858000"/>
              <a:gd name="csX64" fmla="*/ 3314544 w 12192000"/>
              <a:gd name="csY64" fmla="*/ 539514 h 6858000"/>
              <a:gd name="csX65" fmla="*/ 3163568 w 12192000"/>
              <a:gd name="csY65" fmla="*/ 607445 h 6858000"/>
              <a:gd name="csX66" fmla="*/ 3101472 w 12192000"/>
              <a:gd name="csY66" fmla="*/ 760965 h 6858000"/>
              <a:gd name="csX67" fmla="*/ 2956033 w 12192000"/>
              <a:gd name="csY67" fmla="*/ 840119 h 6858000"/>
              <a:gd name="csX68" fmla="*/ 2905757 w 12192000"/>
              <a:gd name="csY68" fmla="*/ 997828 h 6858000"/>
              <a:gd name="csX69" fmla="*/ 2766752 w 12192000"/>
              <a:gd name="csY69" fmla="*/ 1087904 h 6858000"/>
              <a:gd name="csX70" fmla="*/ 2728746 w 12192000"/>
              <a:gd name="csY70" fmla="*/ 1249055 h 6858000"/>
              <a:gd name="csX71" fmla="*/ 2597073 w 12192000"/>
              <a:gd name="csY71" fmla="*/ 1349456 h 6858000"/>
              <a:gd name="csX72" fmla="*/ 2571486 w 12192000"/>
              <a:gd name="csY72" fmla="*/ 1513001 h 6858000"/>
              <a:gd name="csX73" fmla="*/ 2447892 w 12192000"/>
              <a:gd name="csY73" fmla="*/ 1623277 h 6858000"/>
              <a:gd name="csX74" fmla="*/ 2434875 w 12192000"/>
              <a:gd name="csY74" fmla="*/ 1788318 h 6858000"/>
              <a:gd name="csX75" fmla="*/ 2320109 w 12192000"/>
              <a:gd name="csY75" fmla="*/ 1907722 h 6858000"/>
              <a:gd name="csX76" fmla="*/ 2319810 w 12192000"/>
              <a:gd name="csY76" fmla="*/ 2073361 h 6858000"/>
              <a:gd name="csX77" fmla="*/ 2214621 w 12192000"/>
              <a:gd name="csY77" fmla="*/ 2201294 h 6858000"/>
              <a:gd name="csX78" fmla="*/ 2227190 w 12192000"/>
              <a:gd name="csY78" fmla="*/ 2366335 h 6858000"/>
              <a:gd name="csX79" fmla="*/ 2132175 w 12192000"/>
              <a:gd name="csY79" fmla="*/ 2501899 h 6858000"/>
              <a:gd name="csX80" fmla="*/ 2157462 w 12192000"/>
              <a:gd name="csY80" fmla="*/ 2665593 h 6858000"/>
              <a:gd name="csX81" fmla="*/ 2073221 w 12192000"/>
              <a:gd name="csY81" fmla="*/ 2808190 h 6858000"/>
              <a:gd name="csX82" fmla="*/ 2110928 w 12192000"/>
              <a:gd name="csY82" fmla="*/ 2969341 h 6858000"/>
              <a:gd name="csX83" fmla="*/ 2037759 w 12192000"/>
              <a:gd name="csY83" fmla="*/ 3117922 h 6858000"/>
              <a:gd name="csX84" fmla="*/ 2087735 w 12192000"/>
              <a:gd name="csY84" fmla="*/ 3275781 h 6858000"/>
              <a:gd name="csX85" fmla="*/ 2026088 w 12192000"/>
              <a:gd name="csY85" fmla="*/ 3429450 h 6858000"/>
              <a:gd name="csX86" fmla="*/ 2087735 w 12192000"/>
              <a:gd name="csY86" fmla="*/ 3583119 h 6858000"/>
              <a:gd name="csX87" fmla="*/ 2037759 w 12192000"/>
              <a:gd name="csY87" fmla="*/ 3740978 h 6858000"/>
              <a:gd name="csX88" fmla="*/ 2110928 w 12192000"/>
              <a:gd name="csY88" fmla="*/ 3889560 h 6858000"/>
              <a:gd name="csX89" fmla="*/ 2073221 w 12192000"/>
              <a:gd name="csY89" fmla="*/ 4050710 h 6858000"/>
              <a:gd name="csX90" fmla="*/ 2157462 w 12192000"/>
              <a:gd name="csY90" fmla="*/ 4193157 h 6858000"/>
              <a:gd name="csX91" fmla="*/ 2132175 w 12192000"/>
              <a:gd name="csY91" fmla="*/ 4356851 h 6858000"/>
              <a:gd name="csX92" fmla="*/ 2227190 w 12192000"/>
              <a:gd name="csY92" fmla="*/ 4492415 h 6858000"/>
              <a:gd name="csX93" fmla="*/ 2214621 w 12192000"/>
              <a:gd name="csY93" fmla="*/ 4657456 h 6858000"/>
              <a:gd name="csX94" fmla="*/ 2319810 w 12192000"/>
              <a:gd name="csY94" fmla="*/ 4785389 h 6858000"/>
              <a:gd name="csX95" fmla="*/ 2320109 w 12192000"/>
              <a:gd name="csY95" fmla="*/ 4950879 h 6858000"/>
              <a:gd name="csX96" fmla="*/ 2434875 w 12192000"/>
              <a:gd name="csY96" fmla="*/ 5070283 h 6858000"/>
              <a:gd name="csX97" fmla="*/ 2447892 w 12192000"/>
              <a:gd name="csY97" fmla="*/ 5235324 h 6858000"/>
              <a:gd name="csX98" fmla="*/ 2571486 w 12192000"/>
              <a:gd name="csY98" fmla="*/ 5345450 h 6858000"/>
              <a:gd name="csX99" fmla="*/ 2597073 w 12192000"/>
              <a:gd name="csY99" fmla="*/ 5508995 h 6858000"/>
              <a:gd name="csX100" fmla="*/ 2728746 w 12192000"/>
              <a:gd name="csY100" fmla="*/ 5609396 h 6858000"/>
              <a:gd name="csX101" fmla="*/ 2766752 w 12192000"/>
              <a:gd name="csY101" fmla="*/ 5770547 h 6858000"/>
              <a:gd name="csX102" fmla="*/ 2905757 w 12192000"/>
              <a:gd name="csY102" fmla="*/ 5860624 h 6858000"/>
              <a:gd name="csX103" fmla="*/ 2956033 w 12192000"/>
              <a:gd name="csY103" fmla="*/ 6018332 h 6858000"/>
              <a:gd name="csX104" fmla="*/ 3101472 w 12192000"/>
              <a:gd name="csY104" fmla="*/ 6097486 h 6858000"/>
              <a:gd name="csX105" fmla="*/ 3163568 w 12192000"/>
              <a:gd name="csY105" fmla="*/ 6251006 h 6858000"/>
              <a:gd name="csX106" fmla="*/ 3314544 w 12192000"/>
              <a:gd name="csY106" fmla="*/ 6318938 h 6858000"/>
              <a:gd name="csX107" fmla="*/ 3388162 w 12192000"/>
              <a:gd name="csY107" fmla="*/ 6467220 h 6858000"/>
              <a:gd name="csX108" fmla="*/ 3543926 w 12192000"/>
              <a:gd name="csY108" fmla="*/ 6523480 h 6858000"/>
              <a:gd name="csX109" fmla="*/ 3628616 w 12192000"/>
              <a:gd name="csY109" fmla="*/ 6665778 h 6858000"/>
              <a:gd name="csX110" fmla="*/ 3788120 w 12192000"/>
              <a:gd name="csY110" fmla="*/ 6709918 h 6858000"/>
              <a:gd name="csX111" fmla="*/ 3883434 w 12192000"/>
              <a:gd name="csY111" fmla="*/ 6845333 h 6858000"/>
              <a:gd name="csX112" fmla="*/ 3919482 w 12192000"/>
              <a:gd name="csY112" fmla="*/ 6858000 h 6858000"/>
              <a:gd name="csX113" fmla="*/ 0 w 12192000"/>
              <a:gd name="csY1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Lst>
            <a:rect l="l" t="t" r="r" b="b"/>
            <a:pathLst>
              <a:path w="12192000" h="6858000">
                <a:moveTo>
                  <a:pt x="8270635" y="0"/>
                </a:moveTo>
                <a:lnTo>
                  <a:pt x="12192000" y="0"/>
                </a:lnTo>
                <a:lnTo>
                  <a:pt x="12192000" y="6858000"/>
                </a:lnTo>
                <a:lnTo>
                  <a:pt x="8271820" y="6858000"/>
                </a:lnTo>
                <a:lnTo>
                  <a:pt x="8307966" y="6845333"/>
                </a:lnTo>
                <a:cubicBezTo>
                  <a:pt x="8351359" y="6817202"/>
                  <a:pt x="8361085" y="6739545"/>
                  <a:pt x="8403280" y="6709918"/>
                </a:cubicBezTo>
                <a:cubicBezTo>
                  <a:pt x="8445475" y="6680292"/>
                  <a:pt x="8521786" y="6697200"/>
                  <a:pt x="8562784" y="6665778"/>
                </a:cubicBezTo>
                <a:cubicBezTo>
                  <a:pt x="8603783" y="6634356"/>
                  <a:pt x="8607673" y="6556399"/>
                  <a:pt x="8647475" y="6523480"/>
                </a:cubicBezTo>
                <a:cubicBezTo>
                  <a:pt x="8687276" y="6490562"/>
                  <a:pt x="8764784" y="6501485"/>
                  <a:pt x="8803239" y="6467220"/>
                </a:cubicBezTo>
                <a:cubicBezTo>
                  <a:pt x="8841693" y="6432955"/>
                  <a:pt x="8839748" y="6354699"/>
                  <a:pt x="8876856" y="6318938"/>
                </a:cubicBezTo>
                <a:cubicBezTo>
                  <a:pt x="8913964" y="6283176"/>
                  <a:pt x="8992070" y="6288263"/>
                  <a:pt x="9027832" y="6251006"/>
                </a:cubicBezTo>
                <a:cubicBezTo>
                  <a:pt x="9063593" y="6213748"/>
                  <a:pt x="9055513" y="6135941"/>
                  <a:pt x="9089928" y="6097486"/>
                </a:cubicBezTo>
                <a:cubicBezTo>
                  <a:pt x="9124343" y="6059032"/>
                  <a:pt x="9202449" y="6057985"/>
                  <a:pt x="9235367" y="6018332"/>
                </a:cubicBezTo>
                <a:cubicBezTo>
                  <a:pt x="9268286" y="5978681"/>
                  <a:pt x="9254221" y="5901622"/>
                  <a:pt x="9285643" y="5860624"/>
                </a:cubicBezTo>
                <a:cubicBezTo>
                  <a:pt x="9317065" y="5819625"/>
                  <a:pt x="9395022" y="5812742"/>
                  <a:pt x="9424648" y="5770547"/>
                </a:cubicBezTo>
                <a:cubicBezTo>
                  <a:pt x="9454275" y="5728352"/>
                  <a:pt x="9434524" y="5652639"/>
                  <a:pt x="9462654" y="5609396"/>
                </a:cubicBezTo>
                <a:cubicBezTo>
                  <a:pt x="9490784" y="5566153"/>
                  <a:pt x="9567993" y="5553285"/>
                  <a:pt x="9594327" y="5508995"/>
                </a:cubicBezTo>
                <a:cubicBezTo>
                  <a:pt x="9620662" y="5464705"/>
                  <a:pt x="9595225" y="5390788"/>
                  <a:pt x="9619914" y="5345450"/>
                </a:cubicBezTo>
                <a:cubicBezTo>
                  <a:pt x="9644603" y="5300113"/>
                  <a:pt x="9720614" y="5281260"/>
                  <a:pt x="9743508" y="5235174"/>
                </a:cubicBezTo>
                <a:cubicBezTo>
                  <a:pt x="9766401" y="5189088"/>
                  <a:pt x="9735428" y="5117117"/>
                  <a:pt x="9756526" y="5070133"/>
                </a:cubicBezTo>
                <a:cubicBezTo>
                  <a:pt x="9777623" y="5023150"/>
                  <a:pt x="9851989" y="4998610"/>
                  <a:pt x="9871291" y="4950729"/>
                </a:cubicBezTo>
                <a:cubicBezTo>
                  <a:pt x="9890593" y="4902848"/>
                  <a:pt x="9854233" y="4833569"/>
                  <a:pt x="9871591" y="4785090"/>
                </a:cubicBezTo>
                <a:cubicBezTo>
                  <a:pt x="9888947" y="4736610"/>
                  <a:pt x="9961218" y="4706235"/>
                  <a:pt x="9976779" y="4657157"/>
                </a:cubicBezTo>
                <a:cubicBezTo>
                  <a:pt x="9992341" y="4608078"/>
                  <a:pt x="9950594" y="4541643"/>
                  <a:pt x="9964211" y="4492116"/>
                </a:cubicBezTo>
                <a:cubicBezTo>
                  <a:pt x="9977827" y="4442589"/>
                  <a:pt x="10047555" y="4406678"/>
                  <a:pt x="10059225" y="4356552"/>
                </a:cubicBezTo>
                <a:cubicBezTo>
                  <a:pt x="10070897" y="4306426"/>
                  <a:pt x="10024212" y="4243432"/>
                  <a:pt x="10033938" y="4192858"/>
                </a:cubicBezTo>
                <a:cubicBezTo>
                  <a:pt x="10043664" y="4142283"/>
                  <a:pt x="10110398" y="4100986"/>
                  <a:pt x="10118179" y="4050261"/>
                </a:cubicBezTo>
                <a:cubicBezTo>
                  <a:pt x="10125960" y="3999537"/>
                  <a:pt x="10074637" y="3940284"/>
                  <a:pt x="10080472" y="3889111"/>
                </a:cubicBezTo>
                <a:cubicBezTo>
                  <a:pt x="10086308" y="3837937"/>
                  <a:pt x="10149900" y="3791702"/>
                  <a:pt x="10153641" y="3740529"/>
                </a:cubicBezTo>
                <a:cubicBezTo>
                  <a:pt x="10157382" y="3689356"/>
                  <a:pt x="10101720" y="3633993"/>
                  <a:pt x="10103665" y="3582670"/>
                </a:cubicBezTo>
                <a:cubicBezTo>
                  <a:pt x="10105610" y="3531347"/>
                  <a:pt x="10165313" y="3480773"/>
                  <a:pt x="10165313" y="3429001"/>
                </a:cubicBezTo>
                <a:cubicBezTo>
                  <a:pt x="10165313" y="3377230"/>
                  <a:pt x="10105610" y="3327104"/>
                  <a:pt x="10103665" y="3275332"/>
                </a:cubicBezTo>
                <a:cubicBezTo>
                  <a:pt x="10101720" y="3223560"/>
                  <a:pt x="10157532" y="3169095"/>
                  <a:pt x="10153641" y="3117473"/>
                </a:cubicBezTo>
                <a:cubicBezTo>
                  <a:pt x="10149751" y="3065851"/>
                  <a:pt x="10086308" y="3020214"/>
                  <a:pt x="10080472" y="2968892"/>
                </a:cubicBezTo>
                <a:cubicBezTo>
                  <a:pt x="10074637" y="2917569"/>
                  <a:pt x="10125960" y="2858914"/>
                  <a:pt x="10118179" y="2807741"/>
                </a:cubicBezTo>
                <a:cubicBezTo>
                  <a:pt x="10110398" y="2756568"/>
                  <a:pt x="10043664" y="2716168"/>
                  <a:pt x="10033938" y="2665294"/>
                </a:cubicBezTo>
                <a:cubicBezTo>
                  <a:pt x="10024212" y="2614420"/>
                  <a:pt x="10071046" y="2551875"/>
                  <a:pt x="10059225" y="2501600"/>
                </a:cubicBezTo>
                <a:cubicBezTo>
                  <a:pt x="10047405" y="2451325"/>
                  <a:pt x="9977827" y="2415862"/>
                  <a:pt x="9964211" y="2366036"/>
                </a:cubicBezTo>
                <a:cubicBezTo>
                  <a:pt x="9950594" y="2316210"/>
                  <a:pt x="9992341" y="2250373"/>
                  <a:pt x="9976779" y="2200995"/>
                </a:cubicBezTo>
                <a:cubicBezTo>
                  <a:pt x="9961218" y="2151618"/>
                  <a:pt x="9889097" y="2121692"/>
                  <a:pt x="9871591" y="2073062"/>
                </a:cubicBezTo>
                <a:cubicBezTo>
                  <a:pt x="9854083" y="2024433"/>
                  <a:pt x="9890743" y="1955454"/>
                  <a:pt x="9871291" y="1907573"/>
                </a:cubicBezTo>
                <a:cubicBezTo>
                  <a:pt x="9851839" y="1859691"/>
                  <a:pt x="9777773" y="1835302"/>
                  <a:pt x="9756526" y="1788168"/>
                </a:cubicBezTo>
                <a:cubicBezTo>
                  <a:pt x="9735278" y="1741035"/>
                  <a:pt x="9766551" y="1669363"/>
                  <a:pt x="9743508" y="1623128"/>
                </a:cubicBezTo>
                <a:cubicBezTo>
                  <a:pt x="9720465" y="1576892"/>
                  <a:pt x="9644603" y="1558338"/>
                  <a:pt x="9619914" y="1513001"/>
                </a:cubicBezTo>
                <a:cubicBezTo>
                  <a:pt x="9595225" y="1467663"/>
                  <a:pt x="9620812" y="1393746"/>
                  <a:pt x="9594327" y="1349456"/>
                </a:cubicBezTo>
                <a:cubicBezTo>
                  <a:pt x="9567843" y="1305166"/>
                  <a:pt x="9490635" y="1292447"/>
                  <a:pt x="9462654" y="1249055"/>
                </a:cubicBezTo>
                <a:cubicBezTo>
                  <a:pt x="9434674" y="1205662"/>
                  <a:pt x="9454425" y="1130100"/>
                  <a:pt x="9424648" y="1087904"/>
                </a:cubicBezTo>
                <a:cubicBezTo>
                  <a:pt x="9394872" y="1045709"/>
                  <a:pt x="9317065" y="1038826"/>
                  <a:pt x="9285643" y="997828"/>
                </a:cubicBezTo>
                <a:cubicBezTo>
                  <a:pt x="9254221" y="956829"/>
                  <a:pt x="9268286" y="879920"/>
                  <a:pt x="9235367" y="840119"/>
                </a:cubicBezTo>
                <a:cubicBezTo>
                  <a:pt x="9202449" y="800317"/>
                  <a:pt x="9124193" y="799569"/>
                  <a:pt x="9089928" y="760965"/>
                </a:cubicBezTo>
                <a:cubicBezTo>
                  <a:pt x="9055663" y="722360"/>
                  <a:pt x="9063593" y="644703"/>
                  <a:pt x="9027832" y="607445"/>
                </a:cubicBezTo>
                <a:cubicBezTo>
                  <a:pt x="8992070" y="570188"/>
                  <a:pt x="8913964" y="575275"/>
                  <a:pt x="8876856" y="539514"/>
                </a:cubicBezTo>
                <a:cubicBezTo>
                  <a:pt x="8839748" y="503752"/>
                  <a:pt x="8841843" y="425646"/>
                  <a:pt x="8803239" y="391231"/>
                </a:cubicBezTo>
                <a:cubicBezTo>
                  <a:pt x="8764634" y="356817"/>
                  <a:pt x="8687276" y="367889"/>
                  <a:pt x="8647475" y="334971"/>
                </a:cubicBezTo>
                <a:cubicBezTo>
                  <a:pt x="8607673" y="302052"/>
                  <a:pt x="8603783" y="223946"/>
                  <a:pt x="8562784" y="192673"/>
                </a:cubicBezTo>
                <a:cubicBezTo>
                  <a:pt x="8521786" y="161401"/>
                  <a:pt x="8445475" y="178309"/>
                  <a:pt x="8403280" y="148533"/>
                </a:cubicBezTo>
                <a:cubicBezTo>
                  <a:pt x="8361085" y="118757"/>
                  <a:pt x="8351209" y="41249"/>
                  <a:pt x="8307966" y="13118"/>
                </a:cubicBezTo>
                <a:close/>
                <a:moveTo>
                  <a:pt x="0" y="0"/>
                </a:moveTo>
                <a:lnTo>
                  <a:pt x="3920868" y="0"/>
                </a:lnTo>
                <a:lnTo>
                  <a:pt x="3883434" y="13118"/>
                </a:lnTo>
                <a:cubicBezTo>
                  <a:pt x="3840042" y="41249"/>
                  <a:pt x="3830316" y="118906"/>
                  <a:pt x="3788120" y="148533"/>
                </a:cubicBezTo>
                <a:cubicBezTo>
                  <a:pt x="3745925" y="178159"/>
                  <a:pt x="3669614" y="161251"/>
                  <a:pt x="3628616" y="192673"/>
                </a:cubicBezTo>
                <a:cubicBezTo>
                  <a:pt x="3587617" y="224096"/>
                  <a:pt x="3583727" y="302052"/>
                  <a:pt x="3543926" y="334971"/>
                </a:cubicBezTo>
                <a:cubicBezTo>
                  <a:pt x="3504124" y="367889"/>
                  <a:pt x="3426616" y="356966"/>
                  <a:pt x="3388162" y="391231"/>
                </a:cubicBezTo>
                <a:cubicBezTo>
                  <a:pt x="3349707" y="425496"/>
                  <a:pt x="3351652" y="503752"/>
                  <a:pt x="3314544" y="539514"/>
                </a:cubicBezTo>
                <a:cubicBezTo>
                  <a:pt x="3277436" y="575275"/>
                  <a:pt x="3199330" y="570188"/>
                  <a:pt x="3163568" y="607445"/>
                </a:cubicBezTo>
                <a:cubicBezTo>
                  <a:pt x="3127807" y="644703"/>
                  <a:pt x="3135887" y="722510"/>
                  <a:pt x="3101472" y="760965"/>
                </a:cubicBezTo>
                <a:cubicBezTo>
                  <a:pt x="3067058" y="799419"/>
                  <a:pt x="2988951" y="800467"/>
                  <a:pt x="2956033" y="840119"/>
                </a:cubicBezTo>
                <a:cubicBezTo>
                  <a:pt x="2923114" y="879770"/>
                  <a:pt x="2937180" y="956829"/>
                  <a:pt x="2905757" y="997828"/>
                </a:cubicBezTo>
                <a:cubicBezTo>
                  <a:pt x="2874335" y="1038826"/>
                  <a:pt x="2796379" y="1045709"/>
                  <a:pt x="2766752" y="1087904"/>
                </a:cubicBezTo>
                <a:cubicBezTo>
                  <a:pt x="2737125" y="1130100"/>
                  <a:pt x="2756877" y="1205812"/>
                  <a:pt x="2728746" y="1249055"/>
                </a:cubicBezTo>
                <a:cubicBezTo>
                  <a:pt x="2700616" y="1292298"/>
                  <a:pt x="2623407" y="1305166"/>
                  <a:pt x="2597073" y="1349456"/>
                </a:cubicBezTo>
                <a:cubicBezTo>
                  <a:pt x="2570738" y="1393746"/>
                  <a:pt x="2596175" y="1467663"/>
                  <a:pt x="2571486" y="1513001"/>
                </a:cubicBezTo>
                <a:cubicBezTo>
                  <a:pt x="2546797" y="1558338"/>
                  <a:pt x="2470786" y="1577192"/>
                  <a:pt x="2447892" y="1623277"/>
                </a:cubicBezTo>
                <a:cubicBezTo>
                  <a:pt x="2424999" y="1669363"/>
                  <a:pt x="2455972" y="1741335"/>
                  <a:pt x="2434875" y="1788318"/>
                </a:cubicBezTo>
                <a:cubicBezTo>
                  <a:pt x="2413777" y="1835302"/>
                  <a:pt x="2339411" y="1859841"/>
                  <a:pt x="2320109" y="1907722"/>
                </a:cubicBezTo>
                <a:cubicBezTo>
                  <a:pt x="2300807" y="1955603"/>
                  <a:pt x="2337167" y="2024882"/>
                  <a:pt x="2319810" y="2073361"/>
                </a:cubicBezTo>
                <a:cubicBezTo>
                  <a:pt x="2302453" y="2121841"/>
                  <a:pt x="2230182" y="2152216"/>
                  <a:pt x="2214621" y="2201294"/>
                </a:cubicBezTo>
                <a:cubicBezTo>
                  <a:pt x="2199059" y="2250373"/>
                  <a:pt x="2240806" y="2316808"/>
                  <a:pt x="2227190" y="2366335"/>
                </a:cubicBezTo>
                <a:cubicBezTo>
                  <a:pt x="2213573" y="2415862"/>
                  <a:pt x="2143846" y="2451774"/>
                  <a:pt x="2132175" y="2501899"/>
                </a:cubicBezTo>
                <a:cubicBezTo>
                  <a:pt x="2120504" y="2552025"/>
                  <a:pt x="2167188" y="2615019"/>
                  <a:pt x="2157462" y="2665593"/>
                </a:cubicBezTo>
                <a:cubicBezTo>
                  <a:pt x="2147736" y="2716168"/>
                  <a:pt x="2081002" y="2757466"/>
                  <a:pt x="2073221" y="2808190"/>
                </a:cubicBezTo>
                <a:cubicBezTo>
                  <a:pt x="2065440" y="2858914"/>
                  <a:pt x="2116763" y="2918167"/>
                  <a:pt x="2110928" y="2969341"/>
                </a:cubicBezTo>
                <a:cubicBezTo>
                  <a:pt x="2105092" y="3020514"/>
                  <a:pt x="2041500" y="3066749"/>
                  <a:pt x="2037759" y="3117922"/>
                </a:cubicBezTo>
                <a:cubicBezTo>
                  <a:pt x="2034018" y="3169095"/>
                  <a:pt x="2089680" y="3224458"/>
                  <a:pt x="2087735" y="3275781"/>
                </a:cubicBezTo>
                <a:cubicBezTo>
                  <a:pt x="2085790" y="3327104"/>
                  <a:pt x="2026088" y="3377678"/>
                  <a:pt x="2026088" y="3429450"/>
                </a:cubicBezTo>
                <a:cubicBezTo>
                  <a:pt x="2026088" y="3481222"/>
                  <a:pt x="2085790" y="3531347"/>
                  <a:pt x="2087735" y="3583119"/>
                </a:cubicBezTo>
                <a:cubicBezTo>
                  <a:pt x="2089680" y="3634891"/>
                  <a:pt x="2033869" y="3689356"/>
                  <a:pt x="2037759" y="3740978"/>
                </a:cubicBezTo>
                <a:cubicBezTo>
                  <a:pt x="2041649" y="3792600"/>
                  <a:pt x="2105092" y="3838237"/>
                  <a:pt x="2110928" y="3889560"/>
                </a:cubicBezTo>
                <a:cubicBezTo>
                  <a:pt x="2116763" y="3940882"/>
                  <a:pt x="2065440" y="3999537"/>
                  <a:pt x="2073221" y="4050710"/>
                </a:cubicBezTo>
                <a:cubicBezTo>
                  <a:pt x="2081002" y="4101883"/>
                  <a:pt x="2147736" y="4142283"/>
                  <a:pt x="2157462" y="4193157"/>
                </a:cubicBezTo>
                <a:cubicBezTo>
                  <a:pt x="2167188" y="4244031"/>
                  <a:pt x="2120354" y="4306576"/>
                  <a:pt x="2132175" y="4356851"/>
                </a:cubicBezTo>
                <a:cubicBezTo>
                  <a:pt x="2143996" y="4407127"/>
                  <a:pt x="2213573" y="4442589"/>
                  <a:pt x="2227190" y="4492415"/>
                </a:cubicBezTo>
                <a:cubicBezTo>
                  <a:pt x="2240806" y="4542242"/>
                  <a:pt x="2199059" y="4608078"/>
                  <a:pt x="2214621" y="4657456"/>
                </a:cubicBezTo>
                <a:cubicBezTo>
                  <a:pt x="2230182" y="4706834"/>
                  <a:pt x="2302303" y="4736759"/>
                  <a:pt x="2319810" y="4785389"/>
                </a:cubicBezTo>
                <a:cubicBezTo>
                  <a:pt x="2337317" y="4834018"/>
                  <a:pt x="2300657" y="4902998"/>
                  <a:pt x="2320109" y="4950879"/>
                </a:cubicBezTo>
                <a:cubicBezTo>
                  <a:pt x="2339561" y="4998760"/>
                  <a:pt x="2413627" y="5023150"/>
                  <a:pt x="2434875" y="5070283"/>
                </a:cubicBezTo>
                <a:cubicBezTo>
                  <a:pt x="2456122" y="5117416"/>
                  <a:pt x="2424850" y="5189088"/>
                  <a:pt x="2447892" y="5235324"/>
                </a:cubicBezTo>
                <a:cubicBezTo>
                  <a:pt x="2470935" y="5281559"/>
                  <a:pt x="2546797" y="5300113"/>
                  <a:pt x="2571486" y="5345450"/>
                </a:cubicBezTo>
                <a:cubicBezTo>
                  <a:pt x="2596175" y="5390788"/>
                  <a:pt x="2570588" y="5464705"/>
                  <a:pt x="2597073" y="5508995"/>
                </a:cubicBezTo>
                <a:cubicBezTo>
                  <a:pt x="2623557" y="5553285"/>
                  <a:pt x="2700766" y="5566004"/>
                  <a:pt x="2728746" y="5609396"/>
                </a:cubicBezTo>
                <a:cubicBezTo>
                  <a:pt x="2756727" y="5652789"/>
                  <a:pt x="2736976" y="5728352"/>
                  <a:pt x="2766752" y="5770547"/>
                </a:cubicBezTo>
                <a:cubicBezTo>
                  <a:pt x="2796528" y="5812742"/>
                  <a:pt x="2874335" y="5819625"/>
                  <a:pt x="2905757" y="5860624"/>
                </a:cubicBezTo>
                <a:cubicBezTo>
                  <a:pt x="2937180" y="5901622"/>
                  <a:pt x="2923114" y="5978532"/>
                  <a:pt x="2956033" y="6018332"/>
                </a:cubicBezTo>
                <a:cubicBezTo>
                  <a:pt x="2988951" y="6058134"/>
                  <a:pt x="3067207" y="6058882"/>
                  <a:pt x="3101472" y="6097486"/>
                </a:cubicBezTo>
                <a:cubicBezTo>
                  <a:pt x="3135737" y="6136091"/>
                  <a:pt x="3127807" y="6213748"/>
                  <a:pt x="3163568" y="6251006"/>
                </a:cubicBezTo>
                <a:cubicBezTo>
                  <a:pt x="3199330" y="6288263"/>
                  <a:pt x="3277436" y="6283176"/>
                  <a:pt x="3314544" y="6318938"/>
                </a:cubicBezTo>
                <a:cubicBezTo>
                  <a:pt x="3351652" y="6354699"/>
                  <a:pt x="3349557" y="6432805"/>
                  <a:pt x="3388162" y="6467220"/>
                </a:cubicBezTo>
                <a:cubicBezTo>
                  <a:pt x="3426766" y="6501635"/>
                  <a:pt x="3504124" y="6490562"/>
                  <a:pt x="3543926" y="6523480"/>
                </a:cubicBezTo>
                <a:cubicBezTo>
                  <a:pt x="3583727" y="6556399"/>
                  <a:pt x="3587617" y="6634505"/>
                  <a:pt x="3628616" y="6665778"/>
                </a:cubicBezTo>
                <a:cubicBezTo>
                  <a:pt x="3669614" y="6697050"/>
                  <a:pt x="3745925" y="6680142"/>
                  <a:pt x="3788120" y="6709918"/>
                </a:cubicBezTo>
                <a:cubicBezTo>
                  <a:pt x="3830316" y="6739695"/>
                  <a:pt x="3840191" y="6817202"/>
                  <a:pt x="3883434" y="6845333"/>
                </a:cubicBezTo>
                <a:lnTo>
                  <a:pt x="3919482" y="6858000"/>
                </a:lnTo>
                <a:lnTo>
                  <a:pt x="0" y="6858000"/>
                </a:lnTo>
                <a:close/>
              </a:path>
            </a:pathLst>
          </a:custGeom>
          <a:gradFill flip="none" rotWithShape="1">
            <a:gsLst>
              <a:gs pos="0">
                <a:srgbClr val="833177"/>
              </a:gs>
              <a:gs pos="95000">
                <a:srgbClr val="833177"/>
              </a:gs>
              <a:gs pos="49000">
                <a:srgbClr val="BD434F"/>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raphic 4">
            <a:extLst>
              <a:ext uri="{FF2B5EF4-FFF2-40B4-BE49-F238E27FC236}">
                <a16:creationId xmlns:a16="http://schemas.microsoft.com/office/drawing/2014/main" id="{FF6D290F-E7D9-7871-8284-CDAC704242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81200" y="671880"/>
            <a:ext cx="8229600" cy="5711951"/>
          </a:xfrm>
          <a:prstGeom prst="rect">
            <a:avLst/>
          </a:prstGeom>
        </p:spPr>
      </p:pic>
      <p:sp>
        <p:nvSpPr>
          <p:cNvPr id="6" name="Oval 5">
            <a:extLst>
              <a:ext uri="{FF2B5EF4-FFF2-40B4-BE49-F238E27FC236}">
                <a16:creationId xmlns:a16="http://schemas.microsoft.com/office/drawing/2014/main" id="{2FFDB396-27ED-240C-C4E9-31A98E28D355}"/>
              </a:ext>
            </a:extLst>
          </p:cNvPr>
          <p:cNvSpPr>
            <a:spLocks noChangeAspect="1"/>
          </p:cNvSpPr>
          <p:nvPr userDrawn="1"/>
        </p:nvSpPr>
        <p:spPr>
          <a:xfrm>
            <a:off x="1522977" y="-1044145"/>
            <a:ext cx="9146045" cy="9144000"/>
          </a:xfrm>
          <a:prstGeom prst="ellipse">
            <a:avLst/>
          </a:prstGeom>
          <a:noFill/>
          <a:ln w="50800" cap="rnd">
            <a:solidFill>
              <a:schemeClr val="bg1">
                <a:alpha val="9869"/>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raphic 6">
            <a:extLst>
              <a:ext uri="{FF2B5EF4-FFF2-40B4-BE49-F238E27FC236}">
                <a16:creationId xmlns:a16="http://schemas.microsoft.com/office/drawing/2014/main" id="{12038F66-0B9A-D299-4598-115A2F045B11}"/>
              </a:ext>
            </a:extLst>
          </p:cNvPr>
          <p:cNvSpPr>
            <a:spLocks noChangeAspect="1"/>
          </p:cNvSpPr>
          <p:nvPr userDrawn="1"/>
        </p:nvSpPr>
        <p:spPr>
          <a:xfrm>
            <a:off x="1889759" y="-773808"/>
            <a:ext cx="8412480" cy="8405615"/>
          </a:xfrm>
          <a:custGeom>
            <a:avLst/>
            <a:gdLst>
              <a:gd name="csX0" fmla="*/ 8139225 w 8139224"/>
              <a:gd name="csY0" fmla="*/ 4066069 h 8132587"/>
              <a:gd name="csX1" fmla="*/ 8077577 w 8139224"/>
              <a:gd name="csY1" fmla="*/ 4219738 h 8132587"/>
              <a:gd name="csX2" fmla="*/ 8127553 w 8139224"/>
              <a:gd name="csY2" fmla="*/ 4377597 h 8132587"/>
              <a:gd name="csX3" fmla="*/ 8054384 w 8139224"/>
              <a:gd name="csY3" fmla="*/ 4526179 h 8132587"/>
              <a:gd name="csX4" fmla="*/ 8092091 w 8139224"/>
              <a:gd name="csY4" fmla="*/ 4687329 h 8132587"/>
              <a:gd name="csX5" fmla="*/ 8007850 w 8139224"/>
              <a:gd name="csY5" fmla="*/ 4829926 h 8132587"/>
              <a:gd name="csX6" fmla="*/ 8033137 w 8139224"/>
              <a:gd name="csY6" fmla="*/ 4993620 h 8132587"/>
              <a:gd name="csX7" fmla="*/ 7938123 w 8139224"/>
              <a:gd name="csY7" fmla="*/ 5129184 h 8132587"/>
              <a:gd name="csX8" fmla="*/ 7950691 w 8139224"/>
              <a:gd name="csY8" fmla="*/ 5294225 h 8132587"/>
              <a:gd name="csX9" fmla="*/ 7845503 w 8139224"/>
              <a:gd name="csY9" fmla="*/ 5422158 h 8132587"/>
              <a:gd name="csX10" fmla="*/ 7845203 w 8139224"/>
              <a:gd name="csY10" fmla="*/ 5587797 h 8132587"/>
              <a:gd name="csX11" fmla="*/ 7730438 w 8139224"/>
              <a:gd name="csY11" fmla="*/ 5707201 h 8132587"/>
              <a:gd name="csX12" fmla="*/ 7717420 w 8139224"/>
              <a:gd name="csY12" fmla="*/ 5872242 h 8132587"/>
              <a:gd name="csX13" fmla="*/ 7593826 w 8139224"/>
              <a:gd name="csY13" fmla="*/ 5982518 h 8132587"/>
              <a:gd name="csX14" fmla="*/ 7568239 w 8139224"/>
              <a:gd name="csY14" fmla="*/ 6146063 h 8132587"/>
              <a:gd name="csX15" fmla="*/ 7436566 w 8139224"/>
              <a:gd name="csY15" fmla="*/ 6246464 h 8132587"/>
              <a:gd name="csX16" fmla="*/ 7398560 w 8139224"/>
              <a:gd name="csY16" fmla="*/ 6407615 h 8132587"/>
              <a:gd name="csX17" fmla="*/ 7259555 w 8139224"/>
              <a:gd name="csY17" fmla="*/ 6497692 h 8132587"/>
              <a:gd name="csX18" fmla="*/ 7209279 w 8139224"/>
              <a:gd name="csY18" fmla="*/ 6655400 h 8132587"/>
              <a:gd name="csX19" fmla="*/ 7063840 w 8139224"/>
              <a:gd name="csY19" fmla="*/ 6734554 h 8132587"/>
              <a:gd name="csX20" fmla="*/ 7001744 w 8139224"/>
              <a:gd name="csY20" fmla="*/ 6888074 h 8132587"/>
              <a:gd name="csX21" fmla="*/ 6850768 w 8139224"/>
              <a:gd name="csY21" fmla="*/ 6956006 h 8132587"/>
              <a:gd name="csX22" fmla="*/ 6777151 w 8139224"/>
              <a:gd name="csY22" fmla="*/ 7104288 h 8132587"/>
              <a:gd name="csX23" fmla="*/ 6621387 w 8139224"/>
              <a:gd name="csY23" fmla="*/ 7160548 h 8132587"/>
              <a:gd name="csX24" fmla="*/ 6536696 w 8139224"/>
              <a:gd name="csY24" fmla="*/ 7302846 h 8132587"/>
              <a:gd name="csX25" fmla="*/ 6377192 w 8139224"/>
              <a:gd name="csY25" fmla="*/ 7346986 h 8132587"/>
              <a:gd name="csX26" fmla="*/ 6281878 w 8139224"/>
              <a:gd name="csY26" fmla="*/ 7482401 h 8132587"/>
              <a:gd name="csX27" fmla="*/ 6119381 w 8139224"/>
              <a:gd name="csY27" fmla="*/ 7514272 h 8132587"/>
              <a:gd name="csX28" fmla="*/ 6014042 w 8139224"/>
              <a:gd name="csY28" fmla="*/ 7641905 h 8132587"/>
              <a:gd name="csX29" fmla="*/ 5849600 w 8139224"/>
              <a:gd name="csY29" fmla="*/ 7661208 h 8132587"/>
              <a:gd name="csX30" fmla="*/ 5734685 w 8139224"/>
              <a:gd name="csY30" fmla="*/ 7780462 h 8132587"/>
              <a:gd name="csX31" fmla="*/ 5569195 w 8139224"/>
              <a:gd name="csY31" fmla="*/ 7787045 h 8132587"/>
              <a:gd name="csX32" fmla="*/ 5445452 w 8139224"/>
              <a:gd name="csY32" fmla="*/ 7897023 h 8132587"/>
              <a:gd name="csX33" fmla="*/ 5279962 w 8139224"/>
              <a:gd name="csY33" fmla="*/ 7890888 h 8132587"/>
              <a:gd name="csX34" fmla="*/ 5148139 w 8139224"/>
              <a:gd name="csY34" fmla="*/ 7990990 h 8132587"/>
              <a:gd name="csX35" fmla="*/ 4983696 w 8139224"/>
              <a:gd name="csY35" fmla="*/ 7972136 h 8132587"/>
              <a:gd name="csX36" fmla="*/ 4844541 w 8139224"/>
              <a:gd name="csY36" fmla="*/ 8061764 h 8132587"/>
              <a:gd name="csX37" fmla="*/ 4682044 w 8139224"/>
              <a:gd name="csY37" fmla="*/ 8030193 h 8132587"/>
              <a:gd name="csX38" fmla="*/ 4536455 w 8139224"/>
              <a:gd name="csY38" fmla="*/ 8108898 h 8132587"/>
              <a:gd name="csX39" fmla="*/ 4376801 w 8139224"/>
              <a:gd name="csY39" fmla="*/ 8065056 h 8132587"/>
              <a:gd name="csX40" fmla="*/ 4225526 w 8139224"/>
              <a:gd name="csY40" fmla="*/ 8132539 h 8132587"/>
              <a:gd name="csX41" fmla="*/ 4069612 w 8139224"/>
              <a:gd name="csY41" fmla="*/ 8076727 h 8132587"/>
              <a:gd name="csX42" fmla="*/ 3913699 w 8139224"/>
              <a:gd name="csY42" fmla="*/ 8132539 h 8132587"/>
              <a:gd name="csX43" fmla="*/ 3762424 w 8139224"/>
              <a:gd name="csY43" fmla="*/ 8065056 h 8132587"/>
              <a:gd name="csX44" fmla="*/ 3602769 w 8139224"/>
              <a:gd name="csY44" fmla="*/ 8108898 h 8132587"/>
              <a:gd name="csX45" fmla="*/ 3457180 w 8139224"/>
              <a:gd name="csY45" fmla="*/ 8030193 h 8132587"/>
              <a:gd name="csX46" fmla="*/ 3294683 w 8139224"/>
              <a:gd name="csY46" fmla="*/ 8061764 h 8132587"/>
              <a:gd name="csX47" fmla="*/ 3155528 w 8139224"/>
              <a:gd name="csY47" fmla="*/ 7972136 h 8132587"/>
              <a:gd name="csX48" fmla="*/ 2991086 w 8139224"/>
              <a:gd name="csY48" fmla="*/ 7990990 h 8132587"/>
              <a:gd name="csX49" fmla="*/ 2859262 w 8139224"/>
              <a:gd name="csY49" fmla="*/ 7890888 h 8132587"/>
              <a:gd name="csX50" fmla="*/ 2693773 w 8139224"/>
              <a:gd name="csY50" fmla="*/ 7897023 h 8132587"/>
              <a:gd name="csX51" fmla="*/ 2570029 w 8139224"/>
              <a:gd name="csY51" fmla="*/ 7787045 h 8132587"/>
              <a:gd name="csX52" fmla="*/ 2404540 w 8139224"/>
              <a:gd name="csY52" fmla="*/ 7780462 h 8132587"/>
              <a:gd name="csX53" fmla="*/ 2289625 w 8139224"/>
              <a:gd name="csY53" fmla="*/ 7661208 h 8132587"/>
              <a:gd name="csX54" fmla="*/ 2125182 w 8139224"/>
              <a:gd name="csY54" fmla="*/ 7641905 h 8132587"/>
              <a:gd name="csX55" fmla="*/ 2019843 w 8139224"/>
              <a:gd name="csY55" fmla="*/ 7514272 h 8132587"/>
              <a:gd name="csX56" fmla="*/ 1857346 w 8139224"/>
              <a:gd name="csY56" fmla="*/ 7482401 h 8132587"/>
              <a:gd name="csX57" fmla="*/ 1762032 w 8139224"/>
              <a:gd name="csY57" fmla="*/ 7346986 h 8132587"/>
              <a:gd name="csX58" fmla="*/ 1602528 w 8139224"/>
              <a:gd name="csY58" fmla="*/ 7302846 h 8132587"/>
              <a:gd name="csX59" fmla="*/ 1517838 w 8139224"/>
              <a:gd name="csY59" fmla="*/ 7160548 h 8132587"/>
              <a:gd name="csX60" fmla="*/ 1362074 w 8139224"/>
              <a:gd name="csY60" fmla="*/ 7104288 h 8132587"/>
              <a:gd name="csX61" fmla="*/ 1288456 w 8139224"/>
              <a:gd name="csY61" fmla="*/ 6956006 h 8132587"/>
              <a:gd name="csX62" fmla="*/ 1137480 w 8139224"/>
              <a:gd name="csY62" fmla="*/ 6888074 h 8132587"/>
              <a:gd name="csX63" fmla="*/ 1075384 w 8139224"/>
              <a:gd name="csY63" fmla="*/ 6734554 h 8132587"/>
              <a:gd name="csX64" fmla="*/ 929945 w 8139224"/>
              <a:gd name="csY64" fmla="*/ 6655400 h 8132587"/>
              <a:gd name="csX65" fmla="*/ 879669 w 8139224"/>
              <a:gd name="csY65" fmla="*/ 6497692 h 8132587"/>
              <a:gd name="csX66" fmla="*/ 740664 w 8139224"/>
              <a:gd name="csY66" fmla="*/ 6407615 h 8132587"/>
              <a:gd name="csX67" fmla="*/ 702658 w 8139224"/>
              <a:gd name="csY67" fmla="*/ 6246464 h 8132587"/>
              <a:gd name="csX68" fmla="*/ 570985 w 8139224"/>
              <a:gd name="csY68" fmla="*/ 6146063 h 8132587"/>
              <a:gd name="csX69" fmla="*/ 545398 w 8139224"/>
              <a:gd name="csY69" fmla="*/ 5982518 h 8132587"/>
              <a:gd name="csX70" fmla="*/ 421804 w 8139224"/>
              <a:gd name="csY70" fmla="*/ 5872392 h 8132587"/>
              <a:gd name="csX71" fmla="*/ 408787 w 8139224"/>
              <a:gd name="csY71" fmla="*/ 5707351 h 8132587"/>
              <a:gd name="csX72" fmla="*/ 294021 w 8139224"/>
              <a:gd name="csY72" fmla="*/ 5587947 h 8132587"/>
              <a:gd name="csX73" fmla="*/ 293722 w 8139224"/>
              <a:gd name="csY73" fmla="*/ 5422457 h 8132587"/>
              <a:gd name="csX74" fmla="*/ 188533 w 8139224"/>
              <a:gd name="csY74" fmla="*/ 5294524 h 8132587"/>
              <a:gd name="csX75" fmla="*/ 201102 w 8139224"/>
              <a:gd name="csY75" fmla="*/ 5129483 h 8132587"/>
              <a:gd name="csX76" fmla="*/ 106087 w 8139224"/>
              <a:gd name="csY76" fmla="*/ 4993919 h 8132587"/>
              <a:gd name="csX77" fmla="*/ 131374 w 8139224"/>
              <a:gd name="csY77" fmla="*/ 4830225 h 8132587"/>
              <a:gd name="csX78" fmla="*/ 47133 w 8139224"/>
              <a:gd name="csY78" fmla="*/ 4687778 h 8132587"/>
              <a:gd name="csX79" fmla="*/ 84840 w 8139224"/>
              <a:gd name="csY79" fmla="*/ 4526628 h 8132587"/>
              <a:gd name="csX80" fmla="*/ 11671 w 8139224"/>
              <a:gd name="csY80" fmla="*/ 4378046 h 8132587"/>
              <a:gd name="csX81" fmla="*/ 61647 w 8139224"/>
              <a:gd name="csY81" fmla="*/ 4220187 h 8132587"/>
              <a:gd name="csX82" fmla="*/ 0 w 8139224"/>
              <a:gd name="csY82" fmla="*/ 4066518 h 8132587"/>
              <a:gd name="csX83" fmla="*/ 61647 w 8139224"/>
              <a:gd name="csY83" fmla="*/ 3912849 h 8132587"/>
              <a:gd name="csX84" fmla="*/ 11671 w 8139224"/>
              <a:gd name="csY84" fmla="*/ 3754990 h 8132587"/>
              <a:gd name="csX85" fmla="*/ 84840 w 8139224"/>
              <a:gd name="csY85" fmla="*/ 3606409 h 8132587"/>
              <a:gd name="csX86" fmla="*/ 47133 w 8139224"/>
              <a:gd name="csY86" fmla="*/ 3445258 h 8132587"/>
              <a:gd name="csX87" fmla="*/ 131374 w 8139224"/>
              <a:gd name="csY87" fmla="*/ 3302661 h 8132587"/>
              <a:gd name="csX88" fmla="*/ 106087 w 8139224"/>
              <a:gd name="csY88" fmla="*/ 3138967 h 8132587"/>
              <a:gd name="csX89" fmla="*/ 201102 w 8139224"/>
              <a:gd name="csY89" fmla="*/ 3003403 h 8132587"/>
              <a:gd name="csX90" fmla="*/ 188533 w 8139224"/>
              <a:gd name="csY90" fmla="*/ 2838362 h 8132587"/>
              <a:gd name="csX91" fmla="*/ 293722 w 8139224"/>
              <a:gd name="csY91" fmla="*/ 2710429 h 8132587"/>
              <a:gd name="csX92" fmla="*/ 294021 w 8139224"/>
              <a:gd name="csY92" fmla="*/ 2544790 h 8132587"/>
              <a:gd name="csX93" fmla="*/ 408787 w 8139224"/>
              <a:gd name="csY93" fmla="*/ 2425386 h 8132587"/>
              <a:gd name="csX94" fmla="*/ 421804 w 8139224"/>
              <a:gd name="csY94" fmla="*/ 2260345 h 8132587"/>
              <a:gd name="csX95" fmla="*/ 545398 w 8139224"/>
              <a:gd name="csY95" fmla="*/ 2150069 h 8132587"/>
              <a:gd name="csX96" fmla="*/ 570985 w 8139224"/>
              <a:gd name="csY96" fmla="*/ 1986524 h 8132587"/>
              <a:gd name="csX97" fmla="*/ 702658 w 8139224"/>
              <a:gd name="csY97" fmla="*/ 1886123 h 8132587"/>
              <a:gd name="csX98" fmla="*/ 740664 w 8139224"/>
              <a:gd name="csY98" fmla="*/ 1724972 h 8132587"/>
              <a:gd name="csX99" fmla="*/ 879669 w 8139224"/>
              <a:gd name="csY99" fmla="*/ 1634896 h 8132587"/>
              <a:gd name="csX100" fmla="*/ 929945 w 8139224"/>
              <a:gd name="csY100" fmla="*/ 1477187 h 8132587"/>
              <a:gd name="csX101" fmla="*/ 1075384 w 8139224"/>
              <a:gd name="csY101" fmla="*/ 1398033 h 8132587"/>
              <a:gd name="csX102" fmla="*/ 1137480 w 8139224"/>
              <a:gd name="csY102" fmla="*/ 1244513 h 8132587"/>
              <a:gd name="csX103" fmla="*/ 1288456 w 8139224"/>
              <a:gd name="csY103" fmla="*/ 1176582 h 8132587"/>
              <a:gd name="csX104" fmla="*/ 1362074 w 8139224"/>
              <a:gd name="csY104" fmla="*/ 1028299 h 8132587"/>
              <a:gd name="csX105" fmla="*/ 1517838 w 8139224"/>
              <a:gd name="csY105" fmla="*/ 972039 h 8132587"/>
              <a:gd name="csX106" fmla="*/ 1602528 w 8139224"/>
              <a:gd name="csY106" fmla="*/ 829741 h 8132587"/>
              <a:gd name="csX107" fmla="*/ 1762032 w 8139224"/>
              <a:gd name="csY107" fmla="*/ 785601 h 8132587"/>
              <a:gd name="csX108" fmla="*/ 1857346 w 8139224"/>
              <a:gd name="csY108" fmla="*/ 650186 h 8132587"/>
              <a:gd name="csX109" fmla="*/ 2019843 w 8139224"/>
              <a:gd name="csY109" fmla="*/ 618316 h 8132587"/>
              <a:gd name="csX110" fmla="*/ 2125182 w 8139224"/>
              <a:gd name="csY110" fmla="*/ 490682 h 8132587"/>
              <a:gd name="csX111" fmla="*/ 2289625 w 8139224"/>
              <a:gd name="csY111" fmla="*/ 471380 h 8132587"/>
              <a:gd name="csX112" fmla="*/ 2404540 w 8139224"/>
              <a:gd name="csY112" fmla="*/ 352125 h 8132587"/>
              <a:gd name="csX113" fmla="*/ 2570029 w 8139224"/>
              <a:gd name="csY113" fmla="*/ 345542 h 8132587"/>
              <a:gd name="csX114" fmla="*/ 2693773 w 8139224"/>
              <a:gd name="csY114" fmla="*/ 235564 h 8132587"/>
              <a:gd name="csX115" fmla="*/ 2859262 w 8139224"/>
              <a:gd name="csY115" fmla="*/ 241699 h 8132587"/>
              <a:gd name="csX116" fmla="*/ 2991086 w 8139224"/>
              <a:gd name="csY116" fmla="*/ 141597 h 8132587"/>
              <a:gd name="csX117" fmla="*/ 3155528 w 8139224"/>
              <a:gd name="csY117" fmla="*/ 160450 h 8132587"/>
              <a:gd name="csX118" fmla="*/ 3294683 w 8139224"/>
              <a:gd name="csY118" fmla="*/ 70823 h 8132587"/>
              <a:gd name="csX119" fmla="*/ 3457180 w 8139224"/>
              <a:gd name="csY119" fmla="*/ 102394 h 8132587"/>
              <a:gd name="csX120" fmla="*/ 3602769 w 8139224"/>
              <a:gd name="csY120" fmla="*/ 23689 h 8132587"/>
              <a:gd name="csX121" fmla="*/ 3762424 w 8139224"/>
              <a:gd name="csY121" fmla="*/ 67531 h 8132587"/>
              <a:gd name="csX122" fmla="*/ 3913699 w 8139224"/>
              <a:gd name="csY122" fmla="*/ 48 h 8132587"/>
              <a:gd name="csX123" fmla="*/ 4069612 w 8139224"/>
              <a:gd name="csY123" fmla="*/ 55860 h 8132587"/>
              <a:gd name="csX124" fmla="*/ 4225526 w 8139224"/>
              <a:gd name="csY124" fmla="*/ 48 h 8132587"/>
              <a:gd name="csX125" fmla="*/ 4376801 w 8139224"/>
              <a:gd name="csY125" fmla="*/ 67531 h 8132587"/>
              <a:gd name="csX126" fmla="*/ 4536455 w 8139224"/>
              <a:gd name="csY126" fmla="*/ 23689 h 8132587"/>
              <a:gd name="csX127" fmla="*/ 4682044 w 8139224"/>
              <a:gd name="csY127" fmla="*/ 102394 h 8132587"/>
              <a:gd name="csX128" fmla="*/ 4844541 w 8139224"/>
              <a:gd name="csY128" fmla="*/ 70823 h 8132587"/>
              <a:gd name="csX129" fmla="*/ 4983696 w 8139224"/>
              <a:gd name="csY129" fmla="*/ 160450 h 8132587"/>
              <a:gd name="csX130" fmla="*/ 5148139 w 8139224"/>
              <a:gd name="csY130" fmla="*/ 141597 h 8132587"/>
              <a:gd name="csX131" fmla="*/ 5279962 w 8139224"/>
              <a:gd name="csY131" fmla="*/ 241699 h 8132587"/>
              <a:gd name="csX132" fmla="*/ 5445452 w 8139224"/>
              <a:gd name="csY132" fmla="*/ 235564 h 8132587"/>
              <a:gd name="csX133" fmla="*/ 5569195 w 8139224"/>
              <a:gd name="csY133" fmla="*/ 345542 h 8132587"/>
              <a:gd name="csX134" fmla="*/ 5734685 w 8139224"/>
              <a:gd name="csY134" fmla="*/ 352125 h 8132587"/>
              <a:gd name="csX135" fmla="*/ 5849600 w 8139224"/>
              <a:gd name="csY135" fmla="*/ 471380 h 8132587"/>
              <a:gd name="csX136" fmla="*/ 6014042 w 8139224"/>
              <a:gd name="csY136" fmla="*/ 490682 h 8132587"/>
              <a:gd name="csX137" fmla="*/ 6119381 w 8139224"/>
              <a:gd name="csY137" fmla="*/ 618316 h 8132587"/>
              <a:gd name="csX138" fmla="*/ 6281878 w 8139224"/>
              <a:gd name="csY138" fmla="*/ 650186 h 8132587"/>
              <a:gd name="csX139" fmla="*/ 6377192 w 8139224"/>
              <a:gd name="csY139" fmla="*/ 785601 h 8132587"/>
              <a:gd name="csX140" fmla="*/ 6536696 w 8139224"/>
              <a:gd name="csY140" fmla="*/ 829741 h 8132587"/>
              <a:gd name="csX141" fmla="*/ 6621387 w 8139224"/>
              <a:gd name="csY141" fmla="*/ 972039 h 8132587"/>
              <a:gd name="csX142" fmla="*/ 6777151 w 8139224"/>
              <a:gd name="csY142" fmla="*/ 1028299 h 8132587"/>
              <a:gd name="csX143" fmla="*/ 6850768 w 8139224"/>
              <a:gd name="csY143" fmla="*/ 1176582 h 8132587"/>
              <a:gd name="csX144" fmla="*/ 7001744 w 8139224"/>
              <a:gd name="csY144" fmla="*/ 1244513 h 8132587"/>
              <a:gd name="csX145" fmla="*/ 7063840 w 8139224"/>
              <a:gd name="csY145" fmla="*/ 1398033 h 8132587"/>
              <a:gd name="csX146" fmla="*/ 7209279 w 8139224"/>
              <a:gd name="csY146" fmla="*/ 1477187 h 8132587"/>
              <a:gd name="csX147" fmla="*/ 7259555 w 8139224"/>
              <a:gd name="csY147" fmla="*/ 1634896 h 8132587"/>
              <a:gd name="csX148" fmla="*/ 7398560 w 8139224"/>
              <a:gd name="csY148" fmla="*/ 1724972 h 8132587"/>
              <a:gd name="csX149" fmla="*/ 7436566 w 8139224"/>
              <a:gd name="csY149" fmla="*/ 1886123 h 8132587"/>
              <a:gd name="csX150" fmla="*/ 7568239 w 8139224"/>
              <a:gd name="csY150" fmla="*/ 1986524 h 8132587"/>
              <a:gd name="csX151" fmla="*/ 7593826 w 8139224"/>
              <a:gd name="csY151" fmla="*/ 2150069 h 8132587"/>
              <a:gd name="csX152" fmla="*/ 7717420 w 8139224"/>
              <a:gd name="csY152" fmla="*/ 2260196 h 8132587"/>
              <a:gd name="csX153" fmla="*/ 7730438 w 8139224"/>
              <a:gd name="csY153" fmla="*/ 2425236 h 8132587"/>
              <a:gd name="csX154" fmla="*/ 7845203 w 8139224"/>
              <a:gd name="csY154" fmla="*/ 2544641 h 8132587"/>
              <a:gd name="csX155" fmla="*/ 7845503 w 8139224"/>
              <a:gd name="csY155" fmla="*/ 2710130 h 8132587"/>
              <a:gd name="csX156" fmla="*/ 7950691 w 8139224"/>
              <a:gd name="csY156" fmla="*/ 2838063 h 8132587"/>
              <a:gd name="csX157" fmla="*/ 7938123 w 8139224"/>
              <a:gd name="csY157" fmla="*/ 3003104 h 8132587"/>
              <a:gd name="csX158" fmla="*/ 8033137 w 8139224"/>
              <a:gd name="csY158" fmla="*/ 3138668 h 8132587"/>
              <a:gd name="csX159" fmla="*/ 8007850 w 8139224"/>
              <a:gd name="csY159" fmla="*/ 3302362 h 8132587"/>
              <a:gd name="csX160" fmla="*/ 8092091 w 8139224"/>
              <a:gd name="csY160" fmla="*/ 3444809 h 8132587"/>
              <a:gd name="csX161" fmla="*/ 8054384 w 8139224"/>
              <a:gd name="csY161" fmla="*/ 3605960 h 8132587"/>
              <a:gd name="csX162" fmla="*/ 8127553 w 8139224"/>
              <a:gd name="csY162" fmla="*/ 3754541 h 8132587"/>
              <a:gd name="csX163" fmla="*/ 8077577 w 8139224"/>
              <a:gd name="csY163" fmla="*/ 3912400 h 8132587"/>
              <a:gd name="csX164" fmla="*/ 8139225 w 8139224"/>
              <a:gd name="csY164" fmla="*/ 4066069 h 8132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8139224" h="8132587">
                <a:moveTo>
                  <a:pt x="8139225" y="4066069"/>
                </a:moveTo>
                <a:cubicBezTo>
                  <a:pt x="8139225" y="4117841"/>
                  <a:pt x="8079522" y="4168415"/>
                  <a:pt x="8077577" y="4219738"/>
                </a:cubicBezTo>
                <a:cubicBezTo>
                  <a:pt x="8075632" y="4271061"/>
                  <a:pt x="8131294" y="4326424"/>
                  <a:pt x="8127553" y="4377597"/>
                </a:cubicBezTo>
                <a:cubicBezTo>
                  <a:pt x="8123812" y="4428770"/>
                  <a:pt x="8060220" y="4475005"/>
                  <a:pt x="8054384" y="4526179"/>
                </a:cubicBezTo>
                <a:cubicBezTo>
                  <a:pt x="8048549" y="4577352"/>
                  <a:pt x="8099872" y="4636605"/>
                  <a:pt x="8092091" y="4687329"/>
                </a:cubicBezTo>
                <a:cubicBezTo>
                  <a:pt x="8084310" y="4738054"/>
                  <a:pt x="8017576" y="4779351"/>
                  <a:pt x="8007850" y="4829926"/>
                </a:cubicBezTo>
                <a:cubicBezTo>
                  <a:pt x="7998124" y="4880500"/>
                  <a:pt x="8044809" y="4943494"/>
                  <a:pt x="8033137" y="4993620"/>
                </a:cubicBezTo>
                <a:cubicBezTo>
                  <a:pt x="8021467" y="5043746"/>
                  <a:pt x="7951739" y="5079657"/>
                  <a:pt x="7938123" y="5129184"/>
                </a:cubicBezTo>
                <a:cubicBezTo>
                  <a:pt x="7924506" y="5178711"/>
                  <a:pt x="7966253" y="5245146"/>
                  <a:pt x="7950691" y="5294225"/>
                </a:cubicBezTo>
                <a:cubicBezTo>
                  <a:pt x="7935130" y="5343303"/>
                  <a:pt x="7862859" y="5373678"/>
                  <a:pt x="7845503" y="5422158"/>
                </a:cubicBezTo>
                <a:cubicBezTo>
                  <a:pt x="7828145" y="5470637"/>
                  <a:pt x="7864505" y="5539916"/>
                  <a:pt x="7845203" y="5587797"/>
                </a:cubicBezTo>
                <a:cubicBezTo>
                  <a:pt x="7825901" y="5635678"/>
                  <a:pt x="7751535" y="5660218"/>
                  <a:pt x="7730438" y="5707201"/>
                </a:cubicBezTo>
                <a:cubicBezTo>
                  <a:pt x="7709340" y="5754185"/>
                  <a:pt x="7740313" y="5826156"/>
                  <a:pt x="7717420" y="5872242"/>
                </a:cubicBezTo>
                <a:cubicBezTo>
                  <a:pt x="7694526" y="5918328"/>
                  <a:pt x="7618515" y="5937181"/>
                  <a:pt x="7593826" y="5982518"/>
                </a:cubicBezTo>
                <a:cubicBezTo>
                  <a:pt x="7569137" y="6027856"/>
                  <a:pt x="7594574" y="6101773"/>
                  <a:pt x="7568239" y="6146063"/>
                </a:cubicBezTo>
                <a:cubicBezTo>
                  <a:pt x="7541905" y="6190353"/>
                  <a:pt x="7464696" y="6203221"/>
                  <a:pt x="7436566" y="6246464"/>
                </a:cubicBezTo>
                <a:cubicBezTo>
                  <a:pt x="7408436" y="6289707"/>
                  <a:pt x="7428187" y="6365420"/>
                  <a:pt x="7398560" y="6407615"/>
                </a:cubicBezTo>
                <a:cubicBezTo>
                  <a:pt x="7368934" y="6449810"/>
                  <a:pt x="7290977" y="6456693"/>
                  <a:pt x="7259555" y="6497692"/>
                </a:cubicBezTo>
                <a:cubicBezTo>
                  <a:pt x="7228133" y="6538690"/>
                  <a:pt x="7242198" y="6615749"/>
                  <a:pt x="7209279" y="6655400"/>
                </a:cubicBezTo>
                <a:cubicBezTo>
                  <a:pt x="7176361" y="6695053"/>
                  <a:pt x="7098255" y="6696100"/>
                  <a:pt x="7063840" y="6734554"/>
                </a:cubicBezTo>
                <a:cubicBezTo>
                  <a:pt x="7029425" y="6773009"/>
                  <a:pt x="7037505" y="6850816"/>
                  <a:pt x="7001744" y="6888074"/>
                </a:cubicBezTo>
                <a:cubicBezTo>
                  <a:pt x="6965982" y="6925331"/>
                  <a:pt x="6887876" y="6920244"/>
                  <a:pt x="6850768" y="6956006"/>
                </a:cubicBezTo>
                <a:cubicBezTo>
                  <a:pt x="6813660" y="6991767"/>
                  <a:pt x="6815605" y="7070023"/>
                  <a:pt x="6777151" y="7104288"/>
                </a:cubicBezTo>
                <a:cubicBezTo>
                  <a:pt x="6738696" y="7138553"/>
                  <a:pt x="6661188" y="7127630"/>
                  <a:pt x="6621387" y="7160548"/>
                </a:cubicBezTo>
                <a:cubicBezTo>
                  <a:pt x="6581585" y="7193467"/>
                  <a:pt x="6577695" y="7271424"/>
                  <a:pt x="6536696" y="7302846"/>
                </a:cubicBezTo>
                <a:cubicBezTo>
                  <a:pt x="6495698" y="7334268"/>
                  <a:pt x="6419387" y="7317360"/>
                  <a:pt x="6377192" y="7346986"/>
                </a:cubicBezTo>
                <a:cubicBezTo>
                  <a:pt x="6334997" y="7376613"/>
                  <a:pt x="6325271" y="7454270"/>
                  <a:pt x="6281878" y="7482401"/>
                </a:cubicBezTo>
                <a:cubicBezTo>
                  <a:pt x="6238486" y="7510531"/>
                  <a:pt x="6163821" y="7487787"/>
                  <a:pt x="6119381" y="7514272"/>
                </a:cubicBezTo>
                <a:cubicBezTo>
                  <a:pt x="6074941" y="7540756"/>
                  <a:pt x="6059380" y="7617217"/>
                  <a:pt x="6014042" y="7641905"/>
                </a:cubicBezTo>
                <a:cubicBezTo>
                  <a:pt x="5968705" y="7666594"/>
                  <a:pt x="5895835" y="7638314"/>
                  <a:pt x="5849600" y="7661208"/>
                </a:cubicBezTo>
                <a:cubicBezTo>
                  <a:pt x="5803365" y="7684100"/>
                  <a:pt x="5781818" y="7759215"/>
                  <a:pt x="5734685" y="7780462"/>
                </a:cubicBezTo>
                <a:cubicBezTo>
                  <a:pt x="5687551" y="7801709"/>
                  <a:pt x="5617226" y="7767744"/>
                  <a:pt x="5569195" y="7787045"/>
                </a:cubicBezTo>
                <a:cubicBezTo>
                  <a:pt x="5521164" y="7806347"/>
                  <a:pt x="5494081" y="7879666"/>
                  <a:pt x="5445452" y="7897023"/>
                </a:cubicBezTo>
                <a:cubicBezTo>
                  <a:pt x="5396822" y="7914380"/>
                  <a:pt x="5329340" y="7875327"/>
                  <a:pt x="5279962" y="7890888"/>
                </a:cubicBezTo>
                <a:cubicBezTo>
                  <a:pt x="5230584" y="7906449"/>
                  <a:pt x="5197965" y="7977374"/>
                  <a:pt x="5148139" y="7990990"/>
                </a:cubicBezTo>
                <a:cubicBezTo>
                  <a:pt x="5098312" y="8004606"/>
                  <a:pt x="5033972" y="7960316"/>
                  <a:pt x="4983696" y="7972136"/>
                </a:cubicBezTo>
                <a:cubicBezTo>
                  <a:pt x="4933421" y="7983958"/>
                  <a:pt x="4895415" y="8052039"/>
                  <a:pt x="4844541" y="8061764"/>
                </a:cubicBezTo>
                <a:cubicBezTo>
                  <a:pt x="4793667" y="8071490"/>
                  <a:pt x="4733217" y="8022412"/>
                  <a:pt x="4682044" y="8030193"/>
                </a:cubicBezTo>
                <a:cubicBezTo>
                  <a:pt x="4630871" y="8037974"/>
                  <a:pt x="4587778" y="8103062"/>
                  <a:pt x="4536455" y="8108898"/>
                </a:cubicBezTo>
                <a:cubicBezTo>
                  <a:pt x="4485132" y="8114733"/>
                  <a:pt x="4428423" y="8061166"/>
                  <a:pt x="4376801" y="8065056"/>
                </a:cubicBezTo>
                <a:cubicBezTo>
                  <a:pt x="4325179" y="8068947"/>
                  <a:pt x="4277297" y="8130594"/>
                  <a:pt x="4225526" y="8132539"/>
                </a:cubicBezTo>
                <a:cubicBezTo>
                  <a:pt x="4173754" y="8134485"/>
                  <a:pt x="4121534" y="8076727"/>
                  <a:pt x="4069612" y="8076727"/>
                </a:cubicBezTo>
                <a:cubicBezTo>
                  <a:pt x="4017691" y="8076727"/>
                  <a:pt x="3965021" y="8134485"/>
                  <a:pt x="3913699" y="8132539"/>
                </a:cubicBezTo>
                <a:cubicBezTo>
                  <a:pt x="3862376" y="8130594"/>
                  <a:pt x="3813746" y="8068947"/>
                  <a:pt x="3762424" y="8065056"/>
                </a:cubicBezTo>
                <a:cubicBezTo>
                  <a:pt x="3711101" y="8061166"/>
                  <a:pt x="3653793" y="8114733"/>
                  <a:pt x="3602769" y="8108898"/>
                </a:cubicBezTo>
                <a:cubicBezTo>
                  <a:pt x="3551746" y="8103062"/>
                  <a:pt x="3507905" y="8037974"/>
                  <a:pt x="3457180" y="8030193"/>
                </a:cubicBezTo>
                <a:cubicBezTo>
                  <a:pt x="3406456" y="8022412"/>
                  <a:pt x="3345108" y="8071490"/>
                  <a:pt x="3294683" y="8061764"/>
                </a:cubicBezTo>
                <a:cubicBezTo>
                  <a:pt x="3244258" y="8052039"/>
                  <a:pt x="3205654" y="7983808"/>
                  <a:pt x="3155528" y="7972136"/>
                </a:cubicBezTo>
                <a:cubicBezTo>
                  <a:pt x="3105402" y="7960466"/>
                  <a:pt x="3040613" y="8004606"/>
                  <a:pt x="2991086" y="7990990"/>
                </a:cubicBezTo>
                <a:cubicBezTo>
                  <a:pt x="2941558" y="7977374"/>
                  <a:pt x="2908341" y="7906300"/>
                  <a:pt x="2859262" y="7890888"/>
                </a:cubicBezTo>
                <a:cubicBezTo>
                  <a:pt x="2810184" y="7875477"/>
                  <a:pt x="2742253" y="7914530"/>
                  <a:pt x="2693773" y="7897023"/>
                </a:cubicBezTo>
                <a:cubicBezTo>
                  <a:pt x="2645293" y="7879516"/>
                  <a:pt x="2617761" y="7806198"/>
                  <a:pt x="2570029" y="7787045"/>
                </a:cubicBezTo>
                <a:cubicBezTo>
                  <a:pt x="2522298" y="7767893"/>
                  <a:pt x="2451523" y="7801560"/>
                  <a:pt x="2404540" y="7780462"/>
                </a:cubicBezTo>
                <a:cubicBezTo>
                  <a:pt x="2357556" y="7759364"/>
                  <a:pt x="2335860" y="7684100"/>
                  <a:pt x="2289625" y="7661208"/>
                </a:cubicBezTo>
                <a:cubicBezTo>
                  <a:pt x="2243389" y="7638314"/>
                  <a:pt x="2170370" y="7666594"/>
                  <a:pt x="2125182" y="7641905"/>
                </a:cubicBezTo>
                <a:cubicBezTo>
                  <a:pt x="2079994" y="7617217"/>
                  <a:pt x="2064133" y="7540606"/>
                  <a:pt x="2019843" y="7514272"/>
                </a:cubicBezTo>
                <a:cubicBezTo>
                  <a:pt x="1975553" y="7487937"/>
                  <a:pt x="1900589" y="7510531"/>
                  <a:pt x="1857346" y="7482401"/>
                </a:cubicBezTo>
                <a:cubicBezTo>
                  <a:pt x="1814103" y="7454270"/>
                  <a:pt x="1804228" y="7376763"/>
                  <a:pt x="1762032" y="7346986"/>
                </a:cubicBezTo>
                <a:cubicBezTo>
                  <a:pt x="1719837" y="7317210"/>
                  <a:pt x="1643526" y="7334118"/>
                  <a:pt x="1602528" y="7302846"/>
                </a:cubicBezTo>
                <a:cubicBezTo>
                  <a:pt x="1561529" y="7271573"/>
                  <a:pt x="1557639" y="7193467"/>
                  <a:pt x="1517838" y="7160548"/>
                </a:cubicBezTo>
                <a:cubicBezTo>
                  <a:pt x="1478036" y="7127630"/>
                  <a:pt x="1400678" y="7138703"/>
                  <a:pt x="1362074" y="7104288"/>
                </a:cubicBezTo>
                <a:cubicBezTo>
                  <a:pt x="1323469" y="7069873"/>
                  <a:pt x="1325564" y="6991767"/>
                  <a:pt x="1288456" y="6956006"/>
                </a:cubicBezTo>
                <a:cubicBezTo>
                  <a:pt x="1251348" y="6920244"/>
                  <a:pt x="1173242" y="6925331"/>
                  <a:pt x="1137480" y="6888074"/>
                </a:cubicBezTo>
                <a:cubicBezTo>
                  <a:pt x="1101719" y="6850816"/>
                  <a:pt x="1109649" y="6773159"/>
                  <a:pt x="1075384" y="6734554"/>
                </a:cubicBezTo>
                <a:cubicBezTo>
                  <a:pt x="1041119" y="6695950"/>
                  <a:pt x="962863" y="6695202"/>
                  <a:pt x="929945" y="6655400"/>
                </a:cubicBezTo>
                <a:cubicBezTo>
                  <a:pt x="897026" y="6615600"/>
                  <a:pt x="911092" y="6538690"/>
                  <a:pt x="879669" y="6497692"/>
                </a:cubicBezTo>
                <a:cubicBezTo>
                  <a:pt x="848247" y="6456693"/>
                  <a:pt x="770440" y="6449810"/>
                  <a:pt x="740664" y="6407615"/>
                </a:cubicBezTo>
                <a:cubicBezTo>
                  <a:pt x="710888" y="6365420"/>
                  <a:pt x="730639" y="6289857"/>
                  <a:pt x="702658" y="6246464"/>
                </a:cubicBezTo>
                <a:cubicBezTo>
                  <a:pt x="674678" y="6203072"/>
                  <a:pt x="597469" y="6190353"/>
                  <a:pt x="570985" y="6146063"/>
                </a:cubicBezTo>
                <a:cubicBezTo>
                  <a:pt x="544500" y="6101773"/>
                  <a:pt x="570087" y="6027856"/>
                  <a:pt x="545398" y="5982518"/>
                </a:cubicBezTo>
                <a:cubicBezTo>
                  <a:pt x="520709" y="5937181"/>
                  <a:pt x="444847" y="5918627"/>
                  <a:pt x="421804" y="5872392"/>
                </a:cubicBezTo>
                <a:cubicBezTo>
                  <a:pt x="398762" y="5826156"/>
                  <a:pt x="430034" y="5754484"/>
                  <a:pt x="408787" y="5707351"/>
                </a:cubicBezTo>
                <a:cubicBezTo>
                  <a:pt x="387539" y="5660218"/>
                  <a:pt x="313473" y="5635828"/>
                  <a:pt x="294021" y="5587947"/>
                </a:cubicBezTo>
                <a:cubicBezTo>
                  <a:pt x="274569" y="5540066"/>
                  <a:pt x="311229" y="5471086"/>
                  <a:pt x="293722" y="5422457"/>
                </a:cubicBezTo>
                <a:cubicBezTo>
                  <a:pt x="276215" y="5373827"/>
                  <a:pt x="204094" y="5343902"/>
                  <a:pt x="188533" y="5294524"/>
                </a:cubicBezTo>
                <a:cubicBezTo>
                  <a:pt x="172971" y="5245146"/>
                  <a:pt x="214718" y="5179310"/>
                  <a:pt x="201102" y="5129483"/>
                </a:cubicBezTo>
                <a:cubicBezTo>
                  <a:pt x="187485" y="5079657"/>
                  <a:pt x="117908" y="5044195"/>
                  <a:pt x="106087" y="4993919"/>
                </a:cubicBezTo>
                <a:cubicBezTo>
                  <a:pt x="94266" y="4943644"/>
                  <a:pt x="141100" y="4881099"/>
                  <a:pt x="131374" y="4830225"/>
                </a:cubicBezTo>
                <a:cubicBezTo>
                  <a:pt x="121648" y="4779351"/>
                  <a:pt x="54914" y="4738951"/>
                  <a:pt x="47133" y="4687778"/>
                </a:cubicBezTo>
                <a:cubicBezTo>
                  <a:pt x="39352" y="4636605"/>
                  <a:pt x="90675" y="4577950"/>
                  <a:pt x="84840" y="4526628"/>
                </a:cubicBezTo>
                <a:cubicBezTo>
                  <a:pt x="79004" y="4475305"/>
                  <a:pt x="15561" y="4429668"/>
                  <a:pt x="11671" y="4378046"/>
                </a:cubicBezTo>
                <a:cubicBezTo>
                  <a:pt x="7781" y="4326424"/>
                  <a:pt x="63592" y="4271959"/>
                  <a:pt x="61647" y="4220187"/>
                </a:cubicBezTo>
                <a:cubicBezTo>
                  <a:pt x="59702" y="4168415"/>
                  <a:pt x="0" y="4118290"/>
                  <a:pt x="0" y="4066518"/>
                </a:cubicBezTo>
                <a:cubicBezTo>
                  <a:pt x="0" y="4014746"/>
                  <a:pt x="59702" y="3964172"/>
                  <a:pt x="61647" y="3912849"/>
                </a:cubicBezTo>
                <a:cubicBezTo>
                  <a:pt x="63592" y="3861526"/>
                  <a:pt x="7930" y="3806163"/>
                  <a:pt x="11671" y="3754990"/>
                </a:cubicBezTo>
                <a:cubicBezTo>
                  <a:pt x="15412" y="3703817"/>
                  <a:pt x="79004" y="3657582"/>
                  <a:pt x="84840" y="3606409"/>
                </a:cubicBezTo>
                <a:cubicBezTo>
                  <a:pt x="90675" y="3555235"/>
                  <a:pt x="39352" y="3495982"/>
                  <a:pt x="47133" y="3445258"/>
                </a:cubicBezTo>
                <a:cubicBezTo>
                  <a:pt x="54914" y="3394534"/>
                  <a:pt x="121648" y="3353236"/>
                  <a:pt x="131374" y="3302661"/>
                </a:cubicBezTo>
                <a:cubicBezTo>
                  <a:pt x="141100" y="3252087"/>
                  <a:pt x="94416" y="3189093"/>
                  <a:pt x="106087" y="3138967"/>
                </a:cubicBezTo>
                <a:cubicBezTo>
                  <a:pt x="117758" y="3088842"/>
                  <a:pt x="187485" y="3052930"/>
                  <a:pt x="201102" y="3003403"/>
                </a:cubicBezTo>
                <a:cubicBezTo>
                  <a:pt x="214718" y="2953876"/>
                  <a:pt x="172971" y="2887441"/>
                  <a:pt x="188533" y="2838362"/>
                </a:cubicBezTo>
                <a:cubicBezTo>
                  <a:pt x="204094" y="2789284"/>
                  <a:pt x="276365" y="2758909"/>
                  <a:pt x="293722" y="2710429"/>
                </a:cubicBezTo>
                <a:cubicBezTo>
                  <a:pt x="311079" y="2661950"/>
                  <a:pt x="274719" y="2592671"/>
                  <a:pt x="294021" y="2544790"/>
                </a:cubicBezTo>
                <a:cubicBezTo>
                  <a:pt x="313323" y="2496909"/>
                  <a:pt x="387689" y="2472370"/>
                  <a:pt x="408787" y="2425386"/>
                </a:cubicBezTo>
                <a:cubicBezTo>
                  <a:pt x="429884" y="2378403"/>
                  <a:pt x="398911" y="2306431"/>
                  <a:pt x="421804" y="2260345"/>
                </a:cubicBezTo>
                <a:cubicBezTo>
                  <a:pt x="444698" y="2214260"/>
                  <a:pt x="520709" y="2195406"/>
                  <a:pt x="545398" y="2150069"/>
                </a:cubicBezTo>
                <a:cubicBezTo>
                  <a:pt x="570087" y="2104731"/>
                  <a:pt x="544650" y="2030814"/>
                  <a:pt x="570985" y="1986524"/>
                </a:cubicBezTo>
                <a:cubicBezTo>
                  <a:pt x="597319" y="1942234"/>
                  <a:pt x="674528" y="1929366"/>
                  <a:pt x="702658" y="1886123"/>
                </a:cubicBezTo>
                <a:cubicBezTo>
                  <a:pt x="730789" y="1842880"/>
                  <a:pt x="711037" y="1767168"/>
                  <a:pt x="740664" y="1724972"/>
                </a:cubicBezTo>
                <a:cubicBezTo>
                  <a:pt x="770291" y="1682777"/>
                  <a:pt x="848247" y="1675894"/>
                  <a:pt x="879669" y="1634896"/>
                </a:cubicBezTo>
                <a:cubicBezTo>
                  <a:pt x="911092" y="1593897"/>
                  <a:pt x="897026" y="1516838"/>
                  <a:pt x="929945" y="1477187"/>
                </a:cubicBezTo>
                <a:cubicBezTo>
                  <a:pt x="962863" y="1437535"/>
                  <a:pt x="1040970" y="1436487"/>
                  <a:pt x="1075384" y="1398033"/>
                </a:cubicBezTo>
                <a:cubicBezTo>
                  <a:pt x="1109799" y="1359578"/>
                  <a:pt x="1101719" y="1281771"/>
                  <a:pt x="1137480" y="1244513"/>
                </a:cubicBezTo>
                <a:cubicBezTo>
                  <a:pt x="1173242" y="1207256"/>
                  <a:pt x="1251348" y="1212343"/>
                  <a:pt x="1288456" y="1176582"/>
                </a:cubicBezTo>
                <a:cubicBezTo>
                  <a:pt x="1325564" y="1140820"/>
                  <a:pt x="1323619" y="1062564"/>
                  <a:pt x="1362074" y="1028299"/>
                </a:cubicBezTo>
                <a:cubicBezTo>
                  <a:pt x="1400528" y="994034"/>
                  <a:pt x="1478036" y="1004957"/>
                  <a:pt x="1517838" y="972039"/>
                </a:cubicBezTo>
                <a:cubicBezTo>
                  <a:pt x="1557639" y="939120"/>
                  <a:pt x="1561529" y="861164"/>
                  <a:pt x="1602528" y="829741"/>
                </a:cubicBezTo>
                <a:cubicBezTo>
                  <a:pt x="1643526" y="798319"/>
                  <a:pt x="1719837" y="815227"/>
                  <a:pt x="1762032" y="785601"/>
                </a:cubicBezTo>
                <a:cubicBezTo>
                  <a:pt x="1804228" y="755974"/>
                  <a:pt x="1813954" y="678317"/>
                  <a:pt x="1857346" y="650186"/>
                </a:cubicBezTo>
                <a:cubicBezTo>
                  <a:pt x="1900738" y="622056"/>
                  <a:pt x="1975403" y="644800"/>
                  <a:pt x="2019843" y="618316"/>
                </a:cubicBezTo>
                <a:cubicBezTo>
                  <a:pt x="2064283" y="591831"/>
                  <a:pt x="2079844" y="515371"/>
                  <a:pt x="2125182" y="490682"/>
                </a:cubicBezTo>
                <a:cubicBezTo>
                  <a:pt x="2170520" y="465993"/>
                  <a:pt x="2243389" y="494273"/>
                  <a:pt x="2289625" y="471380"/>
                </a:cubicBezTo>
                <a:cubicBezTo>
                  <a:pt x="2335860" y="448486"/>
                  <a:pt x="2357406" y="373373"/>
                  <a:pt x="2404540" y="352125"/>
                </a:cubicBezTo>
                <a:cubicBezTo>
                  <a:pt x="2451673" y="330878"/>
                  <a:pt x="2521998" y="364844"/>
                  <a:pt x="2570029" y="345542"/>
                </a:cubicBezTo>
                <a:cubicBezTo>
                  <a:pt x="2618060" y="326239"/>
                  <a:pt x="2645143" y="252921"/>
                  <a:pt x="2693773" y="235564"/>
                </a:cubicBezTo>
                <a:cubicBezTo>
                  <a:pt x="2742402" y="218207"/>
                  <a:pt x="2809885" y="257260"/>
                  <a:pt x="2859262" y="241699"/>
                </a:cubicBezTo>
                <a:cubicBezTo>
                  <a:pt x="2908640" y="226138"/>
                  <a:pt x="2941259" y="155213"/>
                  <a:pt x="2991086" y="141597"/>
                </a:cubicBezTo>
                <a:cubicBezTo>
                  <a:pt x="3040912" y="127981"/>
                  <a:pt x="3105253" y="172271"/>
                  <a:pt x="3155528" y="160450"/>
                </a:cubicBezTo>
                <a:cubicBezTo>
                  <a:pt x="3205803" y="148630"/>
                  <a:pt x="3243809" y="80549"/>
                  <a:pt x="3294683" y="70823"/>
                </a:cubicBezTo>
                <a:cubicBezTo>
                  <a:pt x="3345557" y="61097"/>
                  <a:pt x="3406007" y="110175"/>
                  <a:pt x="3457180" y="102394"/>
                </a:cubicBezTo>
                <a:cubicBezTo>
                  <a:pt x="3508353" y="94614"/>
                  <a:pt x="3551447" y="29525"/>
                  <a:pt x="3602769" y="23689"/>
                </a:cubicBezTo>
                <a:cubicBezTo>
                  <a:pt x="3654092" y="17854"/>
                  <a:pt x="3710802" y="71421"/>
                  <a:pt x="3762424" y="67531"/>
                </a:cubicBezTo>
                <a:cubicBezTo>
                  <a:pt x="3814046" y="63640"/>
                  <a:pt x="3861927" y="1993"/>
                  <a:pt x="3913699" y="48"/>
                </a:cubicBezTo>
                <a:cubicBezTo>
                  <a:pt x="3965470" y="-1897"/>
                  <a:pt x="4017691" y="55860"/>
                  <a:pt x="4069612" y="55860"/>
                </a:cubicBezTo>
                <a:cubicBezTo>
                  <a:pt x="4121534" y="55860"/>
                  <a:pt x="4174203" y="-1897"/>
                  <a:pt x="4225526" y="48"/>
                </a:cubicBezTo>
                <a:cubicBezTo>
                  <a:pt x="4276848" y="1993"/>
                  <a:pt x="4325478" y="63640"/>
                  <a:pt x="4376801" y="67531"/>
                </a:cubicBezTo>
                <a:cubicBezTo>
                  <a:pt x="4428124" y="71421"/>
                  <a:pt x="4485431" y="17854"/>
                  <a:pt x="4536455" y="23689"/>
                </a:cubicBezTo>
                <a:cubicBezTo>
                  <a:pt x="4587478" y="29525"/>
                  <a:pt x="4631320" y="94614"/>
                  <a:pt x="4682044" y="102394"/>
                </a:cubicBezTo>
                <a:cubicBezTo>
                  <a:pt x="4732768" y="110175"/>
                  <a:pt x="4794116" y="61097"/>
                  <a:pt x="4844541" y="70823"/>
                </a:cubicBezTo>
                <a:cubicBezTo>
                  <a:pt x="4894967" y="80549"/>
                  <a:pt x="4933571" y="148779"/>
                  <a:pt x="4983696" y="160450"/>
                </a:cubicBezTo>
                <a:cubicBezTo>
                  <a:pt x="5033822" y="172122"/>
                  <a:pt x="5098612" y="127981"/>
                  <a:pt x="5148139" y="141597"/>
                </a:cubicBezTo>
                <a:cubicBezTo>
                  <a:pt x="5197666" y="155213"/>
                  <a:pt x="5230884" y="226287"/>
                  <a:pt x="5279962" y="241699"/>
                </a:cubicBezTo>
                <a:cubicBezTo>
                  <a:pt x="5329040" y="257111"/>
                  <a:pt x="5396972" y="218058"/>
                  <a:pt x="5445452" y="235564"/>
                </a:cubicBezTo>
                <a:cubicBezTo>
                  <a:pt x="5493932" y="253071"/>
                  <a:pt x="5521463" y="326389"/>
                  <a:pt x="5569195" y="345542"/>
                </a:cubicBezTo>
                <a:cubicBezTo>
                  <a:pt x="5616927" y="364694"/>
                  <a:pt x="5687701" y="331028"/>
                  <a:pt x="5734685" y="352125"/>
                </a:cubicBezTo>
                <a:cubicBezTo>
                  <a:pt x="5781668" y="373223"/>
                  <a:pt x="5803365" y="448486"/>
                  <a:pt x="5849600" y="471380"/>
                </a:cubicBezTo>
                <a:cubicBezTo>
                  <a:pt x="5895835" y="494273"/>
                  <a:pt x="5968854" y="465993"/>
                  <a:pt x="6014042" y="490682"/>
                </a:cubicBezTo>
                <a:cubicBezTo>
                  <a:pt x="6059230" y="515371"/>
                  <a:pt x="6075091" y="591981"/>
                  <a:pt x="6119381" y="618316"/>
                </a:cubicBezTo>
                <a:cubicBezTo>
                  <a:pt x="6163671" y="644650"/>
                  <a:pt x="6238636" y="622056"/>
                  <a:pt x="6281878" y="650186"/>
                </a:cubicBezTo>
                <a:cubicBezTo>
                  <a:pt x="6325121" y="678317"/>
                  <a:pt x="6334997" y="755825"/>
                  <a:pt x="6377192" y="785601"/>
                </a:cubicBezTo>
                <a:cubicBezTo>
                  <a:pt x="6419387" y="815377"/>
                  <a:pt x="6495698" y="798469"/>
                  <a:pt x="6536696" y="829741"/>
                </a:cubicBezTo>
                <a:cubicBezTo>
                  <a:pt x="6577695" y="861014"/>
                  <a:pt x="6581585" y="939120"/>
                  <a:pt x="6621387" y="972039"/>
                </a:cubicBezTo>
                <a:cubicBezTo>
                  <a:pt x="6661188" y="1004957"/>
                  <a:pt x="6738546" y="993885"/>
                  <a:pt x="6777151" y="1028299"/>
                </a:cubicBezTo>
                <a:cubicBezTo>
                  <a:pt x="6815755" y="1062714"/>
                  <a:pt x="6813660" y="1140820"/>
                  <a:pt x="6850768" y="1176582"/>
                </a:cubicBezTo>
                <a:cubicBezTo>
                  <a:pt x="6887876" y="1212343"/>
                  <a:pt x="6965982" y="1207256"/>
                  <a:pt x="7001744" y="1244513"/>
                </a:cubicBezTo>
                <a:cubicBezTo>
                  <a:pt x="7037505" y="1281771"/>
                  <a:pt x="7029575" y="1359428"/>
                  <a:pt x="7063840" y="1398033"/>
                </a:cubicBezTo>
                <a:cubicBezTo>
                  <a:pt x="7098105" y="1436637"/>
                  <a:pt x="7176361" y="1437385"/>
                  <a:pt x="7209279" y="1477187"/>
                </a:cubicBezTo>
                <a:cubicBezTo>
                  <a:pt x="7242198" y="1516988"/>
                  <a:pt x="7228133" y="1593897"/>
                  <a:pt x="7259555" y="1634896"/>
                </a:cubicBezTo>
                <a:cubicBezTo>
                  <a:pt x="7290977" y="1675894"/>
                  <a:pt x="7368784" y="1682777"/>
                  <a:pt x="7398560" y="1724972"/>
                </a:cubicBezTo>
                <a:cubicBezTo>
                  <a:pt x="7428337" y="1767168"/>
                  <a:pt x="7408586" y="1842730"/>
                  <a:pt x="7436566" y="1886123"/>
                </a:cubicBezTo>
                <a:cubicBezTo>
                  <a:pt x="7464547" y="1929515"/>
                  <a:pt x="7541755" y="1942234"/>
                  <a:pt x="7568239" y="1986524"/>
                </a:cubicBezTo>
                <a:cubicBezTo>
                  <a:pt x="7594724" y="2030814"/>
                  <a:pt x="7569137" y="2104731"/>
                  <a:pt x="7593826" y="2150069"/>
                </a:cubicBezTo>
                <a:cubicBezTo>
                  <a:pt x="7618515" y="2195406"/>
                  <a:pt x="7694377" y="2213960"/>
                  <a:pt x="7717420" y="2260196"/>
                </a:cubicBezTo>
                <a:cubicBezTo>
                  <a:pt x="7740463" y="2306431"/>
                  <a:pt x="7709190" y="2378103"/>
                  <a:pt x="7730438" y="2425236"/>
                </a:cubicBezTo>
                <a:cubicBezTo>
                  <a:pt x="7751685" y="2472370"/>
                  <a:pt x="7825751" y="2496759"/>
                  <a:pt x="7845203" y="2544641"/>
                </a:cubicBezTo>
                <a:cubicBezTo>
                  <a:pt x="7864655" y="2592522"/>
                  <a:pt x="7827995" y="2661501"/>
                  <a:pt x="7845503" y="2710130"/>
                </a:cubicBezTo>
                <a:cubicBezTo>
                  <a:pt x="7863009" y="2758760"/>
                  <a:pt x="7935130" y="2788686"/>
                  <a:pt x="7950691" y="2838063"/>
                </a:cubicBezTo>
                <a:cubicBezTo>
                  <a:pt x="7966253" y="2887441"/>
                  <a:pt x="7924506" y="2953278"/>
                  <a:pt x="7938123" y="3003104"/>
                </a:cubicBezTo>
                <a:cubicBezTo>
                  <a:pt x="7951739" y="3052930"/>
                  <a:pt x="8021317" y="3088393"/>
                  <a:pt x="8033137" y="3138668"/>
                </a:cubicBezTo>
                <a:cubicBezTo>
                  <a:pt x="8044958" y="3188943"/>
                  <a:pt x="7998124" y="3251488"/>
                  <a:pt x="8007850" y="3302362"/>
                </a:cubicBezTo>
                <a:cubicBezTo>
                  <a:pt x="8017576" y="3353236"/>
                  <a:pt x="8084310" y="3393636"/>
                  <a:pt x="8092091" y="3444809"/>
                </a:cubicBezTo>
                <a:cubicBezTo>
                  <a:pt x="8099872" y="3495982"/>
                  <a:pt x="8048549" y="3554637"/>
                  <a:pt x="8054384" y="3605960"/>
                </a:cubicBezTo>
                <a:cubicBezTo>
                  <a:pt x="8060220" y="3657282"/>
                  <a:pt x="8123663" y="3702919"/>
                  <a:pt x="8127553" y="3754541"/>
                </a:cubicBezTo>
                <a:cubicBezTo>
                  <a:pt x="8131444" y="3806163"/>
                  <a:pt x="8075632" y="3860628"/>
                  <a:pt x="8077577" y="3912400"/>
                </a:cubicBezTo>
                <a:cubicBezTo>
                  <a:pt x="8079522" y="3964172"/>
                  <a:pt x="8139225" y="4014298"/>
                  <a:pt x="8139225" y="4066069"/>
                </a:cubicBezTo>
                <a:close/>
              </a:path>
            </a:pathLst>
          </a:custGeom>
          <a:noFill/>
          <a:ln w="25400" cap="flat">
            <a:solidFill>
              <a:srgbClr val="BD434F">
                <a:alpha val="64601"/>
              </a:srgbClr>
            </a:solidFill>
            <a:prstDash val="solid"/>
            <a:miter/>
          </a:ln>
        </p:spPr>
        <p:txBody>
          <a:bodyPr/>
          <a:lstStyle/>
          <a:p>
            <a:endParaRPr lang="en-US"/>
          </a:p>
        </p:txBody>
      </p:sp>
    </p:spTree>
    <p:extLst>
      <p:ext uri="{BB962C8B-B14F-4D97-AF65-F5344CB8AC3E}">
        <p14:creationId xmlns:p14="http://schemas.microsoft.com/office/powerpoint/2010/main" val="676907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hank you">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42FD7551-758C-385F-2CB5-C88EE87D9656}"/>
              </a:ext>
            </a:extLst>
          </p:cNvPr>
          <p:cNvSpPr/>
          <p:nvPr userDrawn="1"/>
        </p:nvSpPr>
        <p:spPr>
          <a:xfrm>
            <a:off x="0" y="0"/>
            <a:ext cx="12192000" cy="6858000"/>
          </a:xfrm>
          <a:custGeom>
            <a:avLst/>
            <a:gdLst>
              <a:gd name="csX0" fmla="*/ 8270635 w 12192000"/>
              <a:gd name="csY0" fmla="*/ 0 h 6858000"/>
              <a:gd name="csX1" fmla="*/ 12192000 w 12192000"/>
              <a:gd name="csY1" fmla="*/ 0 h 6858000"/>
              <a:gd name="csX2" fmla="*/ 12192000 w 12192000"/>
              <a:gd name="csY2" fmla="*/ 6858000 h 6858000"/>
              <a:gd name="csX3" fmla="*/ 8271820 w 12192000"/>
              <a:gd name="csY3" fmla="*/ 6858000 h 6858000"/>
              <a:gd name="csX4" fmla="*/ 8307966 w 12192000"/>
              <a:gd name="csY4" fmla="*/ 6845333 h 6858000"/>
              <a:gd name="csX5" fmla="*/ 8403280 w 12192000"/>
              <a:gd name="csY5" fmla="*/ 6709918 h 6858000"/>
              <a:gd name="csX6" fmla="*/ 8562784 w 12192000"/>
              <a:gd name="csY6" fmla="*/ 6665778 h 6858000"/>
              <a:gd name="csX7" fmla="*/ 8647475 w 12192000"/>
              <a:gd name="csY7" fmla="*/ 6523480 h 6858000"/>
              <a:gd name="csX8" fmla="*/ 8803239 w 12192000"/>
              <a:gd name="csY8" fmla="*/ 6467220 h 6858000"/>
              <a:gd name="csX9" fmla="*/ 8876856 w 12192000"/>
              <a:gd name="csY9" fmla="*/ 6318938 h 6858000"/>
              <a:gd name="csX10" fmla="*/ 9027832 w 12192000"/>
              <a:gd name="csY10" fmla="*/ 6251006 h 6858000"/>
              <a:gd name="csX11" fmla="*/ 9089928 w 12192000"/>
              <a:gd name="csY11" fmla="*/ 6097486 h 6858000"/>
              <a:gd name="csX12" fmla="*/ 9235367 w 12192000"/>
              <a:gd name="csY12" fmla="*/ 6018332 h 6858000"/>
              <a:gd name="csX13" fmla="*/ 9285643 w 12192000"/>
              <a:gd name="csY13" fmla="*/ 5860624 h 6858000"/>
              <a:gd name="csX14" fmla="*/ 9424648 w 12192000"/>
              <a:gd name="csY14" fmla="*/ 5770547 h 6858000"/>
              <a:gd name="csX15" fmla="*/ 9462654 w 12192000"/>
              <a:gd name="csY15" fmla="*/ 5609396 h 6858000"/>
              <a:gd name="csX16" fmla="*/ 9594327 w 12192000"/>
              <a:gd name="csY16" fmla="*/ 5508995 h 6858000"/>
              <a:gd name="csX17" fmla="*/ 9619914 w 12192000"/>
              <a:gd name="csY17" fmla="*/ 5345450 h 6858000"/>
              <a:gd name="csX18" fmla="*/ 9743508 w 12192000"/>
              <a:gd name="csY18" fmla="*/ 5235174 h 6858000"/>
              <a:gd name="csX19" fmla="*/ 9756526 w 12192000"/>
              <a:gd name="csY19" fmla="*/ 5070133 h 6858000"/>
              <a:gd name="csX20" fmla="*/ 9871291 w 12192000"/>
              <a:gd name="csY20" fmla="*/ 4950729 h 6858000"/>
              <a:gd name="csX21" fmla="*/ 9871591 w 12192000"/>
              <a:gd name="csY21" fmla="*/ 4785090 h 6858000"/>
              <a:gd name="csX22" fmla="*/ 9976779 w 12192000"/>
              <a:gd name="csY22" fmla="*/ 4657157 h 6858000"/>
              <a:gd name="csX23" fmla="*/ 9964211 w 12192000"/>
              <a:gd name="csY23" fmla="*/ 4492116 h 6858000"/>
              <a:gd name="csX24" fmla="*/ 10059225 w 12192000"/>
              <a:gd name="csY24" fmla="*/ 4356552 h 6858000"/>
              <a:gd name="csX25" fmla="*/ 10033938 w 12192000"/>
              <a:gd name="csY25" fmla="*/ 4192858 h 6858000"/>
              <a:gd name="csX26" fmla="*/ 10118179 w 12192000"/>
              <a:gd name="csY26" fmla="*/ 4050261 h 6858000"/>
              <a:gd name="csX27" fmla="*/ 10080472 w 12192000"/>
              <a:gd name="csY27" fmla="*/ 3889111 h 6858000"/>
              <a:gd name="csX28" fmla="*/ 10153641 w 12192000"/>
              <a:gd name="csY28" fmla="*/ 3740529 h 6858000"/>
              <a:gd name="csX29" fmla="*/ 10103665 w 12192000"/>
              <a:gd name="csY29" fmla="*/ 3582670 h 6858000"/>
              <a:gd name="csX30" fmla="*/ 10165313 w 12192000"/>
              <a:gd name="csY30" fmla="*/ 3429001 h 6858000"/>
              <a:gd name="csX31" fmla="*/ 10103665 w 12192000"/>
              <a:gd name="csY31" fmla="*/ 3275332 h 6858000"/>
              <a:gd name="csX32" fmla="*/ 10153641 w 12192000"/>
              <a:gd name="csY32" fmla="*/ 3117473 h 6858000"/>
              <a:gd name="csX33" fmla="*/ 10080472 w 12192000"/>
              <a:gd name="csY33" fmla="*/ 2968892 h 6858000"/>
              <a:gd name="csX34" fmla="*/ 10118179 w 12192000"/>
              <a:gd name="csY34" fmla="*/ 2807741 h 6858000"/>
              <a:gd name="csX35" fmla="*/ 10033938 w 12192000"/>
              <a:gd name="csY35" fmla="*/ 2665294 h 6858000"/>
              <a:gd name="csX36" fmla="*/ 10059225 w 12192000"/>
              <a:gd name="csY36" fmla="*/ 2501600 h 6858000"/>
              <a:gd name="csX37" fmla="*/ 9964211 w 12192000"/>
              <a:gd name="csY37" fmla="*/ 2366036 h 6858000"/>
              <a:gd name="csX38" fmla="*/ 9976779 w 12192000"/>
              <a:gd name="csY38" fmla="*/ 2200995 h 6858000"/>
              <a:gd name="csX39" fmla="*/ 9871591 w 12192000"/>
              <a:gd name="csY39" fmla="*/ 2073062 h 6858000"/>
              <a:gd name="csX40" fmla="*/ 9871291 w 12192000"/>
              <a:gd name="csY40" fmla="*/ 1907573 h 6858000"/>
              <a:gd name="csX41" fmla="*/ 9756526 w 12192000"/>
              <a:gd name="csY41" fmla="*/ 1788168 h 6858000"/>
              <a:gd name="csX42" fmla="*/ 9743508 w 12192000"/>
              <a:gd name="csY42" fmla="*/ 1623128 h 6858000"/>
              <a:gd name="csX43" fmla="*/ 9619914 w 12192000"/>
              <a:gd name="csY43" fmla="*/ 1513001 h 6858000"/>
              <a:gd name="csX44" fmla="*/ 9594327 w 12192000"/>
              <a:gd name="csY44" fmla="*/ 1349456 h 6858000"/>
              <a:gd name="csX45" fmla="*/ 9462654 w 12192000"/>
              <a:gd name="csY45" fmla="*/ 1249055 h 6858000"/>
              <a:gd name="csX46" fmla="*/ 9424648 w 12192000"/>
              <a:gd name="csY46" fmla="*/ 1087904 h 6858000"/>
              <a:gd name="csX47" fmla="*/ 9285643 w 12192000"/>
              <a:gd name="csY47" fmla="*/ 997828 h 6858000"/>
              <a:gd name="csX48" fmla="*/ 9235367 w 12192000"/>
              <a:gd name="csY48" fmla="*/ 840119 h 6858000"/>
              <a:gd name="csX49" fmla="*/ 9089928 w 12192000"/>
              <a:gd name="csY49" fmla="*/ 760965 h 6858000"/>
              <a:gd name="csX50" fmla="*/ 9027832 w 12192000"/>
              <a:gd name="csY50" fmla="*/ 607445 h 6858000"/>
              <a:gd name="csX51" fmla="*/ 8876856 w 12192000"/>
              <a:gd name="csY51" fmla="*/ 539514 h 6858000"/>
              <a:gd name="csX52" fmla="*/ 8803239 w 12192000"/>
              <a:gd name="csY52" fmla="*/ 391231 h 6858000"/>
              <a:gd name="csX53" fmla="*/ 8647475 w 12192000"/>
              <a:gd name="csY53" fmla="*/ 334971 h 6858000"/>
              <a:gd name="csX54" fmla="*/ 8562784 w 12192000"/>
              <a:gd name="csY54" fmla="*/ 192673 h 6858000"/>
              <a:gd name="csX55" fmla="*/ 8403280 w 12192000"/>
              <a:gd name="csY55" fmla="*/ 148533 h 6858000"/>
              <a:gd name="csX56" fmla="*/ 8307966 w 12192000"/>
              <a:gd name="csY56" fmla="*/ 13118 h 6858000"/>
              <a:gd name="csX57" fmla="*/ 0 w 12192000"/>
              <a:gd name="csY57" fmla="*/ 0 h 6858000"/>
              <a:gd name="csX58" fmla="*/ 3920868 w 12192000"/>
              <a:gd name="csY58" fmla="*/ 0 h 6858000"/>
              <a:gd name="csX59" fmla="*/ 3883434 w 12192000"/>
              <a:gd name="csY59" fmla="*/ 13118 h 6858000"/>
              <a:gd name="csX60" fmla="*/ 3788120 w 12192000"/>
              <a:gd name="csY60" fmla="*/ 148533 h 6858000"/>
              <a:gd name="csX61" fmla="*/ 3628616 w 12192000"/>
              <a:gd name="csY61" fmla="*/ 192673 h 6858000"/>
              <a:gd name="csX62" fmla="*/ 3543926 w 12192000"/>
              <a:gd name="csY62" fmla="*/ 334971 h 6858000"/>
              <a:gd name="csX63" fmla="*/ 3388162 w 12192000"/>
              <a:gd name="csY63" fmla="*/ 391231 h 6858000"/>
              <a:gd name="csX64" fmla="*/ 3314544 w 12192000"/>
              <a:gd name="csY64" fmla="*/ 539514 h 6858000"/>
              <a:gd name="csX65" fmla="*/ 3163568 w 12192000"/>
              <a:gd name="csY65" fmla="*/ 607445 h 6858000"/>
              <a:gd name="csX66" fmla="*/ 3101472 w 12192000"/>
              <a:gd name="csY66" fmla="*/ 760965 h 6858000"/>
              <a:gd name="csX67" fmla="*/ 2956033 w 12192000"/>
              <a:gd name="csY67" fmla="*/ 840119 h 6858000"/>
              <a:gd name="csX68" fmla="*/ 2905757 w 12192000"/>
              <a:gd name="csY68" fmla="*/ 997828 h 6858000"/>
              <a:gd name="csX69" fmla="*/ 2766752 w 12192000"/>
              <a:gd name="csY69" fmla="*/ 1087904 h 6858000"/>
              <a:gd name="csX70" fmla="*/ 2728746 w 12192000"/>
              <a:gd name="csY70" fmla="*/ 1249055 h 6858000"/>
              <a:gd name="csX71" fmla="*/ 2597073 w 12192000"/>
              <a:gd name="csY71" fmla="*/ 1349456 h 6858000"/>
              <a:gd name="csX72" fmla="*/ 2571486 w 12192000"/>
              <a:gd name="csY72" fmla="*/ 1513001 h 6858000"/>
              <a:gd name="csX73" fmla="*/ 2447892 w 12192000"/>
              <a:gd name="csY73" fmla="*/ 1623277 h 6858000"/>
              <a:gd name="csX74" fmla="*/ 2434875 w 12192000"/>
              <a:gd name="csY74" fmla="*/ 1788318 h 6858000"/>
              <a:gd name="csX75" fmla="*/ 2320109 w 12192000"/>
              <a:gd name="csY75" fmla="*/ 1907722 h 6858000"/>
              <a:gd name="csX76" fmla="*/ 2319810 w 12192000"/>
              <a:gd name="csY76" fmla="*/ 2073361 h 6858000"/>
              <a:gd name="csX77" fmla="*/ 2214621 w 12192000"/>
              <a:gd name="csY77" fmla="*/ 2201294 h 6858000"/>
              <a:gd name="csX78" fmla="*/ 2227190 w 12192000"/>
              <a:gd name="csY78" fmla="*/ 2366335 h 6858000"/>
              <a:gd name="csX79" fmla="*/ 2132175 w 12192000"/>
              <a:gd name="csY79" fmla="*/ 2501899 h 6858000"/>
              <a:gd name="csX80" fmla="*/ 2157462 w 12192000"/>
              <a:gd name="csY80" fmla="*/ 2665593 h 6858000"/>
              <a:gd name="csX81" fmla="*/ 2073221 w 12192000"/>
              <a:gd name="csY81" fmla="*/ 2808190 h 6858000"/>
              <a:gd name="csX82" fmla="*/ 2110928 w 12192000"/>
              <a:gd name="csY82" fmla="*/ 2969341 h 6858000"/>
              <a:gd name="csX83" fmla="*/ 2037759 w 12192000"/>
              <a:gd name="csY83" fmla="*/ 3117922 h 6858000"/>
              <a:gd name="csX84" fmla="*/ 2087735 w 12192000"/>
              <a:gd name="csY84" fmla="*/ 3275781 h 6858000"/>
              <a:gd name="csX85" fmla="*/ 2026088 w 12192000"/>
              <a:gd name="csY85" fmla="*/ 3429450 h 6858000"/>
              <a:gd name="csX86" fmla="*/ 2087735 w 12192000"/>
              <a:gd name="csY86" fmla="*/ 3583119 h 6858000"/>
              <a:gd name="csX87" fmla="*/ 2037759 w 12192000"/>
              <a:gd name="csY87" fmla="*/ 3740978 h 6858000"/>
              <a:gd name="csX88" fmla="*/ 2110928 w 12192000"/>
              <a:gd name="csY88" fmla="*/ 3889560 h 6858000"/>
              <a:gd name="csX89" fmla="*/ 2073221 w 12192000"/>
              <a:gd name="csY89" fmla="*/ 4050710 h 6858000"/>
              <a:gd name="csX90" fmla="*/ 2157462 w 12192000"/>
              <a:gd name="csY90" fmla="*/ 4193157 h 6858000"/>
              <a:gd name="csX91" fmla="*/ 2132175 w 12192000"/>
              <a:gd name="csY91" fmla="*/ 4356851 h 6858000"/>
              <a:gd name="csX92" fmla="*/ 2227190 w 12192000"/>
              <a:gd name="csY92" fmla="*/ 4492415 h 6858000"/>
              <a:gd name="csX93" fmla="*/ 2214621 w 12192000"/>
              <a:gd name="csY93" fmla="*/ 4657456 h 6858000"/>
              <a:gd name="csX94" fmla="*/ 2319810 w 12192000"/>
              <a:gd name="csY94" fmla="*/ 4785389 h 6858000"/>
              <a:gd name="csX95" fmla="*/ 2320109 w 12192000"/>
              <a:gd name="csY95" fmla="*/ 4950879 h 6858000"/>
              <a:gd name="csX96" fmla="*/ 2434875 w 12192000"/>
              <a:gd name="csY96" fmla="*/ 5070283 h 6858000"/>
              <a:gd name="csX97" fmla="*/ 2447892 w 12192000"/>
              <a:gd name="csY97" fmla="*/ 5235324 h 6858000"/>
              <a:gd name="csX98" fmla="*/ 2571486 w 12192000"/>
              <a:gd name="csY98" fmla="*/ 5345450 h 6858000"/>
              <a:gd name="csX99" fmla="*/ 2597073 w 12192000"/>
              <a:gd name="csY99" fmla="*/ 5508995 h 6858000"/>
              <a:gd name="csX100" fmla="*/ 2728746 w 12192000"/>
              <a:gd name="csY100" fmla="*/ 5609396 h 6858000"/>
              <a:gd name="csX101" fmla="*/ 2766752 w 12192000"/>
              <a:gd name="csY101" fmla="*/ 5770547 h 6858000"/>
              <a:gd name="csX102" fmla="*/ 2905757 w 12192000"/>
              <a:gd name="csY102" fmla="*/ 5860624 h 6858000"/>
              <a:gd name="csX103" fmla="*/ 2956033 w 12192000"/>
              <a:gd name="csY103" fmla="*/ 6018332 h 6858000"/>
              <a:gd name="csX104" fmla="*/ 3101472 w 12192000"/>
              <a:gd name="csY104" fmla="*/ 6097486 h 6858000"/>
              <a:gd name="csX105" fmla="*/ 3163568 w 12192000"/>
              <a:gd name="csY105" fmla="*/ 6251006 h 6858000"/>
              <a:gd name="csX106" fmla="*/ 3314544 w 12192000"/>
              <a:gd name="csY106" fmla="*/ 6318938 h 6858000"/>
              <a:gd name="csX107" fmla="*/ 3388162 w 12192000"/>
              <a:gd name="csY107" fmla="*/ 6467220 h 6858000"/>
              <a:gd name="csX108" fmla="*/ 3543926 w 12192000"/>
              <a:gd name="csY108" fmla="*/ 6523480 h 6858000"/>
              <a:gd name="csX109" fmla="*/ 3628616 w 12192000"/>
              <a:gd name="csY109" fmla="*/ 6665778 h 6858000"/>
              <a:gd name="csX110" fmla="*/ 3788120 w 12192000"/>
              <a:gd name="csY110" fmla="*/ 6709918 h 6858000"/>
              <a:gd name="csX111" fmla="*/ 3883434 w 12192000"/>
              <a:gd name="csY111" fmla="*/ 6845333 h 6858000"/>
              <a:gd name="csX112" fmla="*/ 3919482 w 12192000"/>
              <a:gd name="csY112" fmla="*/ 6858000 h 6858000"/>
              <a:gd name="csX113" fmla="*/ 0 w 12192000"/>
              <a:gd name="csY1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Lst>
            <a:rect l="l" t="t" r="r" b="b"/>
            <a:pathLst>
              <a:path w="12192000" h="6858000">
                <a:moveTo>
                  <a:pt x="8270635" y="0"/>
                </a:moveTo>
                <a:lnTo>
                  <a:pt x="12192000" y="0"/>
                </a:lnTo>
                <a:lnTo>
                  <a:pt x="12192000" y="6858000"/>
                </a:lnTo>
                <a:lnTo>
                  <a:pt x="8271820" y="6858000"/>
                </a:lnTo>
                <a:lnTo>
                  <a:pt x="8307966" y="6845333"/>
                </a:lnTo>
                <a:cubicBezTo>
                  <a:pt x="8351359" y="6817202"/>
                  <a:pt x="8361085" y="6739545"/>
                  <a:pt x="8403280" y="6709918"/>
                </a:cubicBezTo>
                <a:cubicBezTo>
                  <a:pt x="8445475" y="6680292"/>
                  <a:pt x="8521786" y="6697200"/>
                  <a:pt x="8562784" y="6665778"/>
                </a:cubicBezTo>
                <a:cubicBezTo>
                  <a:pt x="8603783" y="6634356"/>
                  <a:pt x="8607673" y="6556399"/>
                  <a:pt x="8647475" y="6523480"/>
                </a:cubicBezTo>
                <a:cubicBezTo>
                  <a:pt x="8687276" y="6490562"/>
                  <a:pt x="8764784" y="6501485"/>
                  <a:pt x="8803239" y="6467220"/>
                </a:cubicBezTo>
                <a:cubicBezTo>
                  <a:pt x="8841693" y="6432955"/>
                  <a:pt x="8839748" y="6354699"/>
                  <a:pt x="8876856" y="6318938"/>
                </a:cubicBezTo>
                <a:cubicBezTo>
                  <a:pt x="8913964" y="6283176"/>
                  <a:pt x="8992070" y="6288263"/>
                  <a:pt x="9027832" y="6251006"/>
                </a:cubicBezTo>
                <a:cubicBezTo>
                  <a:pt x="9063593" y="6213748"/>
                  <a:pt x="9055513" y="6135941"/>
                  <a:pt x="9089928" y="6097486"/>
                </a:cubicBezTo>
                <a:cubicBezTo>
                  <a:pt x="9124343" y="6059032"/>
                  <a:pt x="9202449" y="6057985"/>
                  <a:pt x="9235367" y="6018332"/>
                </a:cubicBezTo>
                <a:cubicBezTo>
                  <a:pt x="9268286" y="5978681"/>
                  <a:pt x="9254221" y="5901622"/>
                  <a:pt x="9285643" y="5860624"/>
                </a:cubicBezTo>
                <a:cubicBezTo>
                  <a:pt x="9317065" y="5819625"/>
                  <a:pt x="9395022" y="5812742"/>
                  <a:pt x="9424648" y="5770547"/>
                </a:cubicBezTo>
                <a:cubicBezTo>
                  <a:pt x="9454275" y="5728352"/>
                  <a:pt x="9434524" y="5652639"/>
                  <a:pt x="9462654" y="5609396"/>
                </a:cubicBezTo>
                <a:cubicBezTo>
                  <a:pt x="9490784" y="5566153"/>
                  <a:pt x="9567993" y="5553285"/>
                  <a:pt x="9594327" y="5508995"/>
                </a:cubicBezTo>
                <a:cubicBezTo>
                  <a:pt x="9620662" y="5464705"/>
                  <a:pt x="9595225" y="5390788"/>
                  <a:pt x="9619914" y="5345450"/>
                </a:cubicBezTo>
                <a:cubicBezTo>
                  <a:pt x="9644603" y="5300113"/>
                  <a:pt x="9720614" y="5281260"/>
                  <a:pt x="9743508" y="5235174"/>
                </a:cubicBezTo>
                <a:cubicBezTo>
                  <a:pt x="9766401" y="5189088"/>
                  <a:pt x="9735428" y="5117117"/>
                  <a:pt x="9756526" y="5070133"/>
                </a:cubicBezTo>
                <a:cubicBezTo>
                  <a:pt x="9777623" y="5023150"/>
                  <a:pt x="9851989" y="4998610"/>
                  <a:pt x="9871291" y="4950729"/>
                </a:cubicBezTo>
                <a:cubicBezTo>
                  <a:pt x="9890593" y="4902848"/>
                  <a:pt x="9854233" y="4833569"/>
                  <a:pt x="9871591" y="4785090"/>
                </a:cubicBezTo>
                <a:cubicBezTo>
                  <a:pt x="9888947" y="4736610"/>
                  <a:pt x="9961218" y="4706235"/>
                  <a:pt x="9976779" y="4657157"/>
                </a:cubicBezTo>
                <a:cubicBezTo>
                  <a:pt x="9992341" y="4608078"/>
                  <a:pt x="9950594" y="4541643"/>
                  <a:pt x="9964211" y="4492116"/>
                </a:cubicBezTo>
                <a:cubicBezTo>
                  <a:pt x="9977827" y="4442589"/>
                  <a:pt x="10047555" y="4406678"/>
                  <a:pt x="10059225" y="4356552"/>
                </a:cubicBezTo>
                <a:cubicBezTo>
                  <a:pt x="10070897" y="4306426"/>
                  <a:pt x="10024212" y="4243432"/>
                  <a:pt x="10033938" y="4192858"/>
                </a:cubicBezTo>
                <a:cubicBezTo>
                  <a:pt x="10043664" y="4142283"/>
                  <a:pt x="10110398" y="4100986"/>
                  <a:pt x="10118179" y="4050261"/>
                </a:cubicBezTo>
                <a:cubicBezTo>
                  <a:pt x="10125960" y="3999537"/>
                  <a:pt x="10074637" y="3940284"/>
                  <a:pt x="10080472" y="3889111"/>
                </a:cubicBezTo>
                <a:cubicBezTo>
                  <a:pt x="10086308" y="3837937"/>
                  <a:pt x="10149900" y="3791702"/>
                  <a:pt x="10153641" y="3740529"/>
                </a:cubicBezTo>
                <a:cubicBezTo>
                  <a:pt x="10157382" y="3689356"/>
                  <a:pt x="10101720" y="3633993"/>
                  <a:pt x="10103665" y="3582670"/>
                </a:cubicBezTo>
                <a:cubicBezTo>
                  <a:pt x="10105610" y="3531347"/>
                  <a:pt x="10165313" y="3480773"/>
                  <a:pt x="10165313" y="3429001"/>
                </a:cubicBezTo>
                <a:cubicBezTo>
                  <a:pt x="10165313" y="3377230"/>
                  <a:pt x="10105610" y="3327104"/>
                  <a:pt x="10103665" y="3275332"/>
                </a:cubicBezTo>
                <a:cubicBezTo>
                  <a:pt x="10101720" y="3223560"/>
                  <a:pt x="10157532" y="3169095"/>
                  <a:pt x="10153641" y="3117473"/>
                </a:cubicBezTo>
                <a:cubicBezTo>
                  <a:pt x="10149751" y="3065851"/>
                  <a:pt x="10086308" y="3020214"/>
                  <a:pt x="10080472" y="2968892"/>
                </a:cubicBezTo>
                <a:cubicBezTo>
                  <a:pt x="10074637" y="2917569"/>
                  <a:pt x="10125960" y="2858914"/>
                  <a:pt x="10118179" y="2807741"/>
                </a:cubicBezTo>
                <a:cubicBezTo>
                  <a:pt x="10110398" y="2756568"/>
                  <a:pt x="10043664" y="2716168"/>
                  <a:pt x="10033938" y="2665294"/>
                </a:cubicBezTo>
                <a:cubicBezTo>
                  <a:pt x="10024212" y="2614420"/>
                  <a:pt x="10071046" y="2551875"/>
                  <a:pt x="10059225" y="2501600"/>
                </a:cubicBezTo>
                <a:cubicBezTo>
                  <a:pt x="10047405" y="2451325"/>
                  <a:pt x="9977827" y="2415862"/>
                  <a:pt x="9964211" y="2366036"/>
                </a:cubicBezTo>
                <a:cubicBezTo>
                  <a:pt x="9950594" y="2316210"/>
                  <a:pt x="9992341" y="2250373"/>
                  <a:pt x="9976779" y="2200995"/>
                </a:cubicBezTo>
                <a:cubicBezTo>
                  <a:pt x="9961218" y="2151618"/>
                  <a:pt x="9889097" y="2121692"/>
                  <a:pt x="9871591" y="2073062"/>
                </a:cubicBezTo>
                <a:cubicBezTo>
                  <a:pt x="9854083" y="2024433"/>
                  <a:pt x="9890743" y="1955454"/>
                  <a:pt x="9871291" y="1907573"/>
                </a:cubicBezTo>
                <a:cubicBezTo>
                  <a:pt x="9851839" y="1859691"/>
                  <a:pt x="9777773" y="1835302"/>
                  <a:pt x="9756526" y="1788168"/>
                </a:cubicBezTo>
                <a:cubicBezTo>
                  <a:pt x="9735278" y="1741035"/>
                  <a:pt x="9766551" y="1669363"/>
                  <a:pt x="9743508" y="1623128"/>
                </a:cubicBezTo>
                <a:cubicBezTo>
                  <a:pt x="9720465" y="1576892"/>
                  <a:pt x="9644603" y="1558338"/>
                  <a:pt x="9619914" y="1513001"/>
                </a:cubicBezTo>
                <a:cubicBezTo>
                  <a:pt x="9595225" y="1467663"/>
                  <a:pt x="9620812" y="1393746"/>
                  <a:pt x="9594327" y="1349456"/>
                </a:cubicBezTo>
                <a:cubicBezTo>
                  <a:pt x="9567843" y="1305166"/>
                  <a:pt x="9490635" y="1292447"/>
                  <a:pt x="9462654" y="1249055"/>
                </a:cubicBezTo>
                <a:cubicBezTo>
                  <a:pt x="9434674" y="1205662"/>
                  <a:pt x="9454425" y="1130100"/>
                  <a:pt x="9424648" y="1087904"/>
                </a:cubicBezTo>
                <a:cubicBezTo>
                  <a:pt x="9394872" y="1045709"/>
                  <a:pt x="9317065" y="1038826"/>
                  <a:pt x="9285643" y="997828"/>
                </a:cubicBezTo>
                <a:cubicBezTo>
                  <a:pt x="9254221" y="956829"/>
                  <a:pt x="9268286" y="879920"/>
                  <a:pt x="9235367" y="840119"/>
                </a:cubicBezTo>
                <a:cubicBezTo>
                  <a:pt x="9202449" y="800317"/>
                  <a:pt x="9124193" y="799569"/>
                  <a:pt x="9089928" y="760965"/>
                </a:cubicBezTo>
                <a:cubicBezTo>
                  <a:pt x="9055663" y="722360"/>
                  <a:pt x="9063593" y="644703"/>
                  <a:pt x="9027832" y="607445"/>
                </a:cubicBezTo>
                <a:cubicBezTo>
                  <a:pt x="8992070" y="570188"/>
                  <a:pt x="8913964" y="575275"/>
                  <a:pt x="8876856" y="539514"/>
                </a:cubicBezTo>
                <a:cubicBezTo>
                  <a:pt x="8839748" y="503752"/>
                  <a:pt x="8841843" y="425646"/>
                  <a:pt x="8803239" y="391231"/>
                </a:cubicBezTo>
                <a:cubicBezTo>
                  <a:pt x="8764634" y="356817"/>
                  <a:pt x="8687276" y="367889"/>
                  <a:pt x="8647475" y="334971"/>
                </a:cubicBezTo>
                <a:cubicBezTo>
                  <a:pt x="8607673" y="302052"/>
                  <a:pt x="8603783" y="223946"/>
                  <a:pt x="8562784" y="192673"/>
                </a:cubicBezTo>
                <a:cubicBezTo>
                  <a:pt x="8521786" y="161401"/>
                  <a:pt x="8445475" y="178309"/>
                  <a:pt x="8403280" y="148533"/>
                </a:cubicBezTo>
                <a:cubicBezTo>
                  <a:pt x="8361085" y="118757"/>
                  <a:pt x="8351209" y="41249"/>
                  <a:pt x="8307966" y="13118"/>
                </a:cubicBezTo>
                <a:close/>
                <a:moveTo>
                  <a:pt x="0" y="0"/>
                </a:moveTo>
                <a:lnTo>
                  <a:pt x="3920868" y="0"/>
                </a:lnTo>
                <a:lnTo>
                  <a:pt x="3883434" y="13118"/>
                </a:lnTo>
                <a:cubicBezTo>
                  <a:pt x="3840042" y="41249"/>
                  <a:pt x="3830316" y="118906"/>
                  <a:pt x="3788120" y="148533"/>
                </a:cubicBezTo>
                <a:cubicBezTo>
                  <a:pt x="3745925" y="178159"/>
                  <a:pt x="3669614" y="161251"/>
                  <a:pt x="3628616" y="192673"/>
                </a:cubicBezTo>
                <a:cubicBezTo>
                  <a:pt x="3587617" y="224096"/>
                  <a:pt x="3583727" y="302052"/>
                  <a:pt x="3543926" y="334971"/>
                </a:cubicBezTo>
                <a:cubicBezTo>
                  <a:pt x="3504124" y="367889"/>
                  <a:pt x="3426616" y="356966"/>
                  <a:pt x="3388162" y="391231"/>
                </a:cubicBezTo>
                <a:cubicBezTo>
                  <a:pt x="3349707" y="425496"/>
                  <a:pt x="3351652" y="503752"/>
                  <a:pt x="3314544" y="539514"/>
                </a:cubicBezTo>
                <a:cubicBezTo>
                  <a:pt x="3277436" y="575275"/>
                  <a:pt x="3199330" y="570188"/>
                  <a:pt x="3163568" y="607445"/>
                </a:cubicBezTo>
                <a:cubicBezTo>
                  <a:pt x="3127807" y="644703"/>
                  <a:pt x="3135887" y="722510"/>
                  <a:pt x="3101472" y="760965"/>
                </a:cubicBezTo>
                <a:cubicBezTo>
                  <a:pt x="3067058" y="799419"/>
                  <a:pt x="2988951" y="800467"/>
                  <a:pt x="2956033" y="840119"/>
                </a:cubicBezTo>
                <a:cubicBezTo>
                  <a:pt x="2923114" y="879770"/>
                  <a:pt x="2937180" y="956829"/>
                  <a:pt x="2905757" y="997828"/>
                </a:cubicBezTo>
                <a:cubicBezTo>
                  <a:pt x="2874335" y="1038826"/>
                  <a:pt x="2796379" y="1045709"/>
                  <a:pt x="2766752" y="1087904"/>
                </a:cubicBezTo>
                <a:cubicBezTo>
                  <a:pt x="2737125" y="1130100"/>
                  <a:pt x="2756877" y="1205812"/>
                  <a:pt x="2728746" y="1249055"/>
                </a:cubicBezTo>
                <a:cubicBezTo>
                  <a:pt x="2700616" y="1292298"/>
                  <a:pt x="2623407" y="1305166"/>
                  <a:pt x="2597073" y="1349456"/>
                </a:cubicBezTo>
                <a:cubicBezTo>
                  <a:pt x="2570738" y="1393746"/>
                  <a:pt x="2596175" y="1467663"/>
                  <a:pt x="2571486" y="1513001"/>
                </a:cubicBezTo>
                <a:cubicBezTo>
                  <a:pt x="2546797" y="1558338"/>
                  <a:pt x="2470786" y="1577192"/>
                  <a:pt x="2447892" y="1623277"/>
                </a:cubicBezTo>
                <a:cubicBezTo>
                  <a:pt x="2424999" y="1669363"/>
                  <a:pt x="2455972" y="1741335"/>
                  <a:pt x="2434875" y="1788318"/>
                </a:cubicBezTo>
                <a:cubicBezTo>
                  <a:pt x="2413777" y="1835302"/>
                  <a:pt x="2339411" y="1859841"/>
                  <a:pt x="2320109" y="1907722"/>
                </a:cubicBezTo>
                <a:cubicBezTo>
                  <a:pt x="2300807" y="1955603"/>
                  <a:pt x="2337167" y="2024882"/>
                  <a:pt x="2319810" y="2073361"/>
                </a:cubicBezTo>
                <a:cubicBezTo>
                  <a:pt x="2302453" y="2121841"/>
                  <a:pt x="2230182" y="2152216"/>
                  <a:pt x="2214621" y="2201294"/>
                </a:cubicBezTo>
                <a:cubicBezTo>
                  <a:pt x="2199059" y="2250373"/>
                  <a:pt x="2240806" y="2316808"/>
                  <a:pt x="2227190" y="2366335"/>
                </a:cubicBezTo>
                <a:cubicBezTo>
                  <a:pt x="2213573" y="2415862"/>
                  <a:pt x="2143846" y="2451774"/>
                  <a:pt x="2132175" y="2501899"/>
                </a:cubicBezTo>
                <a:cubicBezTo>
                  <a:pt x="2120504" y="2552025"/>
                  <a:pt x="2167188" y="2615019"/>
                  <a:pt x="2157462" y="2665593"/>
                </a:cubicBezTo>
                <a:cubicBezTo>
                  <a:pt x="2147736" y="2716168"/>
                  <a:pt x="2081002" y="2757466"/>
                  <a:pt x="2073221" y="2808190"/>
                </a:cubicBezTo>
                <a:cubicBezTo>
                  <a:pt x="2065440" y="2858914"/>
                  <a:pt x="2116763" y="2918167"/>
                  <a:pt x="2110928" y="2969341"/>
                </a:cubicBezTo>
                <a:cubicBezTo>
                  <a:pt x="2105092" y="3020514"/>
                  <a:pt x="2041500" y="3066749"/>
                  <a:pt x="2037759" y="3117922"/>
                </a:cubicBezTo>
                <a:cubicBezTo>
                  <a:pt x="2034018" y="3169095"/>
                  <a:pt x="2089680" y="3224458"/>
                  <a:pt x="2087735" y="3275781"/>
                </a:cubicBezTo>
                <a:cubicBezTo>
                  <a:pt x="2085790" y="3327104"/>
                  <a:pt x="2026088" y="3377678"/>
                  <a:pt x="2026088" y="3429450"/>
                </a:cubicBezTo>
                <a:cubicBezTo>
                  <a:pt x="2026088" y="3481222"/>
                  <a:pt x="2085790" y="3531347"/>
                  <a:pt x="2087735" y="3583119"/>
                </a:cubicBezTo>
                <a:cubicBezTo>
                  <a:pt x="2089680" y="3634891"/>
                  <a:pt x="2033869" y="3689356"/>
                  <a:pt x="2037759" y="3740978"/>
                </a:cubicBezTo>
                <a:cubicBezTo>
                  <a:pt x="2041649" y="3792600"/>
                  <a:pt x="2105092" y="3838237"/>
                  <a:pt x="2110928" y="3889560"/>
                </a:cubicBezTo>
                <a:cubicBezTo>
                  <a:pt x="2116763" y="3940882"/>
                  <a:pt x="2065440" y="3999537"/>
                  <a:pt x="2073221" y="4050710"/>
                </a:cubicBezTo>
                <a:cubicBezTo>
                  <a:pt x="2081002" y="4101883"/>
                  <a:pt x="2147736" y="4142283"/>
                  <a:pt x="2157462" y="4193157"/>
                </a:cubicBezTo>
                <a:cubicBezTo>
                  <a:pt x="2167188" y="4244031"/>
                  <a:pt x="2120354" y="4306576"/>
                  <a:pt x="2132175" y="4356851"/>
                </a:cubicBezTo>
                <a:cubicBezTo>
                  <a:pt x="2143996" y="4407127"/>
                  <a:pt x="2213573" y="4442589"/>
                  <a:pt x="2227190" y="4492415"/>
                </a:cubicBezTo>
                <a:cubicBezTo>
                  <a:pt x="2240806" y="4542242"/>
                  <a:pt x="2199059" y="4608078"/>
                  <a:pt x="2214621" y="4657456"/>
                </a:cubicBezTo>
                <a:cubicBezTo>
                  <a:pt x="2230182" y="4706834"/>
                  <a:pt x="2302303" y="4736759"/>
                  <a:pt x="2319810" y="4785389"/>
                </a:cubicBezTo>
                <a:cubicBezTo>
                  <a:pt x="2337317" y="4834018"/>
                  <a:pt x="2300657" y="4902998"/>
                  <a:pt x="2320109" y="4950879"/>
                </a:cubicBezTo>
                <a:cubicBezTo>
                  <a:pt x="2339561" y="4998760"/>
                  <a:pt x="2413627" y="5023150"/>
                  <a:pt x="2434875" y="5070283"/>
                </a:cubicBezTo>
                <a:cubicBezTo>
                  <a:pt x="2456122" y="5117416"/>
                  <a:pt x="2424850" y="5189088"/>
                  <a:pt x="2447892" y="5235324"/>
                </a:cubicBezTo>
                <a:cubicBezTo>
                  <a:pt x="2470935" y="5281559"/>
                  <a:pt x="2546797" y="5300113"/>
                  <a:pt x="2571486" y="5345450"/>
                </a:cubicBezTo>
                <a:cubicBezTo>
                  <a:pt x="2596175" y="5390788"/>
                  <a:pt x="2570588" y="5464705"/>
                  <a:pt x="2597073" y="5508995"/>
                </a:cubicBezTo>
                <a:cubicBezTo>
                  <a:pt x="2623557" y="5553285"/>
                  <a:pt x="2700766" y="5566004"/>
                  <a:pt x="2728746" y="5609396"/>
                </a:cubicBezTo>
                <a:cubicBezTo>
                  <a:pt x="2756727" y="5652789"/>
                  <a:pt x="2736976" y="5728352"/>
                  <a:pt x="2766752" y="5770547"/>
                </a:cubicBezTo>
                <a:cubicBezTo>
                  <a:pt x="2796528" y="5812742"/>
                  <a:pt x="2874335" y="5819625"/>
                  <a:pt x="2905757" y="5860624"/>
                </a:cubicBezTo>
                <a:cubicBezTo>
                  <a:pt x="2937180" y="5901622"/>
                  <a:pt x="2923114" y="5978532"/>
                  <a:pt x="2956033" y="6018332"/>
                </a:cubicBezTo>
                <a:cubicBezTo>
                  <a:pt x="2988951" y="6058134"/>
                  <a:pt x="3067207" y="6058882"/>
                  <a:pt x="3101472" y="6097486"/>
                </a:cubicBezTo>
                <a:cubicBezTo>
                  <a:pt x="3135737" y="6136091"/>
                  <a:pt x="3127807" y="6213748"/>
                  <a:pt x="3163568" y="6251006"/>
                </a:cubicBezTo>
                <a:cubicBezTo>
                  <a:pt x="3199330" y="6288263"/>
                  <a:pt x="3277436" y="6283176"/>
                  <a:pt x="3314544" y="6318938"/>
                </a:cubicBezTo>
                <a:cubicBezTo>
                  <a:pt x="3351652" y="6354699"/>
                  <a:pt x="3349557" y="6432805"/>
                  <a:pt x="3388162" y="6467220"/>
                </a:cubicBezTo>
                <a:cubicBezTo>
                  <a:pt x="3426766" y="6501635"/>
                  <a:pt x="3504124" y="6490562"/>
                  <a:pt x="3543926" y="6523480"/>
                </a:cubicBezTo>
                <a:cubicBezTo>
                  <a:pt x="3583727" y="6556399"/>
                  <a:pt x="3587617" y="6634505"/>
                  <a:pt x="3628616" y="6665778"/>
                </a:cubicBezTo>
                <a:cubicBezTo>
                  <a:pt x="3669614" y="6697050"/>
                  <a:pt x="3745925" y="6680142"/>
                  <a:pt x="3788120" y="6709918"/>
                </a:cubicBezTo>
                <a:cubicBezTo>
                  <a:pt x="3830316" y="6739695"/>
                  <a:pt x="3840191" y="6817202"/>
                  <a:pt x="3883434" y="6845333"/>
                </a:cubicBezTo>
                <a:lnTo>
                  <a:pt x="3919482" y="6858000"/>
                </a:lnTo>
                <a:lnTo>
                  <a:pt x="0" y="6858000"/>
                </a:lnTo>
                <a:close/>
              </a:path>
            </a:pathLst>
          </a:custGeom>
          <a:gradFill flip="none" rotWithShape="1">
            <a:gsLst>
              <a:gs pos="0">
                <a:srgbClr val="833177"/>
              </a:gs>
              <a:gs pos="95000">
                <a:srgbClr val="833177"/>
              </a:gs>
              <a:gs pos="49000">
                <a:srgbClr val="BD434F"/>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2FFDB396-27ED-240C-C4E9-31A98E28D355}"/>
              </a:ext>
            </a:extLst>
          </p:cNvPr>
          <p:cNvSpPr>
            <a:spLocks noChangeAspect="1"/>
          </p:cNvSpPr>
          <p:nvPr userDrawn="1"/>
        </p:nvSpPr>
        <p:spPr>
          <a:xfrm>
            <a:off x="1522977" y="-1044145"/>
            <a:ext cx="9146045" cy="9144000"/>
          </a:xfrm>
          <a:prstGeom prst="ellipse">
            <a:avLst/>
          </a:prstGeom>
          <a:noFill/>
          <a:ln w="50800" cap="rnd">
            <a:solidFill>
              <a:schemeClr val="bg1">
                <a:alpha val="9869"/>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raphic 6">
            <a:extLst>
              <a:ext uri="{FF2B5EF4-FFF2-40B4-BE49-F238E27FC236}">
                <a16:creationId xmlns:a16="http://schemas.microsoft.com/office/drawing/2014/main" id="{12038F66-0B9A-D299-4598-115A2F045B11}"/>
              </a:ext>
            </a:extLst>
          </p:cNvPr>
          <p:cNvSpPr>
            <a:spLocks noChangeAspect="1"/>
          </p:cNvSpPr>
          <p:nvPr userDrawn="1"/>
        </p:nvSpPr>
        <p:spPr>
          <a:xfrm>
            <a:off x="1889759" y="-773808"/>
            <a:ext cx="8412480" cy="8405615"/>
          </a:xfrm>
          <a:custGeom>
            <a:avLst/>
            <a:gdLst>
              <a:gd name="csX0" fmla="*/ 8139225 w 8139224"/>
              <a:gd name="csY0" fmla="*/ 4066069 h 8132587"/>
              <a:gd name="csX1" fmla="*/ 8077577 w 8139224"/>
              <a:gd name="csY1" fmla="*/ 4219738 h 8132587"/>
              <a:gd name="csX2" fmla="*/ 8127553 w 8139224"/>
              <a:gd name="csY2" fmla="*/ 4377597 h 8132587"/>
              <a:gd name="csX3" fmla="*/ 8054384 w 8139224"/>
              <a:gd name="csY3" fmla="*/ 4526179 h 8132587"/>
              <a:gd name="csX4" fmla="*/ 8092091 w 8139224"/>
              <a:gd name="csY4" fmla="*/ 4687329 h 8132587"/>
              <a:gd name="csX5" fmla="*/ 8007850 w 8139224"/>
              <a:gd name="csY5" fmla="*/ 4829926 h 8132587"/>
              <a:gd name="csX6" fmla="*/ 8033137 w 8139224"/>
              <a:gd name="csY6" fmla="*/ 4993620 h 8132587"/>
              <a:gd name="csX7" fmla="*/ 7938123 w 8139224"/>
              <a:gd name="csY7" fmla="*/ 5129184 h 8132587"/>
              <a:gd name="csX8" fmla="*/ 7950691 w 8139224"/>
              <a:gd name="csY8" fmla="*/ 5294225 h 8132587"/>
              <a:gd name="csX9" fmla="*/ 7845503 w 8139224"/>
              <a:gd name="csY9" fmla="*/ 5422158 h 8132587"/>
              <a:gd name="csX10" fmla="*/ 7845203 w 8139224"/>
              <a:gd name="csY10" fmla="*/ 5587797 h 8132587"/>
              <a:gd name="csX11" fmla="*/ 7730438 w 8139224"/>
              <a:gd name="csY11" fmla="*/ 5707201 h 8132587"/>
              <a:gd name="csX12" fmla="*/ 7717420 w 8139224"/>
              <a:gd name="csY12" fmla="*/ 5872242 h 8132587"/>
              <a:gd name="csX13" fmla="*/ 7593826 w 8139224"/>
              <a:gd name="csY13" fmla="*/ 5982518 h 8132587"/>
              <a:gd name="csX14" fmla="*/ 7568239 w 8139224"/>
              <a:gd name="csY14" fmla="*/ 6146063 h 8132587"/>
              <a:gd name="csX15" fmla="*/ 7436566 w 8139224"/>
              <a:gd name="csY15" fmla="*/ 6246464 h 8132587"/>
              <a:gd name="csX16" fmla="*/ 7398560 w 8139224"/>
              <a:gd name="csY16" fmla="*/ 6407615 h 8132587"/>
              <a:gd name="csX17" fmla="*/ 7259555 w 8139224"/>
              <a:gd name="csY17" fmla="*/ 6497692 h 8132587"/>
              <a:gd name="csX18" fmla="*/ 7209279 w 8139224"/>
              <a:gd name="csY18" fmla="*/ 6655400 h 8132587"/>
              <a:gd name="csX19" fmla="*/ 7063840 w 8139224"/>
              <a:gd name="csY19" fmla="*/ 6734554 h 8132587"/>
              <a:gd name="csX20" fmla="*/ 7001744 w 8139224"/>
              <a:gd name="csY20" fmla="*/ 6888074 h 8132587"/>
              <a:gd name="csX21" fmla="*/ 6850768 w 8139224"/>
              <a:gd name="csY21" fmla="*/ 6956006 h 8132587"/>
              <a:gd name="csX22" fmla="*/ 6777151 w 8139224"/>
              <a:gd name="csY22" fmla="*/ 7104288 h 8132587"/>
              <a:gd name="csX23" fmla="*/ 6621387 w 8139224"/>
              <a:gd name="csY23" fmla="*/ 7160548 h 8132587"/>
              <a:gd name="csX24" fmla="*/ 6536696 w 8139224"/>
              <a:gd name="csY24" fmla="*/ 7302846 h 8132587"/>
              <a:gd name="csX25" fmla="*/ 6377192 w 8139224"/>
              <a:gd name="csY25" fmla="*/ 7346986 h 8132587"/>
              <a:gd name="csX26" fmla="*/ 6281878 w 8139224"/>
              <a:gd name="csY26" fmla="*/ 7482401 h 8132587"/>
              <a:gd name="csX27" fmla="*/ 6119381 w 8139224"/>
              <a:gd name="csY27" fmla="*/ 7514272 h 8132587"/>
              <a:gd name="csX28" fmla="*/ 6014042 w 8139224"/>
              <a:gd name="csY28" fmla="*/ 7641905 h 8132587"/>
              <a:gd name="csX29" fmla="*/ 5849600 w 8139224"/>
              <a:gd name="csY29" fmla="*/ 7661208 h 8132587"/>
              <a:gd name="csX30" fmla="*/ 5734685 w 8139224"/>
              <a:gd name="csY30" fmla="*/ 7780462 h 8132587"/>
              <a:gd name="csX31" fmla="*/ 5569195 w 8139224"/>
              <a:gd name="csY31" fmla="*/ 7787045 h 8132587"/>
              <a:gd name="csX32" fmla="*/ 5445452 w 8139224"/>
              <a:gd name="csY32" fmla="*/ 7897023 h 8132587"/>
              <a:gd name="csX33" fmla="*/ 5279962 w 8139224"/>
              <a:gd name="csY33" fmla="*/ 7890888 h 8132587"/>
              <a:gd name="csX34" fmla="*/ 5148139 w 8139224"/>
              <a:gd name="csY34" fmla="*/ 7990990 h 8132587"/>
              <a:gd name="csX35" fmla="*/ 4983696 w 8139224"/>
              <a:gd name="csY35" fmla="*/ 7972136 h 8132587"/>
              <a:gd name="csX36" fmla="*/ 4844541 w 8139224"/>
              <a:gd name="csY36" fmla="*/ 8061764 h 8132587"/>
              <a:gd name="csX37" fmla="*/ 4682044 w 8139224"/>
              <a:gd name="csY37" fmla="*/ 8030193 h 8132587"/>
              <a:gd name="csX38" fmla="*/ 4536455 w 8139224"/>
              <a:gd name="csY38" fmla="*/ 8108898 h 8132587"/>
              <a:gd name="csX39" fmla="*/ 4376801 w 8139224"/>
              <a:gd name="csY39" fmla="*/ 8065056 h 8132587"/>
              <a:gd name="csX40" fmla="*/ 4225526 w 8139224"/>
              <a:gd name="csY40" fmla="*/ 8132539 h 8132587"/>
              <a:gd name="csX41" fmla="*/ 4069612 w 8139224"/>
              <a:gd name="csY41" fmla="*/ 8076727 h 8132587"/>
              <a:gd name="csX42" fmla="*/ 3913699 w 8139224"/>
              <a:gd name="csY42" fmla="*/ 8132539 h 8132587"/>
              <a:gd name="csX43" fmla="*/ 3762424 w 8139224"/>
              <a:gd name="csY43" fmla="*/ 8065056 h 8132587"/>
              <a:gd name="csX44" fmla="*/ 3602769 w 8139224"/>
              <a:gd name="csY44" fmla="*/ 8108898 h 8132587"/>
              <a:gd name="csX45" fmla="*/ 3457180 w 8139224"/>
              <a:gd name="csY45" fmla="*/ 8030193 h 8132587"/>
              <a:gd name="csX46" fmla="*/ 3294683 w 8139224"/>
              <a:gd name="csY46" fmla="*/ 8061764 h 8132587"/>
              <a:gd name="csX47" fmla="*/ 3155528 w 8139224"/>
              <a:gd name="csY47" fmla="*/ 7972136 h 8132587"/>
              <a:gd name="csX48" fmla="*/ 2991086 w 8139224"/>
              <a:gd name="csY48" fmla="*/ 7990990 h 8132587"/>
              <a:gd name="csX49" fmla="*/ 2859262 w 8139224"/>
              <a:gd name="csY49" fmla="*/ 7890888 h 8132587"/>
              <a:gd name="csX50" fmla="*/ 2693773 w 8139224"/>
              <a:gd name="csY50" fmla="*/ 7897023 h 8132587"/>
              <a:gd name="csX51" fmla="*/ 2570029 w 8139224"/>
              <a:gd name="csY51" fmla="*/ 7787045 h 8132587"/>
              <a:gd name="csX52" fmla="*/ 2404540 w 8139224"/>
              <a:gd name="csY52" fmla="*/ 7780462 h 8132587"/>
              <a:gd name="csX53" fmla="*/ 2289625 w 8139224"/>
              <a:gd name="csY53" fmla="*/ 7661208 h 8132587"/>
              <a:gd name="csX54" fmla="*/ 2125182 w 8139224"/>
              <a:gd name="csY54" fmla="*/ 7641905 h 8132587"/>
              <a:gd name="csX55" fmla="*/ 2019843 w 8139224"/>
              <a:gd name="csY55" fmla="*/ 7514272 h 8132587"/>
              <a:gd name="csX56" fmla="*/ 1857346 w 8139224"/>
              <a:gd name="csY56" fmla="*/ 7482401 h 8132587"/>
              <a:gd name="csX57" fmla="*/ 1762032 w 8139224"/>
              <a:gd name="csY57" fmla="*/ 7346986 h 8132587"/>
              <a:gd name="csX58" fmla="*/ 1602528 w 8139224"/>
              <a:gd name="csY58" fmla="*/ 7302846 h 8132587"/>
              <a:gd name="csX59" fmla="*/ 1517838 w 8139224"/>
              <a:gd name="csY59" fmla="*/ 7160548 h 8132587"/>
              <a:gd name="csX60" fmla="*/ 1362074 w 8139224"/>
              <a:gd name="csY60" fmla="*/ 7104288 h 8132587"/>
              <a:gd name="csX61" fmla="*/ 1288456 w 8139224"/>
              <a:gd name="csY61" fmla="*/ 6956006 h 8132587"/>
              <a:gd name="csX62" fmla="*/ 1137480 w 8139224"/>
              <a:gd name="csY62" fmla="*/ 6888074 h 8132587"/>
              <a:gd name="csX63" fmla="*/ 1075384 w 8139224"/>
              <a:gd name="csY63" fmla="*/ 6734554 h 8132587"/>
              <a:gd name="csX64" fmla="*/ 929945 w 8139224"/>
              <a:gd name="csY64" fmla="*/ 6655400 h 8132587"/>
              <a:gd name="csX65" fmla="*/ 879669 w 8139224"/>
              <a:gd name="csY65" fmla="*/ 6497692 h 8132587"/>
              <a:gd name="csX66" fmla="*/ 740664 w 8139224"/>
              <a:gd name="csY66" fmla="*/ 6407615 h 8132587"/>
              <a:gd name="csX67" fmla="*/ 702658 w 8139224"/>
              <a:gd name="csY67" fmla="*/ 6246464 h 8132587"/>
              <a:gd name="csX68" fmla="*/ 570985 w 8139224"/>
              <a:gd name="csY68" fmla="*/ 6146063 h 8132587"/>
              <a:gd name="csX69" fmla="*/ 545398 w 8139224"/>
              <a:gd name="csY69" fmla="*/ 5982518 h 8132587"/>
              <a:gd name="csX70" fmla="*/ 421804 w 8139224"/>
              <a:gd name="csY70" fmla="*/ 5872392 h 8132587"/>
              <a:gd name="csX71" fmla="*/ 408787 w 8139224"/>
              <a:gd name="csY71" fmla="*/ 5707351 h 8132587"/>
              <a:gd name="csX72" fmla="*/ 294021 w 8139224"/>
              <a:gd name="csY72" fmla="*/ 5587947 h 8132587"/>
              <a:gd name="csX73" fmla="*/ 293722 w 8139224"/>
              <a:gd name="csY73" fmla="*/ 5422457 h 8132587"/>
              <a:gd name="csX74" fmla="*/ 188533 w 8139224"/>
              <a:gd name="csY74" fmla="*/ 5294524 h 8132587"/>
              <a:gd name="csX75" fmla="*/ 201102 w 8139224"/>
              <a:gd name="csY75" fmla="*/ 5129483 h 8132587"/>
              <a:gd name="csX76" fmla="*/ 106087 w 8139224"/>
              <a:gd name="csY76" fmla="*/ 4993919 h 8132587"/>
              <a:gd name="csX77" fmla="*/ 131374 w 8139224"/>
              <a:gd name="csY77" fmla="*/ 4830225 h 8132587"/>
              <a:gd name="csX78" fmla="*/ 47133 w 8139224"/>
              <a:gd name="csY78" fmla="*/ 4687778 h 8132587"/>
              <a:gd name="csX79" fmla="*/ 84840 w 8139224"/>
              <a:gd name="csY79" fmla="*/ 4526628 h 8132587"/>
              <a:gd name="csX80" fmla="*/ 11671 w 8139224"/>
              <a:gd name="csY80" fmla="*/ 4378046 h 8132587"/>
              <a:gd name="csX81" fmla="*/ 61647 w 8139224"/>
              <a:gd name="csY81" fmla="*/ 4220187 h 8132587"/>
              <a:gd name="csX82" fmla="*/ 0 w 8139224"/>
              <a:gd name="csY82" fmla="*/ 4066518 h 8132587"/>
              <a:gd name="csX83" fmla="*/ 61647 w 8139224"/>
              <a:gd name="csY83" fmla="*/ 3912849 h 8132587"/>
              <a:gd name="csX84" fmla="*/ 11671 w 8139224"/>
              <a:gd name="csY84" fmla="*/ 3754990 h 8132587"/>
              <a:gd name="csX85" fmla="*/ 84840 w 8139224"/>
              <a:gd name="csY85" fmla="*/ 3606409 h 8132587"/>
              <a:gd name="csX86" fmla="*/ 47133 w 8139224"/>
              <a:gd name="csY86" fmla="*/ 3445258 h 8132587"/>
              <a:gd name="csX87" fmla="*/ 131374 w 8139224"/>
              <a:gd name="csY87" fmla="*/ 3302661 h 8132587"/>
              <a:gd name="csX88" fmla="*/ 106087 w 8139224"/>
              <a:gd name="csY88" fmla="*/ 3138967 h 8132587"/>
              <a:gd name="csX89" fmla="*/ 201102 w 8139224"/>
              <a:gd name="csY89" fmla="*/ 3003403 h 8132587"/>
              <a:gd name="csX90" fmla="*/ 188533 w 8139224"/>
              <a:gd name="csY90" fmla="*/ 2838362 h 8132587"/>
              <a:gd name="csX91" fmla="*/ 293722 w 8139224"/>
              <a:gd name="csY91" fmla="*/ 2710429 h 8132587"/>
              <a:gd name="csX92" fmla="*/ 294021 w 8139224"/>
              <a:gd name="csY92" fmla="*/ 2544790 h 8132587"/>
              <a:gd name="csX93" fmla="*/ 408787 w 8139224"/>
              <a:gd name="csY93" fmla="*/ 2425386 h 8132587"/>
              <a:gd name="csX94" fmla="*/ 421804 w 8139224"/>
              <a:gd name="csY94" fmla="*/ 2260345 h 8132587"/>
              <a:gd name="csX95" fmla="*/ 545398 w 8139224"/>
              <a:gd name="csY95" fmla="*/ 2150069 h 8132587"/>
              <a:gd name="csX96" fmla="*/ 570985 w 8139224"/>
              <a:gd name="csY96" fmla="*/ 1986524 h 8132587"/>
              <a:gd name="csX97" fmla="*/ 702658 w 8139224"/>
              <a:gd name="csY97" fmla="*/ 1886123 h 8132587"/>
              <a:gd name="csX98" fmla="*/ 740664 w 8139224"/>
              <a:gd name="csY98" fmla="*/ 1724972 h 8132587"/>
              <a:gd name="csX99" fmla="*/ 879669 w 8139224"/>
              <a:gd name="csY99" fmla="*/ 1634896 h 8132587"/>
              <a:gd name="csX100" fmla="*/ 929945 w 8139224"/>
              <a:gd name="csY100" fmla="*/ 1477187 h 8132587"/>
              <a:gd name="csX101" fmla="*/ 1075384 w 8139224"/>
              <a:gd name="csY101" fmla="*/ 1398033 h 8132587"/>
              <a:gd name="csX102" fmla="*/ 1137480 w 8139224"/>
              <a:gd name="csY102" fmla="*/ 1244513 h 8132587"/>
              <a:gd name="csX103" fmla="*/ 1288456 w 8139224"/>
              <a:gd name="csY103" fmla="*/ 1176582 h 8132587"/>
              <a:gd name="csX104" fmla="*/ 1362074 w 8139224"/>
              <a:gd name="csY104" fmla="*/ 1028299 h 8132587"/>
              <a:gd name="csX105" fmla="*/ 1517838 w 8139224"/>
              <a:gd name="csY105" fmla="*/ 972039 h 8132587"/>
              <a:gd name="csX106" fmla="*/ 1602528 w 8139224"/>
              <a:gd name="csY106" fmla="*/ 829741 h 8132587"/>
              <a:gd name="csX107" fmla="*/ 1762032 w 8139224"/>
              <a:gd name="csY107" fmla="*/ 785601 h 8132587"/>
              <a:gd name="csX108" fmla="*/ 1857346 w 8139224"/>
              <a:gd name="csY108" fmla="*/ 650186 h 8132587"/>
              <a:gd name="csX109" fmla="*/ 2019843 w 8139224"/>
              <a:gd name="csY109" fmla="*/ 618316 h 8132587"/>
              <a:gd name="csX110" fmla="*/ 2125182 w 8139224"/>
              <a:gd name="csY110" fmla="*/ 490682 h 8132587"/>
              <a:gd name="csX111" fmla="*/ 2289625 w 8139224"/>
              <a:gd name="csY111" fmla="*/ 471380 h 8132587"/>
              <a:gd name="csX112" fmla="*/ 2404540 w 8139224"/>
              <a:gd name="csY112" fmla="*/ 352125 h 8132587"/>
              <a:gd name="csX113" fmla="*/ 2570029 w 8139224"/>
              <a:gd name="csY113" fmla="*/ 345542 h 8132587"/>
              <a:gd name="csX114" fmla="*/ 2693773 w 8139224"/>
              <a:gd name="csY114" fmla="*/ 235564 h 8132587"/>
              <a:gd name="csX115" fmla="*/ 2859262 w 8139224"/>
              <a:gd name="csY115" fmla="*/ 241699 h 8132587"/>
              <a:gd name="csX116" fmla="*/ 2991086 w 8139224"/>
              <a:gd name="csY116" fmla="*/ 141597 h 8132587"/>
              <a:gd name="csX117" fmla="*/ 3155528 w 8139224"/>
              <a:gd name="csY117" fmla="*/ 160450 h 8132587"/>
              <a:gd name="csX118" fmla="*/ 3294683 w 8139224"/>
              <a:gd name="csY118" fmla="*/ 70823 h 8132587"/>
              <a:gd name="csX119" fmla="*/ 3457180 w 8139224"/>
              <a:gd name="csY119" fmla="*/ 102394 h 8132587"/>
              <a:gd name="csX120" fmla="*/ 3602769 w 8139224"/>
              <a:gd name="csY120" fmla="*/ 23689 h 8132587"/>
              <a:gd name="csX121" fmla="*/ 3762424 w 8139224"/>
              <a:gd name="csY121" fmla="*/ 67531 h 8132587"/>
              <a:gd name="csX122" fmla="*/ 3913699 w 8139224"/>
              <a:gd name="csY122" fmla="*/ 48 h 8132587"/>
              <a:gd name="csX123" fmla="*/ 4069612 w 8139224"/>
              <a:gd name="csY123" fmla="*/ 55860 h 8132587"/>
              <a:gd name="csX124" fmla="*/ 4225526 w 8139224"/>
              <a:gd name="csY124" fmla="*/ 48 h 8132587"/>
              <a:gd name="csX125" fmla="*/ 4376801 w 8139224"/>
              <a:gd name="csY125" fmla="*/ 67531 h 8132587"/>
              <a:gd name="csX126" fmla="*/ 4536455 w 8139224"/>
              <a:gd name="csY126" fmla="*/ 23689 h 8132587"/>
              <a:gd name="csX127" fmla="*/ 4682044 w 8139224"/>
              <a:gd name="csY127" fmla="*/ 102394 h 8132587"/>
              <a:gd name="csX128" fmla="*/ 4844541 w 8139224"/>
              <a:gd name="csY128" fmla="*/ 70823 h 8132587"/>
              <a:gd name="csX129" fmla="*/ 4983696 w 8139224"/>
              <a:gd name="csY129" fmla="*/ 160450 h 8132587"/>
              <a:gd name="csX130" fmla="*/ 5148139 w 8139224"/>
              <a:gd name="csY130" fmla="*/ 141597 h 8132587"/>
              <a:gd name="csX131" fmla="*/ 5279962 w 8139224"/>
              <a:gd name="csY131" fmla="*/ 241699 h 8132587"/>
              <a:gd name="csX132" fmla="*/ 5445452 w 8139224"/>
              <a:gd name="csY132" fmla="*/ 235564 h 8132587"/>
              <a:gd name="csX133" fmla="*/ 5569195 w 8139224"/>
              <a:gd name="csY133" fmla="*/ 345542 h 8132587"/>
              <a:gd name="csX134" fmla="*/ 5734685 w 8139224"/>
              <a:gd name="csY134" fmla="*/ 352125 h 8132587"/>
              <a:gd name="csX135" fmla="*/ 5849600 w 8139224"/>
              <a:gd name="csY135" fmla="*/ 471380 h 8132587"/>
              <a:gd name="csX136" fmla="*/ 6014042 w 8139224"/>
              <a:gd name="csY136" fmla="*/ 490682 h 8132587"/>
              <a:gd name="csX137" fmla="*/ 6119381 w 8139224"/>
              <a:gd name="csY137" fmla="*/ 618316 h 8132587"/>
              <a:gd name="csX138" fmla="*/ 6281878 w 8139224"/>
              <a:gd name="csY138" fmla="*/ 650186 h 8132587"/>
              <a:gd name="csX139" fmla="*/ 6377192 w 8139224"/>
              <a:gd name="csY139" fmla="*/ 785601 h 8132587"/>
              <a:gd name="csX140" fmla="*/ 6536696 w 8139224"/>
              <a:gd name="csY140" fmla="*/ 829741 h 8132587"/>
              <a:gd name="csX141" fmla="*/ 6621387 w 8139224"/>
              <a:gd name="csY141" fmla="*/ 972039 h 8132587"/>
              <a:gd name="csX142" fmla="*/ 6777151 w 8139224"/>
              <a:gd name="csY142" fmla="*/ 1028299 h 8132587"/>
              <a:gd name="csX143" fmla="*/ 6850768 w 8139224"/>
              <a:gd name="csY143" fmla="*/ 1176582 h 8132587"/>
              <a:gd name="csX144" fmla="*/ 7001744 w 8139224"/>
              <a:gd name="csY144" fmla="*/ 1244513 h 8132587"/>
              <a:gd name="csX145" fmla="*/ 7063840 w 8139224"/>
              <a:gd name="csY145" fmla="*/ 1398033 h 8132587"/>
              <a:gd name="csX146" fmla="*/ 7209279 w 8139224"/>
              <a:gd name="csY146" fmla="*/ 1477187 h 8132587"/>
              <a:gd name="csX147" fmla="*/ 7259555 w 8139224"/>
              <a:gd name="csY147" fmla="*/ 1634896 h 8132587"/>
              <a:gd name="csX148" fmla="*/ 7398560 w 8139224"/>
              <a:gd name="csY148" fmla="*/ 1724972 h 8132587"/>
              <a:gd name="csX149" fmla="*/ 7436566 w 8139224"/>
              <a:gd name="csY149" fmla="*/ 1886123 h 8132587"/>
              <a:gd name="csX150" fmla="*/ 7568239 w 8139224"/>
              <a:gd name="csY150" fmla="*/ 1986524 h 8132587"/>
              <a:gd name="csX151" fmla="*/ 7593826 w 8139224"/>
              <a:gd name="csY151" fmla="*/ 2150069 h 8132587"/>
              <a:gd name="csX152" fmla="*/ 7717420 w 8139224"/>
              <a:gd name="csY152" fmla="*/ 2260196 h 8132587"/>
              <a:gd name="csX153" fmla="*/ 7730438 w 8139224"/>
              <a:gd name="csY153" fmla="*/ 2425236 h 8132587"/>
              <a:gd name="csX154" fmla="*/ 7845203 w 8139224"/>
              <a:gd name="csY154" fmla="*/ 2544641 h 8132587"/>
              <a:gd name="csX155" fmla="*/ 7845503 w 8139224"/>
              <a:gd name="csY155" fmla="*/ 2710130 h 8132587"/>
              <a:gd name="csX156" fmla="*/ 7950691 w 8139224"/>
              <a:gd name="csY156" fmla="*/ 2838063 h 8132587"/>
              <a:gd name="csX157" fmla="*/ 7938123 w 8139224"/>
              <a:gd name="csY157" fmla="*/ 3003104 h 8132587"/>
              <a:gd name="csX158" fmla="*/ 8033137 w 8139224"/>
              <a:gd name="csY158" fmla="*/ 3138668 h 8132587"/>
              <a:gd name="csX159" fmla="*/ 8007850 w 8139224"/>
              <a:gd name="csY159" fmla="*/ 3302362 h 8132587"/>
              <a:gd name="csX160" fmla="*/ 8092091 w 8139224"/>
              <a:gd name="csY160" fmla="*/ 3444809 h 8132587"/>
              <a:gd name="csX161" fmla="*/ 8054384 w 8139224"/>
              <a:gd name="csY161" fmla="*/ 3605960 h 8132587"/>
              <a:gd name="csX162" fmla="*/ 8127553 w 8139224"/>
              <a:gd name="csY162" fmla="*/ 3754541 h 8132587"/>
              <a:gd name="csX163" fmla="*/ 8077577 w 8139224"/>
              <a:gd name="csY163" fmla="*/ 3912400 h 8132587"/>
              <a:gd name="csX164" fmla="*/ 8139225 w 8139224"/>
              <a:gd name="csY164" fmla="*/ 4066069 h 8132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8139224" h="8132587">
                <a:moveTo>
                  <a:pt x="8139225" y="4066069"/>
                </a:moveTo>
                <a:cubicBezTo>
                  <a:pt x="8139225" y="4117841"/>
                  <a:pt x="8079522" y="4168415"/>
                  <a:pt x="8077577" y="4219738"/>
                </a:cubicBezTo>
                <a:cubicBezTo>
                  <a:pt x="8075632" y="4271061"/>
                  <a:pt x="8131294" y="4326424"/>
                  <a:pt x="8127553" y="4377597"/>
                </a:cubicBezTo>
                <a:cubicBezTo>
                  <a:pt x="8123812" y="4428770"/>
                  <a:pt x="8060220" y="4475005"/>
                  <a:pt x="8054384" y="4526179"/>
                </a:cubicBezTo>
                <a:cubicBezTo>
                  <a:pt x="8048549" y="4577352"/>
                  <a:pt x="8099872" y="4636605"/>
                  <a:pt x="8092091" y="4687329"/>
                </a:cubicBezTo>
                <a:cubicBezTo>
                  <a:pt x="8084310" y="4738054"/>
                  <a:pt x="8017576" y="4779351"/>
                  <a:pt x="8007850" y="4829926"/>
                </a:cubicBezTo>
                <a:cubicBezTo>
                  <a:pt x="7998124" y="4880500"/>
                  <a:pt x="8044809" y="4943494"/>
                  <a:pt x="8033137" y="4993620"/>
                </a:cubicBezTo>
                <a:cubicBezTo>
                  <a:pt x="8021467" y="5043746"/>
                  <a:pt x="7951739" y="5079657"/>
                  <a:pt x="7938123" y="5129184"/>
                </a:cubicBezTo>
                <a:cubicBezTo>
                  <a:pt x="7924506" y="5178711"/>
                  <a:pt x="7966253" y="5245146"/>
                  <a:pt x="7950691" y="5294225"/>
                </a:cubicBezTo>
                <a:cubicBezTo>
                  <a:pt x="7935130" y="5343303"/>
                  <a:pt x="7862859" y="5373678"/>
                  <a:pt x="7845503" y="5422158"/>
                </a:cubicBezTo>
                <a:cubicBezTo>
                  <a:pt x="7828145" y="5470637"/>
                  <a:pt x="7864505" y="5539916"/>
                  <a:pt x="7845203" y="5587797"/>
                </a:cubicBezTo>
                <a:cubicBezTo>
                  <a:pt x="7825901" y="5635678"/>
                  <a:pt x="7751535" y="5660218"/>
                  <a:pt x="7730438" y="5707201"/>
                </a:cubicBezTo>
                <a:cubicBezTo>
                  <a:pt x="7709340" y="5754185"/>
                  <a:pt x="7740313" y="5826156"/>
                  <a:pt x="7717420" y="5872242"/>
                </a:cubicBezTo>
                <a:cubicBezTo>
                  <a:pt x="7694526" y="5918328"/>
                  <a:pt x="7618515" y="5937181"/>
                  <a:pt x="7593826" y="5982518"/>
                </a:cubicBezTo>
                <a:cubicBezTo>
                  <a:pt x="7569137" y="6027856"/>
                  <a:pt x="7594574" y="6101773"/>
                  <a:pt x="7568239" y="6146063"/>
                </a:cubicBezTo>
                <a:cubicBezTo>
                  <a:pt x="7541905" y="6190353"/>
                  <a:pt x="7464696" y="6203221"/>
                  <a:pt x="7436566" y="6246464"/>
                </a:cubicBezTo>
                <a:cubicBezTo>
                  <a:pt x="7408436" y="6289707"/>
                  <a:pt x="7428187" y="6365420"/>
                  <a:pt x="7398560" y="6407615"/>
                </a:cubicBezTo>
                <a:cubicBezTo>
                  <a:pt x="7368934" y="6449810"/>
                  <a:pt x="7290977" y="6456693"/>
                  <a:pt x="7259555" y="6497692"/>
                </a:cubicBezTo>
                <a:cubicBezTo>
                  <a:pt x="7228133" y="6538690"/>
                  <a:pt x="7242198" y="6615749"/>
                  <a:pt x="7209279" y="6655400"/>
                </a:cubicBezTo>
                <a:cubicBezTo>
                  <a:pt x="7176361" y="6695053"/>
                  <a:pt x="7098255" y="6696100"/>
                  <a:pt x="7063840" y="6734554"/>
                </a:cubicBezTo>
                <a:cubicBezTo>
                  <a:pt x="7029425" y="6773009"/>
                  <a:pt x="7037505" y="6850816"/>
                  <a:pt x="7001744" y="6888074"/>
                </a:cubicBezTo>
                <a:cubicBezTo>
                  <a:pt x="6965982" y="6925331"/>
                  <a:pt x="6887876" y="6920244"/>
                  <a:pt x="6850768" y="6956006"/>
                </a:cubicBezTo>
                <a:cubicBezTo>
                  <a:pt x="6813660" y="6991767"/>
                  <a:pt x="6815605" y="7070023"/>
                  <a:pt x="6777151" y="7104288"/>
                </a:cubicBezTo>
                <a:cubicBezTo>
                  <a:pt x="6738696" y="7138553"/>
                  <a:pt x="6661188" y="7127630"/>
                  <a:pt x="6621387" y="7160548"/>
                </a:cubicBezTo>
                <a:cubicBezTo>
                  <a:pt x="6581585" y="7193467"/>
                  <a:pt x="6577695" y="7271424"/>
                  <a:pt x="6536696" y="7302846"/>
                </a:cubicBezTo>
                <a:cubicBezTo>
                  <a:pt x="6495698" y="7334268"/>
                  <a:pt x="6419387" y="7317360"/>
                  <a:pt x="6377192" y="7346986"/>
                </a:cubicBezTo>
                <a:cubicBezTo>
                  <a:pt x="6334997" y="7376613"/>
                  <a:pt x="6325271" y="7454270"/>
                  <a:pt x="6281878" y="7482401"/>
                </a:cubicBezTo>
                <a:cubicBezTo>
                  <a:pt x="6238486" y="7510531"/>
                  <a:pt x="6163821" y="7487787"/>
                  <a:pt x="6119381" y="7514272"/>
                </a:cubicBezTo>
                <a:cubicBezTo>
                  <a:pt x="6074941" y="7540756"/>
                  <a:pt x="6059380" y="7617217"/>
                  <a:pt x="6014042" y="7641905"/>
                </a:cubicBezTo>
                <a:cubicBezTo>
                  <a:pt x="5968705" y="7666594"/>
                  <a:pt x="5895835" y="7638314"/>
                  <a:pt x="5849600" y="7661208"/>
                </a:cubicBezTo>
                <a:cubicBezTo>
                  <a:pt x="5803365" y="7684100"/>
                  <a:pt x="5781818" y="7759215"/>
                  <a:pt x="5734685" y="7780462"/>
                </a:cubicBezTo>
                <a:cubicBezTo>
                  <a:pt x="5687551" y="7801709"/>
                  <a:pt x="5617226" y="7767744"/>
                  <a:pt x="5569195" y="7787045"/>
                </a:cubicBezTo>
                <a:cubicBezTo>
                  <a:pt x="5521164" y="7806347"/>
                  <a:pt x="5494081" y="7879666"/>
                  <a:pt x="5445452" y="7897023"/>
                </a:cubicBezTo>
                <a:cubicBezTo>
                  <a:pt x="5396822" y="7914380"/>
                  <a:pt x="5329340" y="7875327"/>
                  <a:pt x="5279962" y="7890888"/>
                </a:cubicBezTo>
                <a:cubicBezTo>
                  <a:pt x="5230584" y="7906449"/>
                  <a:pt x="5197965" y="7977374"/>
                  <a:pt x="5148139" y="7990990"/>
                </a:cubicBezTo>
                <a:cubicBezTo>
                  <a:pt x="5098312" y="8004606"/>
                  <a:pt x="5033972" y="7960316"/>
                  <a:pt x="4983696" y="7972136"/>
                </a:cubicBezTo>
                <a:cubicBezTo>
                  <a:pt x="4933421" y="7983958"/>
                  <a:pt x="4895415" y="8052039"/>
                  <a:pt x="4844541" y="8061764"/>
                </a:cubicBezTo>
                <a:cubicBezTo>
                  <a:pt x="4793667" y="8071490"/>
                  <a:pt x="4733217" y="8022412"/>
                  <a:pt x="4682044" y="8030193"/>
                </a:cubicBezTo>
                <a:cubicBezTo>
                  <a:pt x="4630871" y="8037974"/>
                  <a:pt x="4587778" y="8103062"/>
                  <a:pt x="4536455" y="8108898"/>
                </a:cubicBezTo>
                <a:cubicBezTo>
                  <a:pt x="4485132" y="8114733"/>
                  <a:pt x="4428423" y="8061166"/>
                  <a:pt x="4376801" y="8065056"/>
                </a:cubicBezTo>
                <a:cubicBezTo>
                  <a:pt x="4325179" y="8068947"/>
                  <a:pt x="4277297" y="8130594"/>
                  <a:pt x="4225526" y="8132539"/>
                </a:cubicBezTo>
                <a:cubicBezTo>
                  <a:pt x="4173754" y="8134485"/>
                  <a:pt x="4121534" y="8076727"/>
                  <a:pt x="4069612" y="8076727"/>
                </a:cubicBezTo>
                <a:cubicBezTo>
                  <a:pt x="4017691" y="8076727"/>
                  <a:pt x="3965021" y="8134485"/>
                  <a:pt x="3913699" y="8132539"/>
                </a:cubicBezTo>
                <a:cubicBezTo>
                  <a:pt x="3862376" y="8130594"/>
                  <a:pt x="3813746" y="8068947"/>
                  <a:pt x="3762424" y="8065056"/>
                </a:cubicBezTo>
                <a:cubicBezTo>
                  <a:pt x="3711101" y="8061166"/>
                  <a:pt x="3653793" y="8114733"/>
                  <a:pt x="3602769" y="8108898"/>
                </a:cubicBezTo>
                <a:cubicBezTo>
                  <a:pt x="3551746" y="8103062"/>
                  <a:pt x="3507905" y="8037974"/>
                  <a:pt x="3457180" y="8030193"/>
                </a:cubicBezTo>
                <a:cubicBezTo>
                  <a:pt x="3406456" y="8022412"/>
                  <a:pt x="3345108" y="8071490"/>
                  <a:pt x="3294683" y="8061764"/>
                </a:cubicBezTo>
                <a:cubicBezTo>
                  <a:pt x="3244258" y="8052039"/>
                  <a:pt x="3205654" y="7983808"/>
                  <a:pt x="3155528" y="7972136"/>
                </a:cubicBezTo>
                <a:cubicBezTo>
                  <a:pt x="3105402" y="7960466"/>
                  <a:pt x="3040613" y="8004606"/>
                  <a:pt x="2991086" y="7990990"/>
                </a:cubicBezTo>
                <a:cubicBezTo>
                  <a:pt x="2941558" y="7977374"/>
                  <a:pt x="2908341" y="7906300"/>
                  <a:pt x="2859262" y="7890888"/>
                </a:cubicBezTo>
                <a:cubicBezTo>
                  <a:pt x="2810184" y="7875477"/>
                  <a:pt x="2742253" y="7914530"/>
                  <a:pt x="2693773" y="7897023"/>
                </a:cubicBezTo>
                <a:cubicBezTo>
                  <a:pt x="2645293" y="7879516"/>
                  <a:pt x="2617761" y="7806198"/>
                  <a:pt x="2570029" y="7787045"/>
                </a:cubicBezTo>
                <a:cubicBezTo>
                  <a:pt x="2522298" y="7767893"/>
                  <a:pt x="2451523" y="7801560"/>
                  <a:pt x="2404540" y="7780462"/>
                </a:cubicBezTo>
                <a:cubicBezTo>
                  <a:pt x="2357556" y="7759364"/>
                  <a:pt x="2335860" y="7684100"/>
                  <a:pt x="2289625" y="7661208"/>
                </a:cubicBezTo>
                <a:cubicBezTo>
                  <a:pt x="2243389" y="7638314"/>
                  <a:pt x="2170370" y="7666594"/>
                  <a:pt x="2125182" y="7641905"/>
                </a:cubicBezTo>
                <a:cubicBezTo>
                  <a:pt x="2079994" y="7617217"/>
                  <a:pt x="2064133" y="7540606"/>
                  <a:pt x="2019843" y="7514272"/>
                </a:cubicBezTo>
                <a:cubicBezTo>
                  <a:pt x="1975553" y="7487937"/>
                  <a:pt x="1900589" y="7510531"/>
                  <a:pt x="1857346" y="7482401"/>
                </a:cubicBezTo>
                <a:cubicBezTo>
                  <a:pt x="1814103" y="7454270"/>
                  <a:pt x="1804228" y="7376763"/>
                  <a:pt x="1762032" y="7346986"/>
                </a:cubicBezTo>
                <a:cubicBezTo>
                  <a:pt x="1719837" y="7317210"/>
                  <a:pt x="1643526" y="7334118"/>
                  <a:pt x="1602528" y="7302846"/>
                </a:cubicBezTo>
                <a:cubicBezTo>
                  <a:pt x="1561529" y="7271573"/>
                  <a:pt x="1557639" y="7193467"/>
                  <a:pt x="1517838" y="7160548"/>
                </a:cubicBezTo>
                <a:cubicBezTo>
                  <a:pt x="1478036" y="7127630"/>
                  <a:pt x="1400678" y="7138703"/>
                  <a:pt x="1362074" y="7104288"/>
                </a:cubicBezTo>
                <a:cubicBezTo>
                  <a:pt x="1323469" y="7069873"/>
                  <a:pt x="1325564" y="6991767"/>
                  <a:pt x="1288456" y="6956006"/>
                </a:cubicBezTo>
                <a:cubicBezTo>
                  <a:pt x="1251348" y="6920244"/>
                  <a:pt x="1173242" y="6925331"/>
                  <a:pt x="1137480" y="6888074"/>
                </a:cubicBezTo>
                <a:cubicBezTo>
                  <a:pt x="1101719" y="6850816"/>
                  <a:pt x="1109649" y="6773159"/>
                  <a:pt x="1075384" y="6734554"/>
                </a:cubicBezTo>
                <a:cubicBezTo>
                  <a:pt x="1041119" y="6695950"/>
                  <a:pt x="962863" y="6695202"/>
                  <a:pt x="929945" y="6655400"/>
                </a:cubicBezTo>
                <a:cubicBezTo>
                  <a:pt x="897026" y="6615600"/>
                  <a:pt x="911092" y="6538690"/>
                  <a:pt x="879669" y="6497692"/>
                </a:cubicBezTo>
                <a:cubicBezTo>
                  <a:pt x="848247" y="6456693"/>
                  <a:pt x="770440" y="6449810"/>
                  <a:pt x="740664" y="6407615"/>
                </a:cubicBezTo>
                <a:cubicBezTo>
                  <a:pt x="710888" y="6365420"/>
                  <a:pt x="730639" y="6289857"/>
                  <a:pt x="702658" y="6246464"/>
                </a:cubicBezTo>
                <a:cubicBezTo>
                  <a:pt x="674678" y="6203072"/>
                  <a:pt x="597469" y="6190353"/>
                  <a:pt x="570985" y="6146063"/>
                </a:cubicBezTo>
                <a:cubicBezTo>
                  <a:pt x="544500" y="6101773"/>
                  <a:pt x="570087" y="6027856"/>
                  <a:pt x="545398" y="5982518"/>
                </a:cubicBezTo>
                <a:cubicBezTo>
                  <a:pt x="520709" y="5937181"/>
                  <a:pt x="444847" y="5918627"/>
                  <a:pt x="421804" y="5872392"/>
                </a:cubicBezTo>
                <a:cubicBezTo>
                  <a:pt x="398762" y="5826156"/>
                  <a:pt x="430034" y="5754484"/>
                  <a:pt x="408787" y="5707351"/>
                </a:cubicBezTo>
                <a:cubicBezTo>
                  <a:pt x="387539" y="5660218"/>
                  <a:pt x="313473" y="5635828"/>
                  <a:pt x="294021" y="5587947"/>
                </a:cubicBezTo>
                <a:cubicBezTo>
                  <a:pt x="274569" y="5540066"/>
                  <a:pt x="311229" y="5471086"/>
                  <a:pt x="293722" y="5422457"/>
                </a:cubicBezTo>
                <a:cubicBezTo>
                  <a:pt x="276215" y="5373827"/>
                  <a:pt x="204094" y="5343902"/>
                  <a:pt x="188533" y="5294524"/>
                </a:cubicBezTo>
                <a:cubicBezTo>
                  <a:pt x="172971" y="5245146"/>
                  <a:pt x="214718" y="5179310"/>
                  <a:pt x="201102" y="5129483"/>
                </a:cubicBezTo>
                <a:cubicBezTo>
                  <a:pt x="187485" y="5079657"/>
                  <a:pt x="117908" y="5044195"/>
                  <a:pt x="106087" y="4993919"/>
                </a:cubicBezTo>
                <a:cubicBezTo>
                  <a:pt x="94266" y="4943644"/>
                  <a:pt x="141100" y="4881099"/>
                  <a:pt x="131374" y="4830225"/>
                </a:cubicBezTo>
                <a:cubicBezTo>
                  <a:pt x="121648" y="4779351"/>
                  <a:pt x="54914" y="4738951"/>
                  <a:pt x="47133" y="4687778"/>
                </a:cubicBezTo>
                <a:cubicBezTo>
                  <a:pt x="39352" y="4636605"/>
                  <a:pt x="90675" y="4577950"/>
                  <a:pt x="84840" y="4526628"/>
                </a:cubicBezTo>
                <a:cubicBezTo>
                  <a:pt x="79004" y="4475305"/>
                  <a:pt x="15561" y="4429668"/>
                  <a:pt x="11671" y="4378046"/>
                </a:cubicBezTo>
                <a:cubicBezTo>
                  <a:pt x="7781" y="4326424"/>
                  <a:pt x="63592" y="4271959"/>
                  <a:pt x="61647" y="4220187"/>
                </a:cubicBezTo>
                <a:cubicBezTo>
                  <a:pt x="59702" y="4168415"/>
                  <a:pt x="0" y="4118290"/>
                  <a:pt x="0" y="4066518"/>
                </a:cubicBezTo>
                <a:cubicBezTo>
                  <a:pt x="0" y="4014746"/>
                  <a:pt x="59702" y="3964172"/>
                  <a:pt x="61647" y="3912849"/>
                </a:cubicBezTo>
                <a:cubicBezTo>
                  <a:pt x="63592" y="3861526"/>
                  <a:pt x="7930" y="3806163"/>
                  <a:pt x="11671" y="3754990"/>
                </a:cubicBezTo>
                <a:cubicBezTo>
                  <a:pt x="15412" y="3703817"/>
                  <a:pt x="79004" y="3657582"/>
                  <a:pt x="84840" y="3606409"/>
                </a:cubicBezTo>
                <a:cubicBezTo>
                  <a:pt x="90675" y="3555235"/>
                  <a:pt x="39352" y="3495982"/>
                  <a:pt x="47133" y="3445258"/>
                </a:cubicBezTo>
                <a:cubicBezTo>
                  <a:pt x="54914" y="3394534"/>
                  <a:pt x="121648" y="3353236"/>
                  <a:pt x="131374" y="3302661"/>
                </a:cubicBezTo>
                <a:cubicBezTo>
                  <a:pt x="141100" y="3252087"/>
                  <a:pt x="94416" y="3189093"/>
                  <a:pt x="106087" y="3138967"/>
                </a:cubicBezTo>
                <a:cubicBezTo>
                  <a:pt x="117758" y="3088842"/>
                  <a:pt x="187485" y="3052930"/>
                  <a:pt x="201102" y="3003403"/>
                </a:cubicBezTo>
                <a:cubicBezTo>
                  <a:pt x="214718" y="2953876"/>
                  <a:pt x="172971" y="2887441"/>
                  <a:pt x="188533" y="2838362"/>
                </a:cubicBezTo>
                <a:cubicBezTo>
                  <a:pt x="204094" y="2789284"/>
                  <a:pt x="276365" y="2758909"/>
                  <a:pt x="293722" y="2710429"/>
                </a:cubicBezTo>
                <a:cubicBezTo>
                  <a:pt x="311079" y="2661950"/>
                  <a:pt x="274719" y="2592671"/>
                  <a:pt x="294021" y="2544790"/>
                </a:cubicBezTo>
                <a:cubicBezTo>
                  <a:pt x="313323" y="2496909"/>
                  <a:pt x="387689" y="2472370"/>
                  <a:pt x="408787" y="2425386"/>
                </a:cubicBezTo>
                <a:cubicBezTo>
                  <a:pt x="429884" y="2378403"/>
                  <a:pt x="398911" y="2306431"/>
                  <a:pt x="421804" y="2260345"/>
                </a:cubicBezTo>
                <a:cubicBezTo>
                  <a:pt x="444698" y="2214260"/>
                  <a:pt x="520709" y="2195406"/>
                  <a:pt x="545398" y="2150069"/>
                </a:cubicBezTo>
                <a:cubicBezTo>
                  <a:pt x="570087" y="2104731"/>
                  <a:pt x="544650" y="2030814"/>
                  <a:pt x="570985" y="1986524"/>
                </a:cubicBezTo>
                <a:cubicBezTo>
                  <a:pt x="597319" y="1942234"/>
                  <a:pt x="674528" y="1929366"/>
                  <a:pt x="702658" y="1886123"/>
                </a:cubicBezTo>
                <a:cubicBezTo>
                  <a:pt x="730789" y="1842880"/>
                  <a:pt x="711037" y="1767168"/>
                  <a:pt x="740664" y="1724972"/>
                </a:cubicBezTo>
                <a:cubicBezTo>
                  <a:pt x="770291" y="1682777"/>
                  <a:pt x="848247" y="1675894"/>
                  <a:pt x="879669" y="1634896"/>
                </a:cubicBezTo>
                <a:cubicBezTo>
                  <a:pt x="911092" y="1593897"/>
                  <a:pt x="897026" y="1516838"/>
                  <a:pt x="929945" y="1477187"/>
                </a:cubicBezTo>
                <a:cubicBezTo>
                  <a:pt x="962863" y="1437535"/>
                  <a:pt x="1040970" y="1436487"/>
                  <a:pt x="1075384" y="1398033"/>
                </a:cubicBezTo>
                <a:cubicBezTo>
                  <a:pt x="1109799" y="1359578"/>
                  <a:pt x="1101719" y="1281771"/>
                  <a:pt x="1137480" y="1244513"/>
                </a:cubicBezTo>
                <a:cubicBezTo>
                  <a:pt x="1173242" y="1207256"/>
                  <a:pt x="1251348" y="1212343"/>
                  <a:pt x="1288456" y="1176582"/>
                </a:cubicBezTo>
                <a:cubicBezTo>
                  <a:pt x="1325564" y="1140820"/>
                  <a:pt x="1323619" y="1062564"/>
                  <a:pt x="1362074" y="1028299"/>
                </a:cubicBezTo>
                <a:cubicBezTo>
                  <a:pt x="1400528" y="994034"/>
                  <a:pt x="1478036" y="1004957"/>
                  <a:pt x="1517838" y="972039"/>
                </a:cubicBezTo>
                <a:cubicBezTo>
                  <a:pt x="1557639" y="939120"/>
                  <a:pt x="1561529" y="861164"/>
                  <a:pt x="1602528" y="829741"/>
                </a:cubicBezTo>
                <a:cubicBezTo>
                  <a:pt x="1643526" y="798319"/>
                  <a:pt x="1719837" y="815227"/>
                  <a:pt x="1762032" y="785601"/>
                </a:cubicBezTo>
                <a:cubicBezTo>
                  <a:pt x="1804228" y="755974"/>
                  <a:pt x="1813954" y="678317"/>
                  <a:pt x="1857346" y="650186"/>
                </a:cubicBezTo>
                <a:cubicBezTo>
                  <a:pt x="1900738" y="622056"/>
                  <a:pt x="1975403" y="644800"/>
                  <a:pt x="2019843" y="618316"/>
                </a:cubicBezTo>
                <a:cubicBezTo>
                  <a:pt x="2064283" y="591831"/>
                  <a:pt x="2079844" y="515371"/>
                  <a:pt x="2125182" y="490682"/>
                </a:cubicBezTo>
                <a:cubicBezTo>
                  <a:pt x="2170520" y="465993"/>
                  <a:pt x="2243389" y="494273"/>
                  <a:pt x="2289625" y="471380"/>
                </a:cubicBezTo>
                <a:cubicBezTo>
                  <a:pt x="2335860" y="448486"/>
                  <a:pt x="2357406" y="373373"/>
                  <a:pt x="2404540" y="352125"/>
                </a:cubicBezTo>
                <a:cubicBezTo>
                  <a:pt x="2451673" y="330878"/>
                  <a:pt x="2521998" y="364844"/>
                  <a:pt x="2570029" y="345542"/>
                </a:cubicBezTo>
                <a:cubicBezTo>
                  <a:pt x="2618060" y="326239"/>
                  <a:pt x="2645143" y="252921"/>
                  <a:pt x="2693773" y="235564"/>
                </a:cubicBezTo>
                <a:cubicBezTo>
                  <a:pt x="2742402" y="218207"/>
                  <a:pt x="2809885" y="257260"/>
                  <a:pt x="2859262" y="241699"/>
                </a:cubicBezTo>
                <a:cubicBezTo>
                  <a:pt x="2908640" y="226138"/>
                  <a:pt x="2941259" y="155213"/>
                  <a:pt x="2991086" y="141597"/>
                </a:cubicBezTo>
                <a:cubicBezTo>
                  <a:pt x="3040912" y="127981"/>
                  <a:pt x="3105253" y="172271"/>
                  <a:pt x="3155528" y="160450"/>
                </a:cubicBezTo>
                <a:cubicBezTo>
                  <a:pt x="3205803" y="148630"/>
                  <a:pt x="3243809" y="80549"/>
                  <a:pt x="3294683" y="70823"/>
                </a:cubicBezTo>
                <a:cubicBezTo>
                  <a:pt x="3345557" y="61097"/>
                  <a:pt x="3406007" y="110175"/>
                  <a:pt x="3457180" y="102394"/>
                </a:cubicBezTo>
                <a:cubicBezTo>
                  <a:pt x="3508353" y="94614"/>
                  <a:pt x="3551447" y="29525"/>
                  <a:pt x="3602769" y="23689"/>
                </a:cubicBezTo>
                <a:cubicBezTo>
                  <a:pt x="3654092" y="17854"/>
                  <a:pt x="3710802" y="71421"/>
                  <a:pt x="3762424" y="67531"/>
                </a:cubicBezTo>
                <a:cubicBezTo>
                  <a:pt x="3814046" y="63640"/>
                  <a:pt x="3861927" y="1993"/>
                  <a:pt x="3913699" y="48"/>
                </a:cubicBezTo>
                <a:cubicBezTo>
                  <a:pt x="3965470" y="-1897"/>
                  <a:pt x="4017691" y="55860"/>
                  <a:pt x="4069612" y="55860"/>
                </a:cubicBezTo>
                <a:cubicBezTo>
                  <a:pt x="4121534" y="55860"/>
                  <a:pt x="4174203" y="-1897"/>
                  <a:pt x="4225526" y="48"/>
                </a:cubicBezTo>
                <a:cubicBezTo>
                  <a:pt x="4276848" y="1993"/>
                  <a:pt x="4325478" y="63640"/>
                  <a:pt x="4376801" y="67531"/>
                </a:cubicBezTo>
                <a:cubicBezTo>
                  <a:pt x="4428124" y="71421"/>
                  <a:pt x="4485431" y="17854"/>
                  <a:pt x="4536455" y="23689"/>
                </a:cubicBezTo>
                <a:cubicBezTo>
                  <a:pt x="4587478" y="29525"/>
                  <a:pt x="4631320" y="94614"/>
                  <a:pt x="4682044" y="102394"/>
                </a:cubicBezTo>
                <a:cubicBezTo>
                  <a:pt x="4732768" y="110175"/>
                  <a:pt x="4794116" y="61097"/>
                  <a:pt x="4844541" y="70823"/>
                </a:cubicBezTo>
                <a:cubicBezTo>
                  <a:pt x="4894967" y="80549"/>
                  <a:pt x="4933571" y="148779"/>
                  <a:pt x="4983696" y="160450"/>
                </a:cubicBezTo>
                <a:cubicBezTo>
                  <a:pt x="5033822" y="172122"/>
                  <a:pt x="5098612" y="127981"/>
                  <a:pt x="5148139" y="141597"/>
                </a:cubicBezTo>
                <a:cubicBezTo>
                  <a:pt x="5197666" y="155213"/>
                  <a:pt x="5230884" y="226287"/>
                  <a:pt x="5279962" y="241699"/>
                </a:cubicBezTo>
                <a:cubicBezTo>
                  <a:pt x="5329040" y="257111"/>
                  <a:pt x="5396972" y="218058"/>
                  <a:pt x="5445452" y="235564"/>
                </a:cubicBezTo>
                <a:cubicBezTo>
                  <a:pt x="5493932" y="253071"/>
                  <a:pt x="5521463" y="326389"/>
                  <a:pt x="5569195" y="345542"/>
                </a:cubicBezTo>
                <a:cubicBezTo>
                  <a:pt x="5616927" y="364694"/>
                  <a:pt x="5687701" y="331028"/>
                  <a:pt x="5734685" y="352125"/>
                </a:cubicBezTo>
                <a:cubicBezTo>
                  <a:pt x="5781668" y="373223"/>
                  <a:pt x="5803365" y="448486"/>
                  <a:pt x="5849600" y="471380"/>
                </a:cubicBezTo>
                <a:cubicBezTo>
                  <a:pt x="5895835" y="494273"/>
                  <a:pt x="5968854" y="465993"/>
                  <a:pt x="6014042" y="490682"/>
                </a:cubicBezTo>
                <a:cubicBezTo>
                  <a:pt x="6059230" y="515371"/>
                  <a:pt x="6075091" y="591981"/>
                  <a:pt x="6119381" y="618316"/>
                </a:cubicBezTo>
                <a:cubicBezTo>
                  <a:pt x="6163671" y="644650"/>
                  <a:pt x="6238636" y="622056"/>
                  <a:pt x="6281878" y="650186"/>
                </a:cubicBezTo>
                <a:cubicBezTo>
                  <a:pt x="6325121" y="678317"/>
                  <a:pt x="6334997" y="755825"/>
                  <a:pt x="6377192" y="785601"/>
                </a:cubicBezTo>
                <a:cubicBezTo>
                  <a:pt x="6419387" y="815377"/>
                  <a:pt x="6495698" y="798469"/>
                  <a:pt x="6536696" y="829741"/>
                </a:cubicBezTo>
                <a:cubicBezTo>
                  <a:pt x="6577695" y="861014"/>
                  <a:pt x="6581585" y="939120"/>
                  <a:pt x="6621387" y="972039"/>
                </a:cubicBezTo>
                <a:cubicBezTo>
                  <a:pt x="6661188" y="1004957"/>
                  <a:pt x="6738546" y="993885"/>
                  <a:pt x="6777151" y="1028299"/>
                </a:cubicBezTo>
                <a:cubicBezTo>
                  <a:pt x="6815755" y="1062714"/>
                  <a:pt x="6813660" y="1140820"/>
                  <a:pt x="6850768" y="1176582"/>
                </a:cubicBezTo>
                <a:cubicBezTo>
                  <a:pt x="6887876" y="1212343"/>
                  <a:pt x="6965982" y="1207256"/>
                  <a:pt x="7001744" y="1244513"/>
                </a:cubicBezTo>
                <a:cubicBezTo>
                  <a:pt x="7037505" y="1281771"/>
                  <a:pt x="7029575" y="1359428"/>
                  <a:pt x="7063840" y="1398033"/>
                </a:cubicBezTo>
                <a:cubicBezTo>
                  <a:pt x="7098105" y="1436637"/>
                  <a:pt x="7176361" y="1437385"/>
                  <a:pt x="7209279" y="1477187"/>
                </a:cubicBezTo>
                <a:cubicBezTo>
                  <a:pt x="7242198" y="1516988"/>
                  <a:pt x="7228133" y="1593897"/>
                  <a:pt x="7259555" y="1634896"/>
                </a:cubicBezTo>
                <a:cubicBezTo>
                  <a:pt x="7290977" y="1675894"/>
                  <a:pt x="7368784" y="1682777"/>
                  <a:pt x="7398560" y="1724972"/>
                </a:cubicBezTo>
                <a:cubicBezTo>
                  <a:pt x="7428337" y="1767168"/>
                  <a:pt x="7408586" y="1842730"/>
                  <a:pt x="7436566" y="1886123"/>
                </a:cubicBezTo>
                <a:cubicBezTo>
                  <a:pt x="7464547" y="1929515"/>
                  <a:pt x="7541755" y="1942234"/>
                  <a:pt x="7568239" y="1986524"/>
                </a:cubicBezTo>
                <a:cubicBezTo>
                  <a:pt x="7594724" y="2030814"/>
                  <a:pt x="7569137" y="2104731"/>
                  <a:pt x="7593826" y="2150069"/>
                </a:cubicBezTo>
                <a:cubicBezTo>
                  <a:pt x="7618515" y="2195406"/>
                  <a:pt x="7694377" y="2213960"/>
                  <a:pt x="7717420" y="2260196"/>
                </a:cubicBezTo>
                <a:cubicBezTo>
                  <a:pt x="7740463" y="2306431"/>
                  <a:pt x="7709190" y="2378103"/>
                  <a:pt x="7730438" y="2425236"/>
                </a:cubicBezTo>
                <a:cubicBezTo>
                  <a:pt x="7751685" y="2472370"/>
                  <a:pt x="7825751" y="2496759"/>
                  <a:pt x="7845203" y="2544641"/>
                </a:cubicBezTo>
                <a:cubicBezTo>
                  <a:pt x="7864655" y="2592522"/>
                  <a:pt x="7827995" y="2661501"/>
                  <a:pt x="7845503" y="2710130"/>
                </a:cubicBezTo>
                <a:cubicBezTo>
                  <a:pt x="7863009" y="2758760"/>
                  <a:pt x="7935130" y="2788686"/>
                  <a:pt x="7950691" y="2838063"/>
                </a:cubicBezTo>
                <a:cubicBezTo>
                  <a:pt x="7966253" y="2887441"/>
                  <a:pt x="7924506" y="2953278"/>
                  <a:pt x="7938123" y="3003104"/>
                </a:cubicBezTo>
                <a:cubicBezTo>
                  <a:pt x="7951739" y="3052930"/>
                  <a:pt x="8021317" y="3088393"/>
                  <a:pt x="8033137" y="3138668"/>
                </a:cubicBezTo>
                <a:cubicBezTo>
                  <a:pt x="8044958" y="3188943"/>
                  <a:pt x="7998124" y="3251488"/>
                  <a:pt x="8007850" y="3302362"/>
                </a:cubicBezTo>
                <a:cubicBezTo>
                  <a:pt x="8017576" y="3353236"/>
                  <a:pt x="8084310" y="3393636"/>
                  <a:pt x="8092091" y="3444809"/>
                </a:cubicBezTo>
                <a:cubicBezTo>
                  <a:pt x="8099872" y="3495982"/>
                  <a:pt x="8048549" y="3554637"/>
                  <a:pt x="8054384" y="3605960"/>
                </a:cubicBezTo>
                <a:cubicBezTo>
                  <a:pt x="8060220" y="3657282"/>
                  <a:pt x="8123663" y="3702919"/>
                  <a:pt x="8127553" y="3754541"/>
                </a:cubicBezTo>
                <a:cubicBezTo>
                  <a:pt x="8131444" y="3806163"/>
                  <a:pt x="8075632" y="3860628"/>
                  <a:pt x="8077577" y="3912400"/>
                </a:cubicBezTo>
                <a:cubicBezTo>
                  <a:pt x="8079522" y="3964172"/>
                  <a:pt x="8139225" y="4014298"/>
                  <a:pt x="8139225" y="4066069"/>
                </a:cubicBezTo>
                <a:close/>
              </a:path>
            </a:pathLst>
          </a:custGeom>
          <a:noFill/>
          <a:ln w="25400" cap="flat">
            <a:solidFill>
              <a:srgbClr val="BD434F">
                <a:alpha val="64601"/>
              </a:srgbClr>
            </a:solidFill>
            <a:prstDash val="solid"/>
            <a:miter/>
          </a:ln>
        </p:spPr>
        <p:txBody>
          <a:bodyPr/>
          <a:lstStyle/>
          <a:p>
            <a:endParaRPr lang="en-US"/>
          </a:p>
        </p:txBody>
      </p:sp>
      <p:pic>
        <p:nvPicPr>
          <p:cNvPr id="15" name="Graphic 14">
            <a:extLst>
              <a:ext uri="{FF2B5EF4-FFF2-40B4-BE49-F238E27FC236}">
                <a16:creationId xmlns:a16="http://schemas.microsoft.com/office/drawing/2014/main" id="{732E69AA-AF1B-5D75-DD9A-AAC81BA7AC5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947552" y="6191210"/>
            <a:ext cx="2137144" cy="457200"/>
          </a:xfrm>
          <a:prstGeom prst="rect">
            <a:avLst/>
          </a:prstGeom>
        </p:spPr>
      </p:pic>
      <p:pic>
        <p:nvPicPr>
          <p:cNvPr id="16" name="Graphic 15">
            <a:extLst>
              <a:ext uri="{FF2B5EF4-FFF2-40B4-BE49-F238E27FC236}">
                <a16:creationId xmlns:a16="http://schemas.microsoft.com/office/drawing/2014/main" id="{1031D49D-2879-9C47-AD25-1336705ED967}"/>
              </a:ext>
            </a:extLst>
          </p:cNvPr>
          <p:cNvPicPr>
            <a:picLocks noChangeAspect="1"/>
          </p:cNvPicPr>
          <p:nvPr userDrawn="1"/>
        </p:nvPicPr>
        <p:blipFill>
          <a:blip>
            <a:extLst>
              <a:ext uri="{96DAC541-7B7A-43D3-8B79-37D633B846F1}">
                <asvg:svgBlip xmlns:asvg="http://schemas.microsoft.com/office/drawing/2016/SVG/main" r:embed="rId3"/>
              </a:ext>
            </a:extLst>
          </a:blip>
          <a:srcRect l="10682" r="950"/>
          <a:stretch>
            <a:fillRect/>
          </a:stretch>
        </p:blipFill>
        <p:spPr>
          <a:xfrm>
            <a:off x="2072416" y="3928183"/>
            <a:ext cx="7682068" cy="2939977"/>
          </a:xfrm>
          <a:custGeom>
            <a:avLst/>
            <a:gdLst>
              <a:gd name="csX0" fmla="*/ 35263 w 7682068"/>
              <a:gd name="csY0" fmla="*/ 0 h 2939977"/>
              <a:gd name="csX1" fmla="*/ 7682068 w 7682068"/>
              <a:gd name="csY1" fmla="*/ 0 h 2939977"/>
              <a:gd name="csX2" fmla="*/ 7682068 w 7682068"/>
              <a:gd name="csY2" fmla="*/ 1162466 h 2939977"/>
              <a:gd name="csX3" fmla="*/ 7676394 w 7682068"/>
              <a:gd name="csY3" fmla="*/ 1191238 h 2939977"/>
              <a:gd name="csX4" fmla="*/ 7671092 w 7682068"/>
              <a:gd name="csY4" fmla="*/ 1317151 h 2939977"/>
              <a:gd name="csX5" fmla="*/ 7547498 w 7682068"/>
              <a:gd name="csY5" fmla="*/ 1427427 h 2939977"/>
              <a:gd name="csX6" fmla="*/ 7521911 w 7682068"/>
              <a:gd name="csY6" fmla="*/ 1590972 h 2939977"/>
              <a:gd name="csX7" fmla="*/ 7390238 w 7682068"/>
              <a:gd name="csY7" fmla="*/ 1691373 h 2939977"/>
              <a:gd name="csX8" fmla="*/ 7352232 w 7682068"/>
              <a:gd name="csY8" fmla="*/ 1852524 h 2939977"/>
              <a:gd name="csX9" fmla="*/ 7213227 w 7682068"/>
              <a:gd name="csY9" fmla="*/ 1942601 h 2939977"/>
              <a:gd name="csX10" fmla="*/ 7162951 w 7682068"/>
              <a:gd name="csY10" fmla="*/ 2100309 h 2939977"/>
              <a:gd name="csX11" fmla="*/ 7017512 w 7682068"/>
              <a:gd name="csY11" fmla="*/ 2179463 h 2939977"/>
              <a:gd name="csX12" fmla="*/ 6955416 w 7682068"/>
              <a:gd name="csY12" fmla="*/ 2332983 h 2939977"/>
              <a:gd name="csX13" fmla="*/ 6804440 w 7682068"/>
              <a:gd name="csY13" fmla="*/ 2400915 h 2939977"/>
              <a:gd name="csX14" fmla="*/ 6730823 w 7682068"/>
              <a:gd name="csY14" fmla="*/ 2549197 h 2939977"/>
              <a:gd name="csX15" fmla="*/ 6575059 w 7682068"/>
              <a:gd name="csY15" fmla="*/ 2605457 h 2939977"/>
              <a:gd name="csX16" fmla="*/ 6490368 w 7682068"/>
              <a:gd name="csY16" fmla="*/ 2747755 h 2939977"/>
              <a:gd name="csX17" fmla="*/ 6330864 w 7682068"/>
              <a:gd name="csY17" fmla="*/ 2791895 h 2939977"/>
              <a:gd name="csX18" fmla="*/ 6235550 w 7682068"/>
              <a:gd name="csY18" fmla="*/ 2927310 h 2939977"/>
              <a:gd name="csX19" fmla="*/ 6199404 w 7682068"/>
              <a:gd name="csY19" fmla="*/ 2939977 h 2939977"/>
              <a:gd name="csX20" fmla="*/ 1847066 w 7682068"/>
              <a:gd name="csY20" fmla="*/ 2939977 h 2939977"/>
              <a:gd name="csX21" fmla="*/ 1811018 w 7682068"/>
              <a:gd name="csY21" fmla="*/ 2927310 h 2939977"/>
              <a:gd name="csX22" fmla="*/ 1715704 w 7682068"/>
              <a:gd name="csY22" fmla="*/ 2791895 h 2939977"/>
              <a:gd name="csX23" fmla="*/ 1556200 w 7682068"/>
              <a:gd name="csY23" fmla="*/ 2747755 h 2939977"/>
              <a:gd name="csX24" fmla="*/ 1471510 w 7682068"/>
              <a:gd name="csY24" fmla="*/ 2605457 h 2939977"/>
              <a:gd name="csX25" fmla="*/ 1315746 w 7682068"/>
              <a:gd name="csY25" fmla="*/ 2549197 h 2939977"/>
              <a:gd name="csX26" fmla="*/ 1242128 w 7682068"/>
              <a:gd name="csY26" fmla="*/ 2400915 h 2939977"/>
              <a:gd name="csX27" fmla="*/ 1091152 w 7682068"/>
              <a:gd name="csY27" fmla="*/ 2332983 h 2939977"/>
              <a:gd name="csX28" fmla="*/ 1029056 w 7682068"/>
              <a:gd name="csY28" fmla="*/ 2179463 h 2939977"/>
              <a:gd name="csX29" fmla="*/ 883617 w 7682068"/>
              <a:gd name="csY29" fmla="*/ 2100309 h 2939977"/>
              <a:gd name="csX30" fmla="*/ 833341 w 7682068"/>
              <a:gd name="csY30" fmla="*/ 1942601 h 2939977"/>
              <a:gd name="csX31" fmla="*/ 694336 w 7682068"/>
              <a:gd name="csY31" fmla="*/ 1852524 h 2939977"/>
              <a:gd name="csX32" fmla="*/ 656330 w 7682068"/>
              <a:gd name="csY32" fmla="*/ 1691373 h 2939977"/>
              <a:gd name="csX33" fmla="*/ 524657 w 7682068"/>
              <a:gd name="csY33" fmla="*/ 1590972 h 2939977"/>
              <a:gd name="csX34" fmla="*/ 499070 w 7682068"/>
              <a:gd name="csY34" fmla="*/ 1427427 h 2939977"/>
              <a:gd name="csX35" fmla="*/ 375476 w 7682068"/>
              <a:gd name="csY35" fmla="*/ 1317301 h 2939977"/>
              <a:gd name="csX36" fmla="*/ 362459 w 7682068"/>
              <a:gd name="csY36" fmla="*/ 1152260 h 2939977"/>
              <a:gd name="csX37" fmla="*/ 247693 w 7682068"/>
              <a:gd name="csY37" fmla="*/ 1032856 h 2939977"/>
              <a:gd name="csX38" fmla="*/ 247394 w 7682068"/>
              <a:gd name="csY38" fmla="*/ 867366 h 2939977"/>
              <a:gd name="csX39" fmla="*/ 142205 w 7682068"/>
              <a:gd name="csY39" fmla="*/ 739433 h 2939977"/>
              <a:gd name="csX40" fmla="*/ 154774 w 7682068"/>
              <a:gd name="csY40" fmla="*/ 574392 h 2939977"/>
              <a:gd name="csX41" fmla="*/ 59759 w 7682068"/>
              <a:gd name="csY41" fmla="*/ 438828 h 2939977"/>
              <a:gd name="csX42" fmla="*/ 85046 w 7682068"/>
              <a:gd name="csY42" fmla="*/ 275134 h 2939977"/>
              <a:gd name="csX43" fmla="*/ 805 w 7682068"/>
              <a:gd name="csY43" fmla="*/ 132687 h 2939977"/>
              <a:gd name="csX44" fmla="*/ 33988 w 7682068"/>
              <a:gd name="csY44" fmla="*/ 11172 h 2939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7682068" h="2939977">
                <a:moveTo>
                  <a:pt x="35263" y="0"/>
                </a:moveTo>
                <a:lnTo>
                  <a:pt x="7682068" y="0"/>
                </a:lnTo>
                <a:lnTo>
                  <a:pt x="7682068" y="1162466"/>
                </a:lnTo>
                <a:lnTo>
                  <a:pt x="7676394" y="1191238"/>
                </a:lnTo>
                <a:cubicBezTo>
                  <a:pt x="7675132" y="1233462"/>
                  <a:pt x="7688262" y="1282587"/>
                  <a:pt x="7671092" y="1317151"/>
                </a:cubicBezTo>
                <a:cubicBezTo>
                  <a:pt x="7648198" y="1363237"/>
                  <a:pt x="7572187" y="1382090"/>
                  <a:pt x="7547498" y="1427427"/>
                </a:cubicBezTo>
                <a:cubicBezTo>
                  <a:pt x="7522809" y="1472765"/>
                  <a:pt x="7548246" y="1546682"/>
                  <a:pt x="7521911" y="1590972"/>
                </a:cubicBezTo>
                <a:cubicBezTo>
                  <a:pt x="7495577" y="1635262"/>
                  <a:pt x="7418368" y="1648130"/>
                  <a:pt x="7390238" y="1691373"/>
                </a:cubicBezTo>
                <a:cubicBezTo>
                  <a:pt x="7362108" y="1734616"/>
                  <a:pt x="7381859" y="1810329"/>
                  <a:pt x="7352232" y="1852524"/>
                </a:cubicBezTo>
                <a:cubicBezTo>
                  <a:pt x="7322606" y="1894719"/>
                  <a:pt x="7244649" y="1901602"/>
                  <a:pt x="7213227" y="1942601"/>
                </a:cubicBezTo>
                <a:cubicBezTo>
                  <a:pt x="7181805" y="1983599"/>
                  <a:pt x="7195870" y="2060658"/>
                  <a:pt x="7162951" y="2100309"/>
                </a:cubicBezTo>
                <a:cubicBezTo>
                  <a:pt x="7130033" y="2139962"/>
                  <a:pt x="7051927" y="2141009"/>
                  <a:pt x="7017512" y="2179463"/>
                </a:cubicBezTo>
                <a:cubicBezTo>
                  <a:pt x="6983097" y="2217918"/>
                  <a:pt x="6991177" y="2295725"/>
                  <a:pt x="6955416" y="2332983"/>
                </a:cubicBezTo>
                <a:cubicBezTo>
                  <a:pt x="6919654" y="2370240"/>
                  <a:pt x="6841548" y="2365153"/>
                  <a:pt x="6804440" y="2400915"/>
                </a:cubicBezTo>
                <a:cubicBezTo>
                  <a:pt x="6767332" y="2436676"/>
                  <a:pt x="6769277" y="2514932"/>
                  <a:pt x="6730823" y="2549197"/>
                </a:cubicBezTo>
                <a:cubicBezTo>
                  <a:pt x="6692368" y="2583462"/>
                  <a:pt x="6614860" y="2572539"/>
                  <a:pt x="6575059" y="2605457"/>
                </a:cubicBezTo>
                <a:cubicBezTo>
                  <a:pt x="6535257" y="2638376"/>
                  <a:pt x="6531367" y="2716333"/>
                  <a:pt x="6490368" y="2747755"/>
                </a:cubicBezTo>
                <a:cubicBezTo>
                  <a:pt x="6449370" y="2779177"/>
                  <a:pt x="6373059" y="2762269"/>
                  <a:pt x="6330864" y="2791895"/>
                </a:cubicBezTo>
                <a:cubicBezTo>
                  <a:pt x="6288669" y="2821522"/>
                  <a:pt x="6278943" y="2899179"/>
                  <a:pt x="6235550" y="2927310"/>
                </a:cubicBezTo>
                <a:lnTo>
                  <a:pt x="6199404" y="2939977"/>
                </a:lnTo>
                <a:lnTo>
                  <a:pt x="1847066" y="2939977"/>
                </a:lnTo>
                <a:lnTo>
                  <a:pt x="1811018" y="2927310"/>
                </a:lnTo>
                <a:cubicBezTo>
                  <a:pt x="1767775" y="2899179"/>
                  <a:pt x="1757900" y="2821672"/>
                  <a:pt x="1715704" y="2791895"/>
                </a:cubicBezTo>
                <a:cubicBezTo>
                  <a:pt x="1673509" y="2762119"/>
                  <a:pt x="1597198" y="2779027"/>
                  <a:pt x="1556200" y="2747755"/>
                </a:cubicBezTo>
                <a:cubicBezTo>
                  <a:pt x="1515201" y="2716482"/>
                  <a:pt x="1511311" y="2638376"/>
                  <a:pt x="1471510" y="2605457"/>
                </a:cubicBezTo>
                <a:cubicBezTo>
                  <a:pt x="1431708" y="2572539"/>
                  <a:pt x="1354350" y="2583612"/>
                  <a:pt x="1315746" y="2549197"/>
                </a:cubicBezTo>
                <a:cubicBezTo>
                  <a:pt x="1277141" y="2514782"/>
                  <a:pt x="1279236" y="2436676"/>
                  <a:pt x="1242128" y="2400915"/>
                </a:cubicBezTo>
                <a:cubicBezTo>
                  <a:pt x="1205020" y="2365153"/>
                  <a:pt x="1126914" y="2370240"/>
                  <a:pt x="1091152" y="2332983"/>
                </a:cubicBezTo>
                <a:cubicBezTo>
                  <a:pt x="1055391" y="2295725"/>
                  <a:pt x="1063321" y="2218068"/>
                  <a:pt x="1029056" y="2179463"/>
                </a:cubicBezTo>
                <a:cubicBezTo>
                  <a:pt x="994791" y="2140859"/>
                  <a:pt x="916535" y="2140111"/>
                  <a:pt x="883617" y="2100309"/>
                </a:cubicBezTo>
                <a:cubicBezTo>
                  <a:pt x="850698" y="2060509"/>
                  <a:pt x="864764" y="1983599"/>
                  <a:pt x="833341" y="1942601"/>
                </a:cubicBezTo>
                <a:cubicBezTo>
                  <a:pt x="801919" y="1901602"/>
                  <a:pt x="724112" y="1894719"/>
                  <a:pt x="694336" y="1852524"/>
                </a:cubicBezTo>
                <a:cubicBezTo>
                  <a:pt x="664560" y="1810329"/>
                  <a:pt x="684311" y="1734766"/>
                  <a:pt x="656330" y="1691373"/>
                </a:cubicBezTo>
                <a:cubicBezTo>
                  <a:pt x="628350" y="1647981"/>
                  <a:pt x="551141" y="1635262"/>
                  <a:pt x="524657" y="1590972"/>
                </a:cubicBezTo>
                <a:cubicBezTo>
                  <a:pt x="498172" y="1546682"/>
                  <a:pt x="523759" y="1472765"/>
                  <a:pt x="499070" y="1427427"/>
                </a:cubicBezTo>
                <a:cubicBezTo>
                  <a:pt x="474381" y="1382090"/>
                  <a:pt x="398519" y="1363536"/>
                  <a:pt x="375476" y="1317301"/>
                </a:cubicBezTo>
                <a:cubicBezTo>
                  <a:pt x="352434" y="1271065"/>
                  <a:pt x="383706" y="1199393"/>
                  <a:pt x="362459" y="1152260"/>
                </a:cubicBezTo>
                <a:cubicBezTo>
                  <a:pt x="341211" y="1105127"/>
                  <a:pt x="267145" y="1080737"/>
                  <a:pt x="247693" y="1032856"/>
                </a:cubicBezTo>
                <a:cubicBezTo>
                  <a:pt x="228241" y="984975"/>
                  <a:pt x="264901" y="915995"/>
                  <a:pt x="247394" y="867366"/>
                </a:cubicBezTo>
                <a:cubicBezTo>
                  <a:pt x="229887" y="818736"/>
                  <a:pt x="157766" y="788811"/>
                  <a:pt x="142205" y="739433"/>
                </a:cubicBezTo>
                <a:cubicBezTo>
                  <a:pt x="126643" y="690055"/>
                  <a:pt x="168390" y="624219"/>
                  <a:pt x="154774" y="574392"/>
                </a:cubicBezTo>
                <a:cubicBezTo>
                  <a:pt x="141157" y="524566"/>
                  <a:pt x="71580" y="489104"/>
                  <a:pt x="59759" y="438828"/>
                </a:cubicBezTo>
                <a:cubicBezTo>
                  <a:pt x="47938" y="388553"/>
                  <a:pt x="94772" y="326008"/>
                  <a:pt x="85046" y="275134"/>
                </a:cubicBezTo>
                <a:cubicBezTo>
                  <a:pt x="75320" y="224260"/>
                  <a:pt x="8586" y="183860"/>
                  <a:pt x="805" y="132687"/>
                </a:cubicBezTo>
                <a:cubicBezTo>
                  <a:pt x="-5030" y="94307"/>
                  <a:pt x="22380" y="51719"/>
                  <a:pt x="33988" y="11172"/>
                </a:cubicBezTo>
                <a:close/>
              </a:path>
            </a:pathLst>
          </a:custGeom>
        </p:spPr>
      </p:pic>
    </p:spTree>
    <p:extLst>
      <p:ext uri="{BB962C8B-B14F-4D97-AF65-F5344CB8AC3E}">
        <p14:creationId xmlns:p14="http://schemas.microsoft.com/office/powerpoint/2010/main" val="189180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5E141E47-09AC-A247-9868-DE2106336F07}"/>
              </a:ext>
            </a:extLst>
          </p:cNvPr>
          <p:cNvCxnSpPr>
            <a:cxnSpLocks/>
          </p:cNvCxnSpPr>
          <p:nvPr userDrawn="1"/>
        </p:nvCxnSpPr>
        <p:spPr>
          <a:xfrm>
            <a:off x="831850" y="3890075"/>
            <a:ext cx="6791463" cy="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6B55C73-F09A-9739-9B77-52DCDD9CDC66}"/>
              </a:ext>
            </a:extLst>
          </p:cNvPr>
          <p:cNvSpPr>
            <a:spLocks noGrp="1"/>
          </p:cNvSpPr>
          <p:nvPr>
            <p:ph type="title" hasCustomPrompt="1"/>
          </p:nvPr>
        </p:nvSpPr>
        <p:spPr>
          <a:xfrm>
            <a:off x="831850" y="663602"/>
            <a:ext cx="7909194" cy="2852737"/>
          </a:xfrm>
        </p:spPr>
        <p:txBody>
          <a:bodyPr anchor="b">
            <a:noAutofit/>
          </a:bodyPr>
          <a:lstStyle>
            <a:lvl1pPr>
              <a:defRPr sz="6000">
                <a:solidFill>
                  <a:schemeClr val="bg1"/>
                </a:solidFill>
              </a:defRPr>
            </a:lvl1pPr>
          </a:lstStyle>
          <a:p>
            <a:r>
              <a:rPr lang="en-US"/>
              <a:t>Introduce a main concept here.</a:t>
            </a:r>
          </a:p>
        </p:txBody>
      </p:sp>
      <p:sp>
        <p:nvSpPr>
          <p:cNvPr id="3" name="Text Placeholder 2">
            <a:extLst>
              <a:ext uri="{FF2B5EF4-FFF2-40B4-BE49-F238E27FC236}">
                <a16:creationId xmlns:a16="http://schemas.microsoft.com/office/drawing/2014/main" id="{79E51867-71B7-9F32-4896-A9F64F9E2239}"/>
              </a:ext>
            </a:extLst>
          </p:cNvPr>
          <p:cNvSpPr>
            <a:spLocks noGrp="1"/>
          </p:cNvSpPr>
          <p:nvPr>
            <p:ph type="body" idx="1" hasCustomPrompt="1"/>
          </p:nvPr>
        </p:nvSpPr>
        <p:spPr>
          <a:xfrm>
            <a:off x="831850" y="4263998"/>
            <a:ext cx="6711950" cy="1500187"/>
          </a:xfrm>
        </p:spPr>
        <p:txBody>
          <a:bodyPr>
            <a:no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Give some brief additional context or delete this box if unnecessary.</a:t>
            </a:r>
          </a:p>
        </p:txBody>
      </p:sp>
    </p:spTree>
    <p:extLst>
      <p:ext uri="{BB962C8B-B14F-4D97-AF65-F5344CB8AC3E}">
        <p14:creationId xmlns:p14="http://schemas.microsoft.com/office/powerpoint/2010/main" val="599380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14B0E05-51AA-0045-BEAA-58E806011370}"/>
              </a:ext>
            </a:extLst>
          </p:cNvPr>
          <p:cNvCxnSpPr/>
          <p:nvPr userDrawn="1"/>
        </p:nvCxnSpPr>
        <p:spPr>
          <a:xfrm>
            <a:off x="4425696" y="3758184"/>
            <a:ext cx="6784848" cy="0"/>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15D2C5B-D1D1-C23D-A34B-04887DB8105C}"/>
              </a:ext>
            </a:extLst>
          </p:cNvPr>
          <p:cNvSpPr>
            <a:spLocks noGrp="1"/>
          </p:cNvSpPr>
          <p:nvPr>
            <p:ph type="ctrTitle"/>
          </p:nvPr>
        </p:nvSpPr>
        <p:spPr>
          <a:xfrm>
            <a:off x="4425696" y="1122363"/>
            <a:ext cx="6784848" cy="2387600"/>
          </a:xfrm>
          <a:prstGeom prst="rect">
            <a:avLst/>
          </a:prstGeom>
        </p:spPr>
        <p:txBody>
          <a:bodyPr anchor="b">
            <a:noAutofit/>
          </a:bodyPr>
          <a:lstStyle>
            <a:lvl1pPr algn="l">
              <a:defRPr sz="6000"/>
            </a:lvl1pPr>
          </a:lstStyle>
          <a:p>
            <a:r>
              <a:rPr lang="en-US"/>
              <a:t>Click to edit Master title style</a:t>
            </a:r>
          </a:p>
        </p:txBody>
      </p:sp>
      <p:sp>
        <p:nvSpPr>
          <p:cNvPr id="5" name="Subtitle 2">
            <a:extLst>
              <a:ext uri="{FF2B5EF4-FFF2-40B4-BE49-F238E27FC236}">
                <a16:creationId xmlns:a16="http://schemas.microsoft.com/office/drawing/2014/main" id="{0BE69711-209C-6CA3-5165-0C6802AA4AF4}"/>
              </a:ext>
            </a:extLst>
          </p:cNvPr>
          <p:cNvSpPr>
            <a:spLocks noGrp="1"/>
          </p:cNvSpPr>
          <p:nvPr>
            <p:ph type="subTitle" idx="1" hasCustomPrompt="1"/>
          </p:nvPr>
        </p:nvSpPr>
        <p:spPr>
          <a:xfrm>
            <a:off x="4425696" y="4041648"/>
            <a:ext cx="6784848" cy="1216152"/>
          </a:xfrm>
          <a:prstGeom prst="rect">
            <a:avLst/>
          </a:prstGeom>
        </p:spPr>
        <p:txBody>
          <a:bodyPr>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Additional context, or a definition fits well here.</a:t>
            </a:r>
          </a:p>
        </p:txBody>
      </p:sp>
    </p:spTree>
    <p:extLst>
      <p:ext uri="{BB962C8B-B14F-4D97-AF65-F5344CB8AC3E}">
        <p14:creationId xmlns:p14="http://schemas.microsoft.com/office/powerpoint/2010/main" val="3270189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35A68F6-0262-FFA9-8528-EFDA8B5BB662}"/>
              </a:ext>
            </a:extLst>
          </p:cNvPr>
          <p:cNvSpPr>
            <a:spLocks noGrp="1"/>
          </p:cNvSpPr>
          <p:nvPr>
            <p:ph type="title"/>
          </p:nvPr>
        </p:nvSpPr>
        <p:spPr>
          <a:xfrm>
            <a:off x="838200" y="365125"/>
            <a:ext cx="10515600" cy="955675"/>
          </a:xfrm>
        </p:spPr>
        <p:txBody>
          <a:bodyPr anchor="t">
            <a:noAutofit/>
          </a:bodyPr>
          <a:lstStyle/>
          <a:p>
            <a:r>
              <a:rPr lang="en-US"/>
              <a:t>Click to edit Master title style</a:t>
            </a:r>
          </a:p>
        </p:txBody>
      </p:sp>
      <p:sp>
        <p:nvSpPr>
          <p:cNvPr id="5" name="Content Placeholder 2">
            <a:extLst>
              <a:ext uri="{FF2B5EF4-FFF2-40B4-BE49-F238E27FC236}">
                <a16:creationId xmlns:a16="http://schemas.microsoft.com/office/drawing/2014/main" id="{C07A1FAD-216A-4397-B5BD-1C13DE4CA25A}"/>
              </a:ext>
            </a:extLst>
          </p:cNvPr>
          <p:cNvSpPr>
            <a:spLocks noGrp="1"/>
          </p:cNvSpPr>
          <p:nvPr>
            <p:ph idx="1" hasCustomPrompt="1"/>
          </p:nvPr>
        </p:nvSpPr>
        <p:spPr>
          <a:xfrm>
            <a:off x="838200" y="1460500"/>
            <a:ext cx="10515600" cy="4716463"/>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0968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D0584E-091A-C7AA-2209-E41CB8BFA509}"/>
              </a:ext>
            </a:extLst>
          </p:cNvPr>
          <p:cNvSpPr>
            <a:spLocks noGrp="1"/>
          </p:cNvSpPr>
          <p:nvPr>
            <p:ph type="title" hasCustomPrompt="1"/>
          </p:nvPr>
        </p:nvSpPr>
        <p:spPr>
          <a:xfrm>
            <a:off x="887691" y="1161287"/>
            <a:ext cx="4273296" cy="1463040"/>
          </a:xfrm>
          <a:prstGeom prst="rect">
            <a:avLst/>
          </a:prstGeom>
        </p:spPr>
        <p:txBody>
          <a:bodyPr anchor="ctr" anchorCtr="0">
            <a:noAutofit/>
          </a:bodyPr>
          <a:lstStyle>
            <a:lvl1pPr>
              <a:defRPr sz="13800"/>
            </a:lvl1pPr>
          </a:lstStyle>
          <a:p>
            <a:r>
              <a:rPr lang="en-US"/>
              <a:t>X%</a:t>
            </a:r>
          </a:p>
        </p:txBody>
      </p:sp>
      <p:sp>
        <p:nvSpPr>
          <p:cNvPr id="4" name="Text Placeholder 10">
            <a:extLst>
              <a:ext uri="{FF2B5EF4-FFF2-40B4-BE49-F238E27FC236}">
                <a16:creationId xmlns:a16="http://schemas.microsoft.com/office/drawing/2014/main" id="{DF4FD262-47B8-55FD-171B-449EEE1430E4}"/>
              </a:ext>
            </a:extLst>
          </p:cNvPr>
          <p:cNvSpPr>
            <a:spLocks noGrp="1"/>
          </p:cNvSpPr>
          <p:nvPr>
            <p:ph type="body" sz="quarter" idx="11" hasCustomPrompt="1"/>
          </p:nvPr>
        </p:nvSpPr>
        <p:spPr>
          <a:xfrm>
            <a:off x="887413" y="2816225"/>
            <a:ext cx="4273550" cy="960120"/>
          </a:xfrm>
          <a:prstGeom prst="rect">
            <a:avLst/>
          </a:prstGeom>
        </p:spPr>
        <p:txBody>
          <a:bodyPr anchor="ctr" anchorCtr="0">
            <a:noAutofit/>
          </a:bodyPr>
          <a:lstStyle>
            <a:lvl1pPr marL="0" indent="0">
              <a:buNone/>
              <a:defRPr sz="7200" b="1"/>
            </a:lvl1pPr>
          </a:lstStyle>
          <a:p>
            <a:pPr lvl="0"/>
            <a:r>
              <a:rPr lang="en-US"/>
              <a:t>States</a:t>
            </a:r>
          </a:p>
        </p:txBody>
      </p:sp>
      <p:sp>
        <p:nvSpPr>
          <p:cNvPr id="5" name="Text Placeholder 12">
            <a:extLst>
              <a:ext uri="{FF2B5EF4-FFF2-40B4-BE49-F238E27FC236}">
                <a16:creationId xmlns:a16="http://schemas.microsoft.com/office/drawing/2014/main" id="{36B7F6F2-7093-590D-8173-C34222435AF2}"/>
              </a:ext>
            </a:extLst>
          </p:cNvPr>
          <p:cNvSpPr>
            <a:spLocks noGrp="1"/>
          </p:cNvSpPr>
          <p:nvPr>
            <p:ph type="body" sz="quarter" idx="12" hasCustomPrompt="1"/>
          </p:nvPr>
        </p:nvSpPr>
        <p:spPr>
          <a:xfrm>
            <a:off x="887413" y="3968750"/>
            <a:ext cx="4273550" cy="1033463"/>
          </a:xfrm>
          <a:prstGeom prst="rect">
            <a:avLst/>
          </a:prstGeom>
        </p:spPr>
        <p:txBody>
          <a:bodyPr anchor="ctr" anchorCtr="0">
            <a:noAutofit/>
          </a:bodyPr>
          <a:lstStyle>
            <a:lvl1pPr marL="0" indent="0">
              <a:buNone/>
              <a:defRPr/>
            </a:lvl1pPr>
          </a:lstStyle>
          <a:p>
            <a:r>
              <a:rPr lang="en-US" sz="2800" b="0"/>
              <a:t>This is what they do or what the % means.</a:t>
            </a:r>
          </a:p>
        </p:txBody>
      </p:sp>
    </p:spTree>
    <p:extLst>
      <p:ext uri="{BB962C8B-B14F-4D97-AF65-F5344CB8AC3E}">
        <p14:creationId xmlns:p14="http://schemas.microsoft.com/office/powerpoint/2010/main" val="42752143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bg>
      <p:bgPr>
        <a:gradFill>
          <a:gsLst>
            <a:gs pos="0">
              <a:srgbClr val="97478A"/>
            </a:gs>
            <a:gs pos="100000">
              <a:srgbClr val="5C3077"/>
            </a:gs>
          </a:gsLst>
          <a:lin ang="2700000" scaled="0"/>
        </a:gra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DC74CE91-DD88-3A90-2597-A125788034CA}"/>
              </a:ext>
            </a:extLst>
          </p:cNvPr>
          <p:cNvSpPr>
            <a:spLocks noGrp="1"/>
          </p:cNvSpPr>
          <p:nvPr>
            <p:ph type="title"/>
          </p:nvPr>
        </p:nvSpPr>
        <p:spPr>
          <a:xfrm>
            <a:off x="609600" y="1092200"/>
            <a:ext cx="10972800" cy="3962400"/>
          </a:xfrm>
          <a:prstGeom prst="rect">
            <a:avLst/>
          </a:prstGeo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988288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14A7B-7042-AD0D-5346-00BCE8F642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03281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5E141E47-09AC-A247-9868-DE2106336F07}"/>
              </a:ext>
            </a:extLst>
          </p:cNvPr>
          <p:cNvCxnSpPr>
            <a:cxnSpLocks/>
          </p:cNvCxnSpPr>
          <p:nvPr userDrawn="1"/>
        </p:nvCxnSpPr>
        <p:spPr>
          <a:xfrm>
            <a:off x="831850" y="3890075"/>
            <a:ext cx="6711950" cy="0"/>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12D0484-DD84-D746-837C-58A24FA92BDE}"/>
              </a:ext>
            </a:extLst>
          </p:cNvPr>
          <p:cNvSpPr>
            <a:spLocks noGrp="1"/>
          </p:cNvSpPr>
          <p:nvPr>
            <p:ph type="title" hasCustomPrompt="1"/>
          </p:nvPr>
        </p:nvSpPr>
        <p:spPr>
          <a:xfrm>
            <a:off x="831850" y="663602"/>
            <a:ext cx="7909194" cy="2852737"/>
          </a:xfrm>
        </p:spPr>
        <p:txBody>
          <a:bodyPr anchor="b">
            <a:noAutofit/>
          </a:bodyPr>
          <a:lstStyle>
            <a:lvl1pPr>
              <a:defRPr sz="6000">
                <a:solidFill>
                  <a:schemeClr val="tx1"/>
                </a:solidFill>
              </a:defRPr>
            </a:lvl1pPr>
          </a:lstStyle>
          <a:p>
            <a:r>
              <a:rPr lang="en-US"/>
              <a:t>Introduce a main concept here.</a:t>
            </a:r>
          </a:p>
        </p:txBody>
      </p:sp>
      <p:sp>
        <p:nvSpPr>
          <p:cNvPr id="3" name="Text Placeholder 2">
            <a:extLst>
              <a:ext uri="{FF2B5EF4-FFF2-40B4-BE49-F238E27FC236}">
                <a16:creationId xmlns:a16="http://schemas.microsoft.com/office/drawing/2014/main" id="{BCD2B086-D22A-C80B-089C-37DD5317BC90}"/>
              </a:ext>
            </a:extLst>
          </p:cNvPr>
          <p:cNvSpPr>
            <a:spLocks noGrp="1"/>
          </p:cNvSpPr>
          <p:nvPr>
            <p:ph type="body" idx="1" hasCustomPrompt="1"/>
          </p:nvPr>
        </p:nvSpPr>
        <p:spPr>
          <a:xfrm>
            <a:off x="831850" y="4263998"/>
            <a:ext cx="6711950" cy="1500187"/>
          </a:xfrm>
        </p:spPr>
        <p:txBody>
          <a:bodyPr>
            <a:no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Give some brief additional context or delete this box if unnecessary.</a:t>
            </a:r>
          </a:p>
        </p:txBody>
      </p:sp>
    </p:spTree>
    <p:extLst>
      <p:ext uri="{BB962C8B-B14F-4D97-AF65-F5344CB8AC3E}">
        <p14:creationId xmlns:p14="http://schemas.microsoft.com/office/powerpoint/2010/main" val="834741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14B0E05-51AA-0045-BEAA-58E806011370}"/>
              </a:ext>
            </a:extLst>
          </p:cNvPr>
          <p:cNvCxnSpPr/>
          <p:nvPr userDrawn="1"/>
        </p:nvCxnSpPr>
        <p:spPr>
          <a:xfrm>
            <a:off x="4425696" y="3758184"/>
            <a:ext cx="6784848" cy="0"/>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595ACC3B-D45B-F281-7B20-90D6C2C343C2}"/>
              </a:ext>
            </a:extLst>
          </p:cNvPr>
          <p:cNvSpPr>
            <a:spLocks noGrp="1"/>
          </p:cNvSpPr>
          <p:nvPr>
            <p:ph type="ctrTitle"/>
          </p:nvPr>
        </p:nvSpPr>
        <p:spPr>
          <a:xfrm>
            <a:off x="4425696" y="1122363"/>
            <a:ext cx="6784848" cy="2387600"/>
          </a:xfrm>
          <a:prstGeom prst="rect">
            <a:avLst/>
          </a:prstGeom>
        </p:spPr>
        <p:txBody>
          <a:bodyPr anchor="b">
            <a:noAutofit/>
          </a:bodyPr>
          <a:lstStyle>
            <a:lvl1pPr algn="l">
              <a:defRPr sz="6000"/>
            </a:lvl1pPr>
          </a:lstStyle>
          <a:p>
            <a:r>
              <a:rPr lang="en-US"/>
              <a:t>Click to edit Master title style</a:t>
            </a:r>
          </a:p>
        </p:txBody>
      </p:sp>
      <p:sp>
        <p:nvSpPr>
          <p:cNvPr id="5" name="Subtitle 2">
            <a:extLst>
              <a:ext uri="{FF2B5EF4-FFF2-40B4-BE49-F238E27FC236}">
                <a16:creationId xmlns:a16="http://schemas.microsoft.com/office/drawing/2014/main" id="{74390A8C-74B8-CA92-02CD-2EA2EBF25538}"/>
              </a:ext>
            </a:extLst>
          </p:cNvPr>
          <p:cNvSpPr>
            <a:spLocks noGrp="1"/>
          </p:cNvSpPr>
          <p:nvPr>
            <p:ph type="subTitle" idx="1" hasCustomPrompt="1"/>
          </p:nvPr>
        </p:nvSpPr>
        <p:spPr>
          <a:xfrm>
            <a:off x="4425696" y="4041648"/>
            <a:ext cx="6784848" cy="1216152"/>
          </a:xfrm>
          <a:prstGeom prst="rect">
            <a:avLst/>
          </a:prstGeom>
        </p:spPr>
        <p:txBody>
          <a:bodyPr>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Additional context, or a definition fits well here.</a:t>
            </a:r>
          </a:p>
        </p:txBody>
      </p:sp>
    </p:spTree>
    <p:extLst>
      <p:ext uri="{BB962C8B-B14F-4D97-AF65-F5344CB8AC3E}">
        <p14:creationId xmlns:p14="http://schemas.microsoft.com/office/powerpoint/2010/main" val="2283646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5067470-9E84-8AC1-1A12-D618D9CA2EC2}"/>
              </a:ext>
            </a:extLst>
          </p:cNvPr>
          <p:cNvSpPr>
            <a:spLocks noGrp="1"/>
          </p:cNvSpPr>
          <p:nvPr>
            <p:ph type="title"/>
          </p:nvPr>
        </p:nvSpPr>
        <p:spPr>
          <a:xfrm>
            <a:off x="838200" y="365125"/>
            <a:ext cx="10515600" cy="955675"/>
          </a:xfrm>
        </p:spPr>
        <p:txBody>
          <a:bodyPr anchor="t">
            <a:noAutofit/>
          </a:bodyPr>
          <a:lstStyle/>
          <a:p>
            <a:r>
              <a:rPr lang="en-US"/>
              <a:t>Click to edit Master title style</a:t>
            </a:r>
          </a:p>
        </p:txBody>
      </p:sp>
      <p:sp>
        <p:nvSpPr>
          <p:cNvPr id="5" name="Content Placeholder 2">
            <a:extLst>
              <a:ext uri="{FF2B5EF4-FFF2-40B4-BE49-F238E27FC236}">
                <a16:creationId xmlns:a16="http://schemas.microsoft.com/office/drawing/2014/main" id="{82E34DAE-5130-454D-B4E0-12C890228E17}"/>
              </a:ext>
            </a:extLst>
          </p:cNvPr>
          <p:cNvSpPr>
            <a:spLocks noGrp="1"/>
          </p:cNvSpPr>
          <p:nvPr>
            <p:ph idx="1" hasCustomPrompt="1"/>
          </p:nvPr>
        </p:nvSpPr>
        <p:spPr>
          <a:xfrm>
            <a:off x="838200" y="1460500"/>
            <a:ext cx="10515600" cy="4716463"/>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9232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A1BF400-99E6-B27E-5314-E1332C8430E2}"/>
              </a:ext>
            </a:extLst>
          </p:cNvPr>
          <p:cNvSpPr>
            <a:spLocks noGrp="1"/>
          </p:cNvSpPr>
          <p:nvPr>
            <p:ph type="title" hasCustomPrompt="1"/>
          </p:nvPr>
        </p:nvSpPr>
        <p:spPr>
          <a:xfrm>
            <a:off x="887691" y="1161287"/>
            <a:ext cx="4273296" cy="1463040"/>
          </a:xfrm>
          <a:prstGeom prst="rect">
            <a:avLst/>
          </a:prstGeom>
        </p:spPr>
        <p:txBody>
          <a:bodyPr anchor="ctr" anchorCtr="0">
            <a:noAutofit/>
          </a:bodyPr>
          <a:lstStyle>
            <a:lvl1pPr>
              <a:defRPr sz="13800"/>
            </a:lvl1pPr>
          </a:lstStyle>
          <a:p>
            <a:r>
              <a:rPr lang="en-US"/>
              <a:t>X%</a:t>
            </a:r>
          </a:p>
        </p:txBody>
      </p:sp>
      <p:sp>
        <p:nvSpPr>
          <p:cNvPr id="4" name="Text Placeholder 10">
            <a:extLst>
              <a:ext uri="{FF2B5EF4-FFF2-40B4-BE49-F238E27FC236}">
                <a16:creationId xmlns:a16="http://schemas.microsoft.com/office/drawing/2014/main" id="{6B514C14-75EF-CC19-190F-BA7A479AA2FC}"/>
              </a:ext>
            </a:extLst>
          </p:cNvPr>
          <p:cNvSpPr>
            <a:spLocks noGrp="1"/>
          </p:cNvSpPr>
          <p:nvPr>
            <p:ph type="body" sz="quarter" idx="11" hasCustomPrompt="1"/>
          </p:nvPr>
        </p:nvSpPr>
        <p:spPr>
          <a:xfrm>
            <a:off x="887413" y="2816225"/>
            <a:ext cx="4273550" cy="960120"/>
          </a:xfrm>
          <a:prstGeom prst="rect">
            <a:avLst/>
          </a:prstGeom>
        </p:spPr>
        <p:txBody>
          <a:bodyPr anchor="ctr" anchorCtr="0">
            <a:noAutofit/>
          </a:bodyPr>
          <a:lstStyle>
            <a:lvl1pPr marL="0" indent="0">
              <a:buNone/>
              <a:defRPr sz="7200" b="1"/>
            </a:lvl1pPr>
          </a:lstStyle>
          <a:p>
            <a:pPr lvl="0"/>
            <a:r>
              <a:rPr lang="en-US"/>
              <a:t>States</a:t>
            </a:r>
          </a:p>
        </p:txBody>
      </p:sp>
      <p:sp>
        <p:nvSpPr>
          <p:cNvPr id="5" name="Text Placeholder 12">
            <a:extLst>
              <a:ext uri="{FF2B5EF4-FFF2-40B4-BE49-F238E27FC236}">
                <a16:creationId xmlns:a16="http://schemas.microsoft.com/office/drawing/2014/main" id="{CF9DA898-A422-871C-7416-1F1ACA923655}"/>
              </a:ext>
            </a:extLst>
          </p:cNvPr>
          <p:cNvSpPr>
            <a:spLocks noGrp="1"/>
          </p:cNvSpPr>
          <p:nvPr>
            <p:ph type="body" sz="quarter" idx="12" hasCustomPrompt="1"/>
          </p:nvPr>
        </p:nvSpPr>
        <p:spPr>
          <a:xfrm>
            <a:off x="887413" y="3968750"/>
            <a:ext cx="4273550" cy="1033463"/>
          </a:xfrm>
          <a:prstGeom prst="rect">
            <a:avLst/>
          </a:prstGeom>
        </p:spPr>
        <p:txBody>
          <a:bodyPr anchor="ctr" anchorCtr="0">
            <a:noAutofit/>
          </a:bodyPr>
          <a:lstStyle>
            <a:lvl1pPr marL="0" indent="0">
              <a:buNone/>
              <a:defRPr/>
            </a:lvl1pPr>
          </a:lstStyle>
          <a:p>
            <a:r>
              <a:rPr lang="en-US" sz="2800" b="0"/>
              <a:t>This is what they do or what the % means.</a:t>
            </a:r>
          </a:p>
        </p:txBody>
      </p:sp>
    </p:spTree>
    <p:extLst>
      <p:ext uri="{BB962C8B-B14F-4D97-AF65-F5344CB8AC3E}">
        <p14:creationId xmlns:p14="http://schemas.microsoft.com/office/powerpoint/2010/main" val="19579789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Custom Layout">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BF021F2-E3C3-5584-9D7D-E1F9BB6F54F5}"/>
              </a:ext>
            </a:extLst>
          </p:cNvPr>
          <p:cNvSpPr>
            <a:spLocks noGrp="1"/>
          </p:cNvSpPr>
          <p:nvPr>
            <p:ph type="title"/>
          </p:nvPr>
        </p:nvSpPr>
        <p:spPr>
          <a:xfrm>
            <a:off x="609600" y="1092200"/>
            <a:ext cx="10972800" cy="3962400"/>
          </a:xfrm>
          <a:prstGeom prst="rect">
            <a:avLst/>
          </a:prstGeo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25092056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BB61D-F631-FC4E-666D-1A3FECCBB21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559445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BD1D80-4AC0-71DC-9298-5875427473E7}"/>
              </a:ext>
            </a:extLst>
          </p:cNvPr>
          <p:cNvSpPr/>
          <p:nvPr userDrawn="1"/>
        </p:nvSpPr>
        <p:spPr>
          <a:xfrm>
            <a:off x="8437418" y="6159731"/>
            <a:ext cx="3754582" cy="6982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E727C7D-644B-99F1-6756-9152FDB73AFE}"/>
              </a:ext>
            </a:extLst>
          </p:cNvPr>
          <p:cNvSpPr/>
          <p:nvPr userDrawn="1"/>
        </p:nvSpPr>
        <p:spPr>
          <a:xfrm>
            <a:off x="9576262" y="6051665"/>
            <a:ext cx="2615738" cy="806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591C4CA-2F7B-25F7-DE6B-725949F2FEFE}"/>
              </a:ext>
            </a:extLst>
          </p:cNvPr>
          <p:cNvPicPr>
            <a:picLocks noChangeAspect="1"/>
          </p:cNvPicPr>
          <p:nvPr userDrawn="1"/>
        </p:nvPicPr>
        <p:blipFill>
          <a:blip r:embed="rId2">
            <a:biLevel thresh="25000"/>
          </a:blip>
          <a:stretch>
            <a:fillRect/>
          </a:stretch>
        </p:blipFill>
        <p:spPr>
          <a:xfrm>
            <a:off x="9489482" y="6185515"/>
            <a:ext cx="2512016" cy="542982"/>
          </a:xfrm>
          <a:prstGeom prst="rect">
            <a:avLst/>
          </a:prstGeom>
        </p:spPr>
      </p:pic>
      <p:pic>
        <p:nvPicPr>
          <p:cNvPr id="11" name="Graphic 10">
            <a:extLst>
              <a:ext uri="{FF2B5EF4-FFF2-40B4-BE49-F238E27FC236}">
                <a16:creationId xmlns:a16="http://schemas.microsoft.com/office/drawing/2014/main" id="{AB2C6858-8094-8615-9F99-F44855CC726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40830" t="472" r="40626" b="1307"/>
          <a:stretch/>
        </p:blipFill>
        <p:spPr>
          <a:xfrm rot="3167116">
            <a:off x="8103067" y="256512"/>
            <a:ext cx="2806980" cy="7995939"/>
          </a:xfrm>
          <a:prstGeom prst="rect">
            <a:avLst/>
          </a:prstGeom>
        </p:spPr>
      </p:pic>
      <p:pic>
        <p:nvPicPr>
          <p:cNvPr id="12" name="Graphic 11">
            <a:extLst>
              <a:ext uri="{FF2B5EF4-FFF2-40B4-BE49-F238E27FC236}">
                <a16:creationId xmlns:a16="http://schemas.microsoft.com/office/drawing/2014/main" id="{024CE19F-A96B-5593-BB7D-74E5315565F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0205" t="13980" r="1909" b="36632"/>
          <a:stretch/>
        </p:blipFill>
        <p:spPr>
          <a:xfrm>
            <a:off x="7990971" y="4711772"/>
            <a:ext cx="4779591" cy="3504773"/>
          </a:xfrm>
          <a:prstGeom prst="rect">
            <a:avLst/>
          </a:prstGeom>
        </p:spPr>
      </p:pic>
      <p:pic>
        <p:nvPicPr>
          <p:cNvPr id="13" name="Graphic 12">
            <a:extLst>
              <a:ext uri="{FF2B5EF4-FFF2-40B4-BE49-F238E27FC236}">
                <a16:creationId xmlns:a16="http://schemas.microsoft.com/office/drawing/2014/main" id="{CE715CAF-ABDB-89CB-4A3B-BCE58BEAF0A2}"/>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209" t="1779" r="62936" b="32119"/>
          <a:stretch/>
        </p:blipFill>
        <p:spPr>
          <a:xfrm>
            <a:off x="9123865" y="2261062"/>
            <a:ext cx="4344137" cy="4505028"/>
          </a:xfrm>
          <a:prstGeom prst="rect">
            <a:avLst/>
          </a:prstGeom>
        </p:spPr>
      </p:pic>
      <p:sp>
        <p:nvSpPr>
          <p:cNvPr id="14" name="Title Placeholder 1">
            <a:extLst>
              <a:ext uri="{FF2B5EF4-FFF2-40B4-BE49-F238E27FC236}">
                <a16:creationId xmlns:a16="http://schemas.microsoft.com/office/drawing/2014/main" id="{912867BB-607B-8EF2-9BB9-CD878734E1D0}"/>
              </a:ext>
            </a:extLst>
          </p:cNvPr>
          <p:cNvSpPr txBox="1">
            <a:spLocks/>
          </p:cNvSpPr>
          <p:nvPr userDrawn="1"/>
        </p:nvSpPr>
        <p:spPr>
          <a:xfrm>
            <a:off x="756596" y="2760611"/>
            <a:ext cx="7234375" cy="22533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nSpc>
                <a:spcPct val="100000"/>
              </a:lnSpc>
              <a:spcBef>
                <a:spcPts val="3000"/>
              </a:spcBef>
              <a:spcAft>
                <a:spcPts val="1800"/>
              </a:spcAft>
            </a:pPr>
            <a:r>
              <a:rPr lang="en-US" sz="3200" b="0"/>
              <a:t>The essential, indispensable member of any team addressing education policy.</a:t>
            </a:r>
          </a:p>
        </p:txBody>
      </p:sp>
      <p:sp>
        <p:nvSpPr>
          <p:cNvPr id="15" name="Title Placeholder 1">
            <a:extLst>
              <a:ext uri="{FF2B5EF4-FFF2-40B4-BE49-F238E27FC236}">
                <a16:creationId xmlns:a16="http://schemas.microsoft.com/office/drawing/2014/main" id="{7649DFB8-6B0B-2DAE-EB3D-85CA0A1F044C}"/>
              </a:ext>
            </a:extLst>
          </p:cNvPr>
          <p:cNvSpPr txBox="1">
            <a:spLocks/>
          </p:cNvSpPr>
          <p:nvPr userDrawn="1"/>
        </p:nvSpPr>
        <p:spPr>
          <a:xfrm>
            <a:off x="756596" y="912307"/>
            <a:ext cx="7234375" cy="22533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nSpc>
                <a:spcPct val="100000"/>
              </a:lnSpc>
              <a:spcBef>
                <a:spcPts val="3000"/>
              </a:spcBef>
              <a:spcAft>
                <a:spcPts val="1800"/>
              </a:spcAft>
            </a:pPr>
            <a:r>
              <a:rPr lang="en-US" sz="6600"/>
              <a:t>WHO WE ARE.</a:t>
            </a:r>
            <a:endParaRPr lang="en-US" sz="6600" b="0"/>
          </a:p>
        </p:txBody>
      </p:sp>
      <p:sp>
        <p:nvSpPr>
          <p:cNvPr id="16" name="Footer Placeholder 1">
            <a:extLst>
              <a:ext uri="{FF2B5EF4-FFF2-40B4-BE49-F238E27FC236}">
                <a16:creationId xmlns:a16="http://schemas.microsoft.com/office/drawing/2014/main" id="{13C56574-D631-D03E-9D00-933192167C1A}"/>
              </a:ext>
            </a:extLst>
          </p:cNvPr>
          <p:cNvSpPr>
            <a:spLocks noGrp="1"/>
          </p:cNvSpPr>
          <p:nvPr>
            <p:ph type="ftr" sz="quarter" idx="10"/>
          </p:nvPr>
        </p:nvSpPr>
        <p:spPr>
          <a:xfrm>
            <a:off x="2662732" y="6281222"/>
            <a:ext cx="957843" cy="365125"/>
          </a:xfrm>
          <a:prstGeom prst="rect">
            <a:avLst/>
          </a:prstGeom>
        </p:spPr>
        <p:txBody>
          <a:bodyPr anchor="ctr" anchorCtr="0"/>
          <a:lstStyle>
            <a:lvl1pPr>
              <a:defRPr>
                <a:solidFill>
                  <a:srgbClr val="796E65"/>
                </a:solidFill>
              </a:defRPr>
            </a:lvl1pPr>
          </a:lstStyle>
          <a:p>
            <a:r>
              <a:rPr lang="en-US" sz="1100"/>
              <a:t>|    </a:t>
            </a:r>
            <a:r>
              <a:rPr lang="en-US" sz="1100" err="1"/>
              <a:t>ecs.org</a:t>
            </a:r>
            <a:endParaRPr lang="en-US" sz="1100"/>
          </a:p>
        </p:txBody>
      </p:sp>
      <p:pic>
        <p:nvPicPr>
          <p:cNvPr id="17" name="Picture 16">
            <a:extLst>
              <a:ext uri="{FF2B5EF4-FFF2-40B4-BE49-F238E27FC236}">
                <a16:creationId xmlns:a16="http://schemas.microsoft.com/office/drawing/2014/main" id="{EC073414-23E3-251D-5AE3-FA6337F6EFC2}"/>
              </a:ext>
            </a:extLst>
          </p:cNvPr>
          <p:cNvPicPr>
            <a:picLocks noChangeAspect="1"/>
          </p:cNvPicPr>
          <p:nvPr userDrawn="1"/>
        </p:nvPicPr>
        <p:blipFill>
          <a:blip r:embed="rId2"/>
          <a:stretch>
            <a:fillRect/>
          </a:stretch>
        </p:blipFill>
        <p:spPr>
          <a:xfrm>
            <a:off x="154982" y="6172815"/>
            <a:ext cx="2512016" cy="542981"/>
          </a:xfrm>
          <a:prstGeom prst="rect">
            <a:avLst/>
          </a:prstGeom>
        </p:spPr>
      </p:pic>
    </p:spTree>
    <p:extLst>
      <p:ext uri="{BB962C8B-B14F-4D97-AF65-F5344CB8AC3E}">
        <p14:creationId xmlns:p14="http://schemas.microsoft.com/office/powerpoint/2010/main" val="223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strVal val="#ppt_x"/>
                                          </p:val>
                                        </p:tav>
                                        <p:tav tm="100000">
                                          <p:val>
                                            <p:strVal val="#ppt_x"/>
                                          </p:val>
                                        </p:tav>
                                      </p:tavLst>
                                    </p:anim>
                                    <p:anim calcmode="lin" valueType="num">
                                      <p:cBhvr>
                                        <p:cTn id="21"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640002E-55E4-8F75-9A1C-AB0B1982F72F}"/>
              </a:ext>
            </a:extLst>
          </p:cNvPr>
          <p:cNvSpPr/>
          <p:nvPr userDrawn="1"/>
        </p:nvSpPr>
        <p:spPr>
          <a:xfrm>
            <a:off x="8438606" y="6156960"/>
            <a:ext cx="3753394" cy="701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2CD7A36-FEA2-4C5B-70B7-7C1A6094FA1D}"/>
              </a:ext>
            </a:extLst>
          </p:cNvPr>
          <p:cNvSpPr/>
          <p:nvPr userDrawn="1"/>
        </p:nvSpPr>
        <p:spPr>
          <a:xfrm>
            <a:off x="9576262" y="6051665"/>
            <a:ext cx="2615738" cy="806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BCB90C0-5FD9-AFAA-CEA9-43E8AD562F3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52" r="68552" b="43611"/>
          <a:stretch/>
        </p:blipFill>
        <p:spPr>
          <a:xfrm>
            <a:off x="9139774" y="-659218"/>
            <a:ext cx="3834585" cy="3740612"/>
          </a:xfrm>
          <a:prstGeom prst="rect">
            <a:avLst/>
          </a:prstGeom>
        </p:spPr>
      </p:pic>
      <p:pic>
        <p:nvPicPr>
          <p:cNvPr id="10" name="Graphic 9">
            <a:extLst>
              <a:ext uri="{FF2B5EF4-FFF2-40B4-BE49-F238E27FC236}">
                <a16:creationId xmlns:a16="http://schemas.microsoft.com/office/drawing/2014/main" id="{D0B1FB5E-6B88-0C12-2A03-B9E6A0453B3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2972" r="40349"/>
          <a:stretch/>
        </p:blipFill>
        <p:spPr>
          <a:xfrm rot="2332596">
            <a:off x="7879372" y="2177820"/>
            <a:ext cx="2106289" cy="7103440"/>
          </a:xfrm>
          <a:prstGeom prst="rect">
            <a:avLst/>
          </a:prstGeom>
        </p:spPr>
      </p:pic>
      <p:pic>
        <p:nvPicPr>
          <p:cNvPr id="11" name="Graphic 10">
            <a:extLst>
              <a:ext uri="{FF2B5EF4-FFF2-40B4-BE49-F238E27FC236}">
                <a16:creationId xmlns:a16="http://schemas.microsoft.com/office/drawing/2014/main" id="{31DC1A0B-0C85-A40A-95A4-6AF0D434DD22}"/>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8407" t="18965" r="1778" b="15053"/>
          <a:stretch/>
        </p:blipFill>
        <p:spPr>
          <a:xfrm rot="21415182">
            <a:off x="8884348" y="4134752"/>
            <a:ext cx="3834585" cy="4773492"/>
          </a:xfrm>
          <a:prstGeom prst="rect">
            <a:avLst/>
          </a:prstGeom>
        </p:spPr>
      </p:pic>
      <p:sp>
        <p:nvSpPr>
          <p:cNvPr id="12" name="Title Placeholder 1">
            <a:extLst>
              <a:ext uri="{FF2B5EF4-FFF2-40B4-BE49-F238E27FC236}">
                <a16:creationId xmlns:a16="http://schemas.microsoft.com/office/drawing/2014/main" id="{2504B2F4-9CEF-19ED-720E-ECB13EC62FBE}"/>
              </a:ext>
            </a:extLst>
          </p:cNvPr>
          <p:cNvSpPr txBox="1">
            <a:spLocks/>
          </p:cNvSpPr>
          <p:nvPr userDrawn="1"/>
        </p:nvSpPr>
        <p:spPr>
          <a:xfrm>
            <a:off x="756596" y="2760611"/>
            <a:ext cx="7659616" cy="24930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gn="l">
              <a:lnSpc>
                <a:spcPct val="100000"/>
              </a:lnSpc>
              <a:spcBef>
                <a:spcPts val="3000"/>
              </a:spcBef>
              <a:spcAft>
                <a:spcPts val="2400"/>
              </a:spcAft>
            </a:pPr>
            <a:r>
              <a:rPr lang="en-US" sz="3200" b="0">
                <a:solidFill>
                  <a:srgbClr val="544C47"/>
                </a:solidFill>
                <a:latin typeface="Century Gothic" charset="0"/>
                <a:ea typeface="Century Gothic" charset="0"/>
                <a:cs typeface="Century Gothic" charset="0"/>
              </a:rPr>
              <a:t>We believe in the power of learning from experience, and we know informed policymakers create better education policy</a:t>
            </a:r>
            <a:r>
              <a:rPr lang="en-US" sz="3200" b="0">
                <a:solidFill>
                  <a:schemeClr val="tx1"/>
                </a:solidFill>
                <a:latin typeface="Century Gothic" charset="0"/>
                <a:ea typeface="Century Gothic" charset="0"/>
                <a:cs typeface="Century Gothic" charset="0"/>
              </a:rPr>
              <a:t>.</a:t>
            </a:r>
            <a:endParaRPr lang="en-US" sz="3200" b="0" baseline="30000">
              <a:solidFill>
                <a:schemeClr val="tx1"/>
              </a:solidFill>
              <a:latin typeface="Century Gothic" charset="0"/>
              <a:ea typeface="Century Gothic" charset="0"/>
              <a:cs typeface="Century Gothic" charset="0"/>
            </a:endParaRPr>
          </a:p>
        </p:txBody>
      </p:sp>
      <p:sp>
        <p:nvSpPr>
          <p:cNvPr id="13" name="Title Placeholder 1">
            <a:extLst>
              <a:ext uri="{FF2B5EF4-FFF2-40B4-BE49-F238E27FC236}">
                <a16:creationId xmlns:a16="http://schemas.microsoft.com/office/drawing/2014/main" id="{5A038041-FAFD-8781-1646-56912A02054F}"/>
              </a:ext>
            </a:extLst>
          </p:cNvPr>
          <p:cNvSpPr txBox="1">
            <a:spLocks/>
          </p:cNvSpPr>
          <p:nvPr userDrawn="1"/>
        </p:nvSpPr>
        <p:spPr>
          <a:xfrm>
            <a:off x="756596" y="912307"/>
            <a:ext cx="7234375" cy="22533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nSpc>
                <a:spcPct val="100000"/>
              </a:lnSpc>
              <a:spcBef>
                <a:spcPts val="3000"/>
              </a:spcBef>
              <a:spcAft>
                <a:spcPts val="1800"/>
              </a:spcAft>
            </a:pPr>
            <a:r>
              <a:rPr lang="en-US" sz="6600"/>
              <a:t>WHAT WE DO.</a:t>
            </a:r>
            <a:endParaRPr lang="en-US" sz="6600" b="0"/>
          </a:p>
        </p:txBody>
      </p:sp>
      <p:sp>
        <p:nvSpPr>
          <p:cNvPr id="14" name="Footer Placeholder 1">
            <a:extLst>
              <a:ext uri="{FF2B5EF4-FFF2-40B4-BE49-F238E27FC236}">
                <a16:creationId xmlns:a16="http://schemas.microsoft.com/office/drawing/2014/main" id="{6F167DAE-BE32-FCC7-6845-8FA2C51D66EF}"/>
              </a:ext>
            </a:extLst>
          </p:cNvPr>
          <p:cNvSpPr>
            <a:spLocks noGrp="1"/>
          </p:cNvSpPr>
          <p:nvPr>
            <p:ph type="ftr" sz="quarter" idx="10"/>
          </p:nvPr>
        </p:nvSpPr>
        <p:spPr>
          <a:xfrm>
            <a:off x="2662732" y="6281222"/>
            <a:ext cx="957843" cy="365125"/>
          </a:xfrm>
          <a:prstGeom prst="rect">
            <a:avLst/>
          </a:prstGeom>
        </p:spPr>
        <p:txBody>
          <a:bodyPr anchor="ctr" anchorCtr="0"/>
          <a:lstStyle>
            <a:lvl1pPr>
              <a:defRPr>
                <a:solidFill>
                  <a:srgbClr val="796E65"/>
                </a:solidFill>
              </a:defRPr>
            </a:lvl1pPr>
          </a:lstStyle>
          <a:p>
            <a:r>
              <a:rPr lang="en-US" sz="1100"/>
              <a:t>|    </a:t>
            </a:r>
            <a:r>
              <a:rPr lang="en-US" sz="1100" err="1"/>
              <a:t>ecs.org</a:t>
            </a:r>
            <a:endParaRPr lang="en-US" sz="1100"/>
          </a:p>
        </p:txBody>
      </p:sp>
      <p:pic>
        <p:nvPicPr>
          <p:cNvPr id="15" name="Picture 14">
            <a:extLst>
              <a:ext uri="{FF2B5EF4-FFF2-40B4-BE49-F238E27FC236}">
                <a16:creationId xmlns:a16="http://schemas.microsoft.com/office/drawing/2014/main" id="{6D39F4FE-6D0F-3F71-C481-99B24FBC5D91}"/>
              </a:ext>
            </a:extLst>
          </p:cNvPr>
          <p:cNvPicPr>
            <a:picLocks noChangeAspect="1"/>
          </p:cNvPicPr>
          <p:nvPr userDrawn="1"/>
        </p:nvPicPr>
        <p:blipFill>
          <a:blip r:embed="rId3"/>
          <a:stretch>
            <a:fillRect/>
          </a:stretch>
        </p:blipFill>
        <p:spPr>
          <a:xfrm>
            <a:off x="154982" y="6172815"/>
            <a:ext cx="2512016" cy="542981"/>
          </a:xfrm>
          <a:prstGeom prst="rect">
            <a:avLst/>
          </a:prstGeom>
        </p:spPr>
      </p:pic>
    </p:spTree>
    <p:extLst>
      <p:ext uri="{BB962C8B-B14F-4D97-AF65-F5344CB8AC3E}">
        <p14:creationId xmlns:p14="http://schemas.microsoft.com/office/powerpoint/2010/main" val="108064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EC43E260-351A-4A6C-FB1B-52C441C1D669}"/>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59979" b="9576"/>
          <a:stretch/>
        </p:blipFill>
        <p:spPr>
          <a:xfrm>
            <a:off x="0" y="2289803"/>
            <a:ext cx="12192000" cy="2087916"/>
          </a:xfrm>
          <a:prstGeom prst="rect">
            <a:avLst/>
          </a:prstGeom>
        </p:spPr>
      </p:pic>
      <p:sp>
        <p:nvSpPr>
          <p:cNvPr id="6" name="Title Placeholder 1">
            <a:extLst>
              <a:ext uri="{FF2B5EF4-FFF2-40B4-BE49-F238E27FC236}">
                <a16:creationId xmlns:a16="http://schemas.microsoft.com/office/drawing/2014/main" id="{49D34196-6C98-7FE2-645A-DA67827F5A5B}"/>
              </a:ext>
            </a:extLst>
          </p:cNvPr>
          <p:cNvSpPr txBox="1">
            <a:spLocks/>
          </p:cNvSpPr>
          <p:nvPr userDrawn="1"/>
        </p:nvSpPr>
        <p:spPr>
          <a:xfrm>
            <a:off x="532085" y="4716652"/>
            <a:ext cx="2102982" cy="914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gn="ctr">
              <a:lnSpc>
                <a:spcPct val="100000"/>
              </a:lnSpc>
              <a:spcBef>
                <a:spcPts val="3000"/>
              </a:spcBef>
              <a:spcAft>
                <a:spcPts val="2400"/>
              </a:spcAft>
            </a:pPr>
            <a:r>
              <a:rPr lang="en-US" sz="3200" b="1">
                <a:solidFill>
                  <a:srgbClr val="544C47"/>
                </a:solidFill>
                <a:latin typeface="Century Gothic" charset="0"/>
                <a:ea typeface="Century Gothic" charset="0"/>
                <a:cs typeface="Century Gothic" charset="0"/>
              </a:rPr>
              <a:t>Research</a:t>
            </a:r>
            <a:endParaRPr lang="en-US" sz="3200" b="1" baseline="30000">
              <a:solidFill>
                <a:schemeClr val="tx1"/>
              </a:solidFill>
              <a:latin typeface="Century Gothic" charset="0"/>
              <a:ea typeface="Century Gothic" charset="0"/>
              <a:cs typeface="Century Gothic" charset="0"/>
            </a:endParaRPr>
          </a:p>
        </p:txBody>
      </p:sp>
      <p:sp>
        <p:nvSpPr>
          <p:cNvPr id="8" name="Title Placeholder 1">
            <a:extLst>
              <a:ext uri="{FF2B5EF4-FFF2-40B4-BE49-F238E27FC236}">
                <a16:creationId xmlns:a16="http://schemas.microsoft.com/office/drawing/2014/main" id="{4689E719-5418-B64E-AC20-B489E47FD59E}"/>
              </a:ext>
            </a:extLst>
          </p:cNvPr>
          <p:cNvSpPr txBox="1">
            <a:spLocks/>
          </p:cNvSpPr>
          <p:nvPr userDrawn="1"/>
        </p:nvSpPr>
        <p:spPr>
          <a:xfrm>
            <a:off x="3500328" y="4716652"/>
            <a:ext cx="2102982" cy="914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gn="ctr">
              <a:lnSpc>
                <a:spcPct val="100000"/>
              </a:lnSpc>
              <a:spcBef>
                <a:spcPts val="3000"/>
              </a:spcBef>
              <a:spcAft>
                <a:spcPts val="2400"/>
              </a:spcAft>
            </a:pPr>
            <a:r>
              <a:rPr lang="en-US" sz="3200" b="1">
                <a:solidFill>
                  <a:srgbClr val="544C47"/>
                </a:solidFill>
                <a:latin typeface="Century Gothic" charset="0"/>
                <a:ea typeface="Century Gothic" charset="0"/>
                <a:cs typeface="Century Gothic" charset="0"/>
              </a:rPr>
              <a:t>Report</a:t>
            </a:r>
            <a:endParaRPr lang="en-US" sz="3200" b="1" baseline="30000">
              <a:solidFill>
                <a:schemeClr val="tx1"/>
              </a:solidFill>
              <a:latin typeface="Century Gothic" charset="0"/>
              <a:ea typeface="Century Gothic" charset="0"/>
              <a:cs typeface="Century Gothic" charset="0"/>
            </a:endParaRPr>
          </a:p>
        </p:txBody>
      </p:sp>
      <p:sp>
        <p:nvSpPr>
          <p:cNvPr id="9" name="Title Placeholder 1">
            <a:extLst>
              <a:ext uri="{FF2B5EF4-FFF2-40B4-BE49-F238E27FC236}">
                <a16:creationId xmlns:a16="http://schemas.microsoft.com/office/drawing/2014/main" id="{01DCBAE1-E651-22D9-7D2B-B5542C42D72A}"/>
              </a:ext>
            </a:extLst>
          </p:cNvPr>
          <p:cNvSpPr txBox="1">
            <a:spLocks/>
          </p:cNvSpPr>
          <p:nvPr userDrawn="1"/>
        </p:nvSpPr>
        <p:spPr>
          <a:xfrm>
            <a:off x="6486444" y="4716652"/>
            <a:ext cx="2102982" cy="914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gn="ctr">
              <a:lnSpc>
                <a:spcPct val="100000"/>
              </a:lnSpc>
              <a:spcBef>
                <a:spcPts val="3000"/>
              </a:spcBef>
              <a:spcAft>
                <a:spcPts val="2400"/>
              </a:spcAft>
            </a:pPr>
            <a:r>
              <a:rPr lang="en-US" sz="3200" b="1">
                <a:solidFill>
                  <a:srgbClr val="544C47"/>
                </a:solidFill>
                <a:latin typeface="Century Gothic" charset="0"/>
                <a:ea typeface="Century Gothic" charset="0"/>
                <a:cs typeface="Century Gothic" charset="0"/>
              </a:rPr>
              <a:t>Convene</a:t>
            </a:r>
            <a:endParaRPr lang="en-US" sz="3200" b="1" baseline="30000">
              <a:solidFill>
                <a:schemeClr val="tx1"/>
              </a:solidFill>
              <a:latin typeface="Century Gothic" charset="0"/>
              <a:ea typeface="Century Gothic" charset="0"/>
              <a:cs typeface="Century Gothic" charset="0"/>
            </a:endParaRPr>
          </a:p>
        </p:txBody>
      </p:sp>
      <p:sp>
        <p:nvSpPr>
          <p:cNvPr id="13" name="Title Placeholder 1">
            <a:extLst>
              <a:ext uri="{FF2B5EF4-FFF2-40B4-BE49-F238E27FC236}">
                <a16:creationId xmlns:a16="http://schemas.microsoft.com/office/drawing/2014/main" id="{6D8CC2F2-18EB-76CB-EF15-33B3D80E0296}"/>
              </a:ext>
            </a:extLst>
          </p:cNvPr>
          <p:cNvSpPr txBox="1">
            <a:spLocks/>
          </p:cNvSpPr>
          <p:nvPr userDrawn="1"/>
        </p:nvSpPr>
        <p:spPr>
          <a:xfrm>
            <a:off x="9472559" y="4716652"/>
            <a:ext cx="2102982" cy="914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gn="ctr">
              <a:lnSpc>
                <a:spcPct val="100000"/>
              </a:lnSpc>
              <a:spcBef>
                <a:spcPts val="3000"/>
              </a:spcBef>
              <a:spcAft>
                <a:spcPts val="2400"/>
              </a:spcAft>
            </a:pPr>
            <a:r>
              <a:rPr lang="en-US" sz="3200" b="1">
                <a:solidFill>
                  <a:srgbClr val="544C47"/>
                </a:solidFill>
                <a:latin typeface="Century Gothic" charset="0"/>
                <a:ea typeface="Century Gothic" charset="0"/>
                <a:cs typeface="Century Gothic" charset="0"/>
              </a:rPr>
              <a:t>Counsel</a:t>
            </a:r>
            <a:endParaRPr lang="en-US" sz="3200" b="1" baseline="30000">
              <a:solidFill>
                <a:schemeClr val="tx1"/>
              </a:solidFill>
              <a:latin typeface="Century Gothic" charset="0"/>
              <a:ea typeface="Century Gothic" charset="0"/>
              <a:cs typeface="Century Gothic" charset="0"/>
            </a:endParaRPr>
          </a:p>
        </p:txBody>
      </p:sp>
      <p:pic>
        <p:nvPicPr>
          <p:cNvPr id="14" name="Graphic 13">
            <a:extLst>
              <a:ext uri="{FF2B5EF4-FFF2-40B4-BE49-F238E27FC236}">
                <a16:creationId xmlns:a16="http://schemas.microsoft.com/office/drawing/2014/main" id="{12FB8C7E-DCD6-DAE2-2C6D-88BCEBD3DB02}"/>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386" t="11365" r="74727" b="52271"/>
          <a:stretch/>
        </p:blipFill>
        <p:spPr>
          <a:xfrm>
            <a:off x="310344" y="2199672"/>
            <a:ext cx="2546464" cy="2493817"/>
          </a:xfrm>
          <a:prstGeom prst="rect">
            <a:avLst/>
          </a:prstGeom>
        </p:spPr>
      </p:pic>
      <p:pic>
        <p:nvPicPr>
          <p:cNvPr id="15" name="Graphic 14">
            <a:extLst>
              <a:ext uri="{FF2B5EF4-FFF2-40B4-BE49-F238E27FC236}">
                <a16:creationId xmlns:a16="http://schemas.microsoft.com/office/drawing/2014/main" id="{70D1AC19-AEB8-F645-91A5-85AA2DE1821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7863" t="12100" r="51250" b="51537"/>
          <a:stretch/>
        </p:blipFill>
        <p:spPr>
          <a:xfrm>
            <a:off x="6262788" y="2199671"/>
            <a:ext cx="2546464" cy="2493818"/>
          </a:xfrm>
          <a:prstGeom prst="rect">
            <a:avLst/>
          </a:prstGeom>
        </p:spPr>
      </p:pic>
      <p:pic>
        <p:nvPicPr>
          <p:cNvPr id="16" name="Graphic 15">
            <a:extLst>
              <a:ext uri="{FF2B5EF4-FFF2-40B4-BE49-F238E27FC236}">
                <a16:creationId xmlns:a16="http://schemas.microsoft.com/office/drawing/2014/main" id="{AA9803CB-4E64-726A-3483-8FAF610986C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1341" t="11575" r="27773" b="52061"/>
          <a:stretch/>
        </p:blipFill>
        <p:spPr>
          <a:xfrm>
            <a:off x="3274758" y="2199671"/>
            <a:ext cx="2546464" cy="2493818"/>
          </a:xfrm>
          <a:prstGeom prst="rect">
            <a:avLst/>
          </a:prstGeom>
        </p:spPr>
      </p:pic>
      <p:pic>
        <p:nvPicPr>
          <p:cNvPr id="17" name="Graphic 16">
            <a:extLst>
              <a:ext uri="{FF2B5EF4-FFF2-40B4-BE49-F238E27FC236}">
                <a16:creationId xmlns:a16="http://schemas.microsoft.com/office/drawing/2014/main" id="{2A48278F-CF77-A8ED-989E-4671B9B531C8}"/>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74114" t="11292" r="5000" b="52344"/>
          <a:stretch/>
        </p:blipFill>
        <p:spPr>
          <a:xfrm>
            <a:off x="9250818" y="2199671"/>
            <a:ext cx="2546464" cy="2493818"/>
          </a:xfrm>
          <a:prstGeom prst="rect">
            <a:avLst/>
          </a:prstGeom>
        </p:spPr>
      </p:pic>
      <p:sp>
        <p:nvSpPr>
          <p:cNvPr id="18" name="Title Placeholder 1">
            <a:extLst>
              <a:ext uri="{FF2B5EF4-FFF2-40B4-BE49-F238E27FC236}">
                <a16:creationId xmlns:a16="http://schemas.microsoft.com/office/drawing/2014/main" id="{976A8608-CCE6-6647-01FB-A4EABC08D09F}"/>
              </a:ext>
            </a:extLst>
          </p:cNvPr>
          <p:cNvSpPr txBox="1">
            <a:spLocks/>
          </p:cNvSpPr>
          <p:nvPr userDrawn="1"/>
        </p:nvSpPr>
        <p:spPr>
          <a:xfrm>
            <a:off x="2507625" y="-65280"/>
            <a:ext cx="7234375" cy="22533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600" b="1" i="0" kern="1200">
                <a:solidFill>
                  <a:srgbClr val="544C47"/>
                </a:solidFill>
                <a:latin typeface="Century Gothic" panose="020B0502020202020204" pitchFamily="34" charset="0"/>
                <a:ea typeface="+mj-ea"/>
                <a:cs typeface="+mj-cs"/>
              </a:defRPr>
            </a:lvl1pPr>
          </a:lstStyle>
          <a:p>
            <a:pPr algn="ctr">
              <a:lnSpc>
                <a:spcPct val="100000"/>
              </a:lnSpc>
              <a:spcBef>
                <a:spcPts val="3000"/>
              </a:spcBef>
              <a:spcAft>
                <a:spcPts val="1800"/>
              </a:spcAft>
            </a:pPr>
            <a:r>
              <a:rPr lang="en-US" sz="6600"/>
              <a:t>HOW WE DO IT.</a:t>
            </a:r>
            <a:endParaRPr lang="en-US" sz="6600" b="0"/>
          </a:p>
        </p:txBody>
      </p:sp>
      <p:sp>
        <p:nvSpPr>
          <p:cNvPr id="19" name="Footer Placeholder 1">
            <a:extLst>
              <a:ext uri="{FF2B5EF4-FFF2-40B4-BE49-F238E27FC236}">
                <a16:creationId xmlns:a16="http://schemas.microsoft.com/office/drawing/2014/main" id="{57964CCF-A515-6E38-24DF-7B93F1AD6F7D}"/>
              </a:ext>
            </a:extLst>
          </p:cNvPr>
          <p:cNvSpPr>
            <a:spLocks noGrp="1"/>
          </p:cNvSpPr>
          <p:nvPr>
            <p:ph type="ftr" sz="quarter" idx="10"/>
          </p:nvPr>
        </p:nvSpPr>
        <p:spPr>
          <a:xfrm>
            <a:off x="2662732" y="6281222"/>
            <a:ext cx="957843" cy="365125"/>
          </a:xfrm>
          <a:prstGeom prst="rect">
            <a:avLst/>
          </a:prstGeom>
        </p:spPr>
        <p:txBody>
          <a:bodyPr anchor="ctr" anchorCtr="0"/>
          <a:lstStyle>
            <a:lvl1pPr>
              <a:defRPr>
                <a:solidFill>
                  <a:srgbClr val="796E65"/>
                </a:solidFill>
              </a:defRPr>
            </a:lvl1pPr>
          </a:lstStyle>
          <a:p>
            <a:r>
              <a:rPr lang="en-US" sz="1100"/>
              <a:t>|    </a:t>
            </a:r>
            <a:r>
              <a:rPr lang="en-US" sz="1100" err="1"/>
              <a:t>ecs.org</a:t>
            </a:r>
            <a:endParaRPr lang="en-US" sz="1100"/>
          </a:p>
        </p:txBody>
      </p:sp>
      <p:pic>
        <p:nvPicPr>
          <p:cNvPr id="20" name="Picture 19">
            <a:extLst>
              <a:ext uri="{FF2B5EF4-FFF2-40B4-BE49-F238E27FC236}">
                <a16:creationId xmlns:a16="http://schemas.microsoft.com/office/drawing/2014/main" id="{257DF63F-C436-C7F2-82BD-D98E57A77554}"/>
              </a:ext>
            </a:extLst>
          </p:cNvPr>
          <p:cNvPicPr>
            <a:picLocks noChangeAspect="1"/>
          </p:cNvPicPr>
          <p:nvPr userDrawn="1"/>
        </p:nvPicPr>
        <p:blipFill>
          <a:blip r:embed="rId3"/>
          <a:stretch>
            <a:fillRect/>
          </a:stretch>
        </p:blipFill>
        <p:spPr>
          <a:xfrm>
            <a:off x="154982" y="6172815"/>
            <a:ext cx="2512016" cy="542981"/>
          </a:xfrm>
          <a:prstGeom prst="rect">
            <a:avLst/>
          </a:prstGeom>
        </p:spPr>
      </p:pic>
    </p:spTree>
    <p:extLst>
      <p:ext uri="{BB962C8B-B14F-4D97-AF65-F5344CB8AC3E}">
        <p14:creationId xmlns:p14="http://schemas.microsoft.com/office/powerpoint/2010/main" val="393499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42" presetClass="entr" presetSubtype="0" fill="hold"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5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4FD0C-FBF1-51B8-162B-C26331999390}"/>
              </a:ext>
            </a:extLst>
          </p:cNvPr>
          <p:cNvSpPr>
            <a:spLocks noGrp="1"/>
          </p:cNvSpPr>
          <p:nvPr>
            <p:ph type="title" hasCustomPrompt="1"/>
          </p:nvPr>
        </p:nvSpPr>
        <p:spPr>
          <a:xfrm>
            <a:off x="442784" y="300490"/>
            <a:ext cx="11247468" cy="878808"/>
          </a:xfrm>
          <a:prstGeom prst="rect">
            <a:avLst/>
          </a:prstGeom>
        </p:spPr>
        <p:txBody>
          <a:bodyPr anchor="t">
            <a:normAutofit/>
          </a:bodyPr>
          <a:lstStyle>
            <a:lvl1pPr algn="ctr">
              <a:defRPr sz="5000"/>
            </a:lvl1pPr>
          </a:lstStyle>
          <a:p>
            <a:r>
              <a:rPr lang="en-US"/>
              <a:t>Map Backup</a:t>
            </a:r>
          </a:p>
        </p:txBody>
      </p:sp>
      <p:sp>
        <p:nvSpPr>
          <p:cNvPr id="3" name="Oval 2" descr="Legend: orange circle to represent the orange on the map. ">
            <a:extLst>
              <a:ext uri="{FF2B5EF4-FFF2-40B4-BE49-F238E27FC236}">
                <a16:creationId xmlns:a16="http://schemas.microsoft.com/office/drawing/2014/main" id="{64A46CDE-8E5A-5506-657A-775453A33707}"/>
              </a:ext>
            </a:extLst>
          </p:cNvPr>
          <p:cNvSpPr/>
          <p:nvPr userDrawn="1"/>
        </p:nvSpPr>
        <p:spPr>
          <a:xfrm>
            <a:off x="454039" y="2092313"/>
            <a:ext cx="225468" cy="225468"/>
          </a:xfrm>
          <a:prstGeom prst="ellipse">
            <a:avLst/>
          </a:prstGeom>
          <a:solidFill>
            <a:srgbClr val="D9D9D9"/>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AD9FF56-8226-33DD-6AAF-B7119B74EAF7}"/>
              </a:ext>
            </a:extLst>
          </p:cNvPr>
          <p:cNvSpPr txBox="1"/>
          <p:nvPr userDrawn="1"/>
        </p:nvSpPr>
        <p:spPr>
          <a:xfrm>
            <a:off x="794853" y="2032007"/>
            <a:ext cx="220345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Description for Key</a:t>
            </a:r>
          </a:p>
        </p:txBody>
      </p:sp>
      <p:sp>
        <p:nvSpPr>
          <p:cNvPr id="119" name="Graphic 147">
            <a:extLst>
              <a:ext uri="{FF2B5EF4-FFF2-40B4-BE49-F238E27FC236}">
                <a16:creationId xmlns:a16="http://schemas.microsoft.com/office/drawing/2014/main" id="{CF2CFED3-5A0A-56F1-35E1-645B86F2F6B0}"/>
              </a:ext>
            </a:extLst>
          </p:cNvPr>
          <p:cNvSpPr>
            <a:spLocks noChangeAspect="1"/>
          </p:cNvSpPr>
          <p:nvPr userDrawn="1"/>
        </p:nvSpPr>
        <p:spPr>
          <a:xfrm>
            <a:off x="8137653" y="5530545"/>
            <a:ext cx="393473" cy="373334"/>
          </a:xfrm>
          <a:custGeom>
            <a:avLst/>
            <a:gdLst>
              <a:gd name="connsiteX0" fmla="*/ 146609 w 238709"/>
              <a:gd name="connsiteY0" fmla="*/ 210515 h 226491"/>
              <a:gd name="connsiteX1" fmla="*/ 138151 w 238709"/>
              <a:gd name="connsiteY1" fmla="*/ 218034 h 226491"/>
              <a:gd name="connsiteX2" fmla="*/ 135331 w 238709"/>
              <a:gd name="connsiteY2" fmla="*/ 218034 h 226491"/>
              <a:gd name="connsiteX3" fmla="*/ 132512 w 238709"/>
              <a:gd name="connsiteY3" fmla="*/ 216154 h 226491"/>
              <a:gd name="connsiteX4" fmla="*/ 126873 w 238709"/>
              <a:gd name="connsiteY4" fmla="*/ 216154 h 226491"/>
              <a:gd name="connsiteX5" fmla="*/ 116535 w 238709"/>
              <a:gd name="connsiteY5" fmla="*/ 218034 h 226491"/>
              <a:gd name="connsiteX6" fmla="*/ 109017 w 238709"/>
              <a:gd name="connsiteY6" fmla="*/ 219913 h 226491"/>
              <a:gd name="connsiteX7" fmla="*/ 102438 w 238709"/>
              <a:gd name="connsiteY7" fmla="*/ 223672 h 226491"/>
              <a:gd name="connsiteX8" fmla="*/ 101498 w 238709"/>
              <a:gd name="connsiteY8" fmla="*/ 223672 h 226491"/>
              <a:gd name="connsiteX9" fmla="*/ 100559 w 238709"/>
              <a:gd name="connsiteY9" fmla="*/ 223672 h 226491"/>
              <a:gd name="connsiteX10" fmla="*/ 96799 w 238709"/>
              <a:gd name="connsiteY10" fmla="*/ 220853 h 226491"/>
              <a:gd name="connsiteX11" fmla="*/ 94920 w 238709"/>
              <a:gd name="connsiteY11" fmla="*/ 219913 h 226491"/>
              <a:gd name="connsiteX12" fmla="*/ 84582 w 238709"/>
              <a:gd name="connsiteY12" fmla="*/ 218973 h 226491"/>
              <a:gd name="connsiteX13" fmla="*/ 78003 w 238709"/>
              <a:gd name="connsiteY13" fmla="*/ 220853 h 226491"/>
              <a:gd name="connsiteX14" fmla="*/ 70485 w 238709"/>
              <a:gd name="connsiteY14" fmla="*/ 226492 h 226491"/>
              <a:gd name="connsiteX15" fmla="*/ 67666 w 238709"/>
              <a:gd name="connsiteY15" fmla="*/ 226492 h 226491"/>
              <a:gd name="connsiteX16" fmla="*/ 66726 w 238709"/>
              <a:gd name="connsiteY16" fmla="*/ 224612 h 226491"/>
              <a:gd name="connsiteX17" fmla="*/ 66726 w 238709"/>
              <a:gd name="connsiteY17" fmla="*/ 221793 h 226491"/>
              <a:gd name="connsiteX18" fmla="*/ 70485 w 238709"/>
              <a:gd name="connsiteY18" fmla="*/ 218973 h 226491"/>
              <a:gd name="connsiteX19" fmla="*/ 72365 w 238709"/>
              <a:gd name="connsiteY19" fmla="*/ 213335 h 226491"/>
              <a:gd name="connsiteX20" fmla="*/ 74244 w 238709"/>
              <a:gd name="connsiteY20" fmla="*/ 211455 h 226491"/>
              <a:gd name="connsiteX21" fmla="*/ 76124 w 238709"/>
              <a:gd name="connsiteY21" fmla="*/ 205816 h 226491"/>
              <a:gd name="connsiteX22" fmla="*/ 76124 w 238709"/>
              <a:gd name="connsiteY22" fmla="*/ 202057 h 226491"/>
              <a:gd name="connsiteX23" fmla="*/ 75184 w 238709"/>
              <a:gd name="connsiteY23" fmla="*/ 199238 h 226491"/>
              <a:gd name="connsiteX24" fmla="*/ 72365 w 238709"/>
              <a:gd name="connsiteY24" fmla="*/ 192659 h 226491"/>
              <a:gd name="connsiteX25" fmla="*/ 72365 w 238709"/>
              <a:gd name="connsiteY25" fmla="*/ 187020 h 226491"/>
              <a:gd name="connsiteX26" fmla="*/ 73304 w 238709"/>
              <a:gd name="connsiteY26" fmla="*/ 185141 h 226491"/>
              <a:gd name="connsiteX27" fmla="*/ 78943 w 238709"/>
              <a:gd name="connsiteY27" fmla="*/ 178562 h 226491"/>
              <a:gd name="connsiteX28" fmla="*/ 80823 w 238709"/>
              <a:gd name="connsiteY28" fmla="*/ 177622 h 226491"/>
              <a:gd name="connsiteX29" fmla="*/ 83642 w 238709"/>
              <a:gd name="connsiteY29" fmla="*/ 177622 h 226491"/>
              <a:gd name="connsiteX30" fmla="*/ 91161 w 238709"/>
              <a:gd name="connsiteY30" fmla="*/ 180442 h 226491"/>
              <a:gd name="connsiteX31" fmla="*/ 98679 w 238709"/>
              <a:gd name="connsiteY31" fmla="*/ 182321 h 226491"/>
              <a:gd name="connsiteX32" fmla="*/ 109017 w 238709"/>
              <a:gd name="connsiteY32" fmla="*/ 179502 h 226491"/>
              <a:gd name="connsiteX33" fmla="*/ 112776 w 238709"/>
              <a:gd name="connsiteY33" fmla="*/ 174803 h 226491"/>
              <a:gd name="connsiteX34" fmla="*/ 115595 w 238709"/>
              <a:gd name="connsiteY34" fmla="*/ 174803 h 226491"/>
              <a:gd name="connsiteX35" fmla="*/ 119355 w 238709"/>
              <a:gd name="connsiteY35" fmla="*/ 174803 h 226491"/>
              <a:gd name="connsiteX36" fmla="*/ 124993 w 238709"/>
              <a:gd name="connsiteY36" fmla="*/ 171983 h 226491"/>
              <a:gd name="connsiteX37" fmla="*/ 126873 w 238709"/>
              <a:gd name="connsiteY37" fmla="*/ 171983 h 226491"/>
              <a:gd name="connsiteX38" fmla="*/ 135331 w 238709"/>
              <a:gd name="connsiteY38" fmla="*/ 173863 h 226491"/>
              <a:gd name="connsiteX39" fmla="*/ 138151 w 238709"/>
              <a:gd name="connsiteY39" fmla="*/ 175743 h 226491"/>
              <a:gd name="connsiteX40" fmla="*/ 139090 w 238709"/>
              <a:gd name="connsiteY40" fmla="*/ 180442 h 226491"/>
              <a:gd name="connsiteX41" fmla="*/ 140970 w 238709"/>
              <a:gd name="connsiteY41" fmla="*/ 181381 h 226491"/>
              <a:gd name="connsiteX42" fmla="*/ 141910 w 238709"/>
              <a:gd name="connsiteY42" fmla="*/ 178562 h 226491"/>
              <a:gd name="connsiteX43" fmla="*/ 143789 w 238709"/>
              <a:gd name="connsiteY43" fmla="*/ 178562 h 226491"/>
              <a:gd name="connsiteX44" fmla="*/ 143789 w 238709"/>
              <a:gd name="connsiteY44" fmla="*/ 173863 h 226491"/>
              <a:gd name="connsiteX45" fmla="*/ 148488 w 238709"/>
              <a:gd name="connsiteY45" fmla="*/ 175743 h 226491"/>
              <a:gd name="connsiteX46" fmla="*/ 151308 w 238709"/>
              <a:gd name="connsiteY46" fmla="*/ 183261 h 226491"/>
              <a:gd name="connsiteX47" fmla="*/ 156007 w 238709"/>
              <a:gd name="connsiteY47" fmla="*/ 184201 h 226491"/>
              <a:gd name="connsiteX48" fmla="*/ 160706 w 238709"/>
              <a:gd name="connsiteY48" fmla="*/ 188900 h 226491"/>
              <a:gd name="connsiteX49" fmla="*/ 164465 w 238709"/>
              <a:gd name="connsiteY49" fmla="*/ 191719 h 226491"/>
              <a:gd name="connsiteX50" fmla="*/ 171983 w 238709"/>
              <a:gd name="connsiteY50" fmla="*/ 192659 h 226491"/>
              <a:gd name="connsiteX51" fmla="*/ 176682 w 238709"/>
              <a:gd name="connsiteY51" fmla="*/ 191719 h 226491"/>
              <a:gd name="connsiteX52" fmla="*/ 179502 w 238709"/>
              <a:gd name="connsiteY52" fmla="*/ 192659 h 226491"/>
              <a:gd name="connsiteX53" fmla="*/ 180442 w 238709"/>
              <a:gd name="connsiteY53" fmla="*/ 191719 h 226491"/>
              <a:gd name="connsiteX54" fmla="*/ 179502 w 238709"/>
              <a:gd name="connsiteY54" fmla="*/ 191719 h 226491"/>
              <a:gd name="connsiteX55" fmla="*/ 173863 w 238709"/>
              <a:gd name="connsiteY55" fmla="*/ 191719 h 226491"/>
              <a:gd name="connsiteX56" fmla="*/ 172923 w 238709"/>
              <a:gd name="connsiteY56" fmla="*/ 190779 h 226491"/>
              <a:gd name="connsiteX57" fmla="*/ 173863 w 238709"/>
              <a:gd name="connsiteY57" fmla="*/ 190779 h 226491"/>
              <a:gd name="connsiteX58" fmla="*/ 177622 w 238709"/>
              <a:gd name="connsiteY58" fmla="*/ 190779 h 226491"/>
              <a:gd name="connsiteX59" fmla="*/ 184201 w 238709"/>
              <a:gd name="connsiteY59" fmla="*/ 187960 h 226491"/>
              <a:gd name="connsiteX60" fmla="*/ 186080 w 238709"/>
              <a:gd name="connsiteY60" fmla="*/ 188900 h 226491"/>
              <a:gd name="connsiteX61" fmla="*/ 188900 w 238709"/>
              <a:gd name="connsiteY61" fmla="*/ 188900 h 226491"/>
              <a:gd name="connsiteX62" fmla="*/ 193599 w 238709"/>
              <a:gd name="connsiteY62" fmla="*/ 187020 h 226491"/>
              <a:gd name="connsiteX63" fmla="*/ 202997 w 238709"/>
              <a:gd name="connsiteY63" fmla="*/ 188900 h 226491"/>
              <a:gd name="connsiteX64" fmla="*/ 208636 w 238709"/>
              <a:gd name="connsiteY64" fmla="*/ 188900 h 226491"/>
              <a:gd name="connsiteX65" fmla="*/ 209575 w 238709"/>
              <a:gd name="connsiteY65" fmla="*/ 188900 h 226491"/>
              <a:gd name="connsiteX66" fmla="*/ 212395 w 238709"/>
              <a:gd name="connsiteY66" fmla="*/ 187960 h 226491"/>
              <a:gd name="connsiteX67" fmla="*/ 216154 w 238709"/>
              <a:gd name="connsiteY67" fmla="*/ 189840 h 226491"/>
              <a:gd name="connsiteX68" fmla="*/ 228371 w 238709"/>
              <a:gd name="connsiteY68" fmla="*/ 188900 h 226491"/>
              <a:gd name="connsiteX69" fmla="*/ 235890 w 238709"/>
              <a:gd name="connsiteY69" fmla="*/ 189840 h 226491"/>
              <a:gd name="connsiteX70" fmla="*/ 238709 w 238709"/>
              <a:gd name="connsiteY70" fmla="*/ 191719 h 226491"/>
              <a:gd name="connsiteX71" fmla="*/ 234010 w 238709"/>
              <a:gd name="connsiteY71" fmla="*/ 195478 h 226491"/>
              <a:gd name="connsiteX72" fmla="*/ 219913 w 238709"/>
              <a:gd name="connsiteY72" fmla="*/ 195478 h 226491"/>
              <a:gd name="connsiteX73" fmla="*/ 214274 w 238709"/>
              <a:gd name="connsiteY73" fmla="*/ 201117 h 226491"/>
              <a:gd name="connsiteX74" fmla="*/ 208636 w 238709"/>
              <a:gd name="connsiteY74" fmla="*/ 202997 h 226491"/>
              <a:gd name="connsiteX75" fmla="*/ 209575 w 238709"/>
              <a:gd name="connsiteY75" fmla="*/ 198298 h 226491"/>
              <a:gd name="connsiteX76" fmla="*/ 202057 w 238709"/>
              <a:gd name="connsiteY76" fmla="*/ 202057 h 226491"/>
              <a:gd name="connsiteX77" fmla="*/ 195478 w 238709"/>
              <a:gd name="connsiteY77" fmla="*/ 202997 h 226491"/>
              <a:gd name="connsiteX78" fmla="*/ 192659 w 238709"/>
              <a:gd name="connsiteY78" fmla="*/ 203937 h 226491"/>
              <a:gd name="connsiteX79" fmla="*/ 186080 w 238709"/>
              <a:gd name="connsiteY79" fmla="*/ 207696 h 226491"/>
              <a:gd name="connsiteX80" fmla="*/ 179502 w 238709"/>
              <a:gd name="connsiteY80" fmla="*/ 210515 h 226491"/>
              <a:gd name="connsiteX81" fmla="*/ 173863 w 238709"/>
              <a:gd name="connsiteY81" fmla="*/ 211455 h 226491"/>
              <a:gd name="connsiteX82" fmla="*/ 167284 w 238709"/>
              <a:gd name="connsiteY82" fmla="*/ 211455 h 226491"/>
              <a:gd name="connsiteX83" fmla="*/ 163525 w 238709"/>
              <a:gd name="connsiteY83" fmla="*/ 213335 h 226491"/>
              <a:gd name="connsiteX84" fmla="*/ 161646 w 238709"/>
              <a:gd name="connsiteY84" fmla="*/ 213335 h 226491"/>
              <a:gd name="connsiteX85" fmla="*/ 156947 w 238709"/>
              <a:gd name="connsiteY85" fmla="*/ 211455 h 226491"/>
              <a:gd name="connsiteX86" fmla="*/ 150368 w 238709"/>
              <a:gd name="connsiteY86" fmla="*/ 211455 h 226491"/>
              <a:gd name="connsiteX87" fmla="*/ 146609 w 238709"/>
              <a:gd name="connsiteY87" fmla="*/ 210515 h 226491"/>
              <a:gd name="connsiteX88" fmla="*/ 146609 w 238709"/>
              <a:gd name="connsiteY88" fmla="*/ 210515 h 226491"/>
              <a:gd name="connsiteX89" fmla="*/ 4699 w 238709"/>
              <a:gd name="connsiteY89" fmla="*/ 21615 h 226491"/>
              <a:gd name="connsiteX90" fmla="*/ 8458 w 238709"/>
              <a:gd name="connsiteY90" fmla="*/ 20676 h 226491"/>
              <a:gd name="connsiteX91" fmla="*/ 11278 w 238709"/>
              <a:gd name="connsiteY91" fmla="*/ 20676 h 226491"/>
              <a:gd name="connsiteX92" fmla="*/ 12217 w 238709"/>
              <a:gd name="connsiteY92" fmla="*/ 21615 h 226491"/>
              <a:gd name="connsiteX93" fmla="*/ 13157 w 238709"/>
              <a:gd name="connsiteY93" fmla="*/ 21615 h 226491"/>
              <a:gd name="connsiteX94" fmla="*/ 17856 w 238709"/>
              <a:gd name="connsiteY94" fmla="*/ 18796 h 226491"/>
              <a:gd name="connsiteX95" fmla="*/ 19736 w 238709"/>
              <a:gd name="connsiteY95" fmla="*/ 16916 h 226491"/>
              <a:gd name="connsiteX96" fmla="*/ 22555 w 238709"/>
              <a:gd name="connsiteY96" fmla="*/ 16916 h 226491"/>
              <a:gd name="connsiteX97" fmla="*/ 24435 w 238709"/>
              <a:gd name="connsiteY97" fmla="*/ 17856 h 226491"/>
              <a:gd name="connsiteX98" fmla="*/ 27254 w 238709"/>
              <a:gd name="connsiteY98" fmla="*/ 19736 h 226491"/>
              <a:gd name="connsiteX99" fmla="*/ 29134 w 238709"/>
              <a:gd name="connsiteY99" fmla="*/ 20676 h 226491"/>
              <a:gd name="connsiteX100" fmla="*/ 30074 w 238709"/>
              <a:gd name="connsiteY100" fmla="*/ 21615 h 226491"/>
              <a:gd name="connsiteX101" fmla="*/ 30074 w 238709"/>
              <a:gd name="connsiteY101" fmla="*/ 24435 h 226491"/>
              <a:gd name="connsiteX102" fmla="*/ 31953 w 238709"/>
              <a:gd name="connsiteY102" fmla="*/ 27254 h 226491"/>
              <a:gd name="connsiteX103" fmla="*/ 32893 w 238709"/>
              <a:gd name="connsiteY103" fmla="*/ 27254 h 226491"/>
              <a:gd name="connsiteX104" fmla="*/ 33833 w 238709"/>
              <a:gd name="connsiteY104" fmla="*/ 26314 h 226491"/>
              <a:gd name="connsiteX105" fmla="*/ 34773 w 238709"/>
              <a:gd name="connsiteY105" fmla="*/ 27254 h 226491"/>
              <a:gd name="connsiteX106" fmla="*/ 34773 w 238709"/>
              <a:gd name="connsiteY106" fmla="*/ 31013 h 226491"/>
              <a:gd name="connsiteX107" fmla="*/ 35712 w 238709"/>
              <a:gd name="connsiteY107" fmla="*/ 31953 h 226491"/>
              <a:gd name="connsiteX108" fmla="*/ 39472 w 238709"/>
              <a:gd name="connsiteY108" fmla="*/ 30074 h 226491"/>
              <a:gd name="connsiteX109" fmla="*/ 42291 w 238709"/>
              <a:gd name="connsiteY109" fmla="*/ 25375 h 226491"/>
              <a:gd name="connsiteX110" fmla="*/ 46990 w 238709"/>
              <a:gd name="connsiteY110" fmla="*/ 24435 h 226491"/>
              <a:gd name="connsiteX111" fmla="*/ 50749 w 238709"/>
              <a:gd name="connsiteY111" fmla="*/ 22555 h 226491"/>
              <a:gd name="connsiteX112" fmla="*/ 53569 w 238709"/>
              <a:gd name="connsiteY112" fmla="*/ 21615 h 226491"/>
              <a:gd name="connsiteX113" fmla="*/ 56388 w 238709"/>
              <a:gd name="connsiteY113" fmla="*/ 22555 h 226491"/>
              <a:gd name="connsiteX114" fmla="*/ 57328 w 238709"/>
              <a:gd name="connsiteY114" fmla="*/ 24435 h 226491"/>
              <a:gd name="connsiteX115" fmla="*/ 56388 w 238709"/>
              <a:gd name="connsiteY115" fmla="*/ 26314 h 226491"/>
              <a:gd name="connsiteX116" fmla="*/ 57328 w 238709"/>
              <a:gd name="connsiteY116" fmla="*/ 28194 h 226491"/>
              <a:gd name="connsiteX117" fmla="*/ 57328 w 238709"/>
              <a:gd name="connsiteY117" fmla="*/ 31013 h 226491"/>
              <a:gd name="connsiteX118" fmla="*/ 62967 w 238709"/>
              <a:gd name="connsiteY118" fmla="*/ 33833 h 226491"/>
              <a:gd name="connsiteX119" fmla="*/ 63906 w 238709"/>
              <a:gd name="connsiteY119" fmla="*/ 34773 h 226491"/>
              <a:gd name="connsiteX120" fmla="*/ 66726 w 238709"/>
              <a:gd name="connsiteY120" fmla="*/ 35712 h 226491"/>
              <a:gd name="connsiteX121" fmla="*/ 68605 w 238709"/>
              <a:gd name="connsiteY121" fmla="*/ 35712 h 226491"/>
              <a:gd name="connsiteX122" fmla="*/ 69545 w 238709"/>
              <a:gd name="connsiteY122" fmla="*/ 34773 h 226491"/>
              <a:gd name="connsiteX123" fmla="*/ 72365 w 238709"/>
              <a:gd name="connsiteY123" fmla="*/ 33833 h 226491"/>
              <a:gd name="connsiteX124" fmla="*/ 79883 w 238709"/>
              <a:gd name="connsiteY124" fmla="*/ 38532 h 226491"/>
              <a:gd name="connsiteX125" fmla="*/ 79883 w 238709"/>
              <a:gd name="connsiteY125" fmla="*/ 37592 h 226491"/>
              <a:gd name="connsiteX126" fmla="*/ 81763 w 238709"/>
              <a:gd name="connsiteY126" fmla="*/ 36652 h 226491"/>
              <a:gd name="connsiteX127" fmla="*/ 79883 w 238709"/>
              <a:gd name="connsiteY127" fmla="*/ 35712 h 226491"/>
              <a:gd name="connsiteX128" fmla="*/ 79883 w 238709"/>
              <a:gd name="connsiteY128" fmla="*/ 34773 h 226491"/>
              <a:gd name="connsiteX129" fmla="*/ 84582 w 238709"/>
              <a:gd name="connsiteY129" fmla="*/ 33833 h 226491"/>
              <a:gd name="connsiteX130" fmla="*/ 87401 w 238709"/>
              <a:gd name="connsiteY130" fmla="*/ 32893 h 226491"/>
              <a:gd name="connsiteX131" fmla="*/ 88341 w 238709"/>
              <a:gd name="connsiteY131" fmla="*/ 32893 h 226491"/>
              <a:gd name="connsiteX132" fmla="*/ 89281 w 238709"/>
              <a:gd name="connsiteY132" fmla="*/ 33833 h 226491"/>
              <a:gd name="connsiteX133" fmla="*/ 93980 w 238709"/>
              <a:gd name="connsiteY133" fmla="*/ 32893 h 226491"/>
              <a:gd name="connsiteX134" fmla="*/ 94920 w 238709"/>
              <a:gd name="connsiteY134" fmla="*/ 32893 h 226491"/>
              <a:gd name="connsiteX135" fmla="*/ 95860 w 238709"/>
              <a:gd name="connsiteY135" fmla="*/ 33833 h 226491"/>
              <a:gd name="connsiteX136" fmla="*/ 99619 w 238709"/>
              <a:gd name="connsiteY136" fmla="*/ 36652 h 226491"/>
              <a:gd name="connsiteX137" fmla="*/ 100559 w 238709"/>
              <a:gd name="connsiteY137" fmla="*/ 35712 h 226491"/>
              <a:gd name="connsiteX138" fmla="*/ 100559 w 238709"/>
              <a:gd name="connsiteY138" fmla="*/ 34773 h 226491"/>
              <a:gd name="connsiteX139" fmla="*/ 100559 w 238709"/>
              <a:gd name="connsiteY139" fmla="*/ 33833 h 226491"/>
              <a:gd name="connsiteX140" fmla="*/ 101498 w 238709"/>
              <a:gd name="connsiteY140" fmla="*/ 32893 h 226491"/>
              <a:gd name="connsiteX141" fmla="*/ 102438 w 238709"/>
              <a:gd name="connsiteY141" fmla="*/ 32893 h 226491"/>
              <a:gd name="connsiteX142" fmla="*/ 104318 w 238709"/>
              <a:gd name="connsiteY142" fmla="*/ 31953 h 226491"/>
              <a:gd name="connsiteX143" fmla="*/ 104318 w 238709"/>
              <a:gd name="connsiteY143" fmla="*/ 30074 h 226491"/>
              <a:gd name="connsiteX144" fmla="*/ 105258 w 238709"/>
              <a:gd name="connsiteY144" fmla="*/ 27254 h 226491"/>
              <a:gd name="connsiteX145" fmla="*/ 105258 w 238709"/>
              <a:gd name="connsiteY145" fmla="*/ 26314 h 226491"/>
              <a:gd name="connsiteX146" fmla="*/ 97739 w 238709"/>
              <a:gd name="connsiteY146" fmla="*/ 27254 h 226491"/>
              <a:gd name="connsiteX147" fmla="*/ 94920 w 238709"/>
              <a:gd name="connsiteY147" fmla="*/ 29134 h 226491"/>
              <a:gd name="connsiteX148" fmla="*/ 97739 w 238709"/>
              <a:gd name="connsiteY148" fmla="*/ 27254 h 226491"/>
              <a:gd name="connsiteX149" fmla="*/ 97739 w 238709"/>
              <a:gd name="connsiteY149" fmla="*/ 26314 h 226491"/>
              <a:gd name="connsiteX150" fmla="*/ 94920 w 238709"/>
              <a:gd name="connsiteY150" fmla="*/ 24435 h 226491"/>
              <a:gd name="connsiteX151" fmla="*/ 92100 w 238709"/>
              <a:gd name="connsiteY151" fmla="*/ 23495 h 226491"/>
              <a:gd name="connsiteX152" fmla="*/ 90221 w 238709"/>
              <a:gd name="connsiteY152" fmla="*/ 21615 h 226491"/>
              <a:gd name="connsiteX153" fmla="*/ 89281 w 238709"/>
              <a:gd name="connsiteY153" fmla="*/ 19736 h 226491"/>
              <a:gd name="connsiteX154" fmla="*/ 87401 w 238709"/>
              <a:gd name="connsiteY154" fmla="*/ 18796 h 226491"/>
              <a:gd name="connsiteX155" fmla="*/ 86462 w 238709"/>
              <a:gd name="connsiteY155" fmla="*/ 16916 h 226491"/>
              <a:gd name="connsiteX156" fmla="*/ 84582 w 238709"/>
              <a:gd name="connsiteY156" fmla="*/ 15977 h 226491"/>
              <a:gd name="connsiteX157" fmla="*/ 81763 w 238709"/>
              <a:gd name="connsiteY157" fmla="*/ 15977 h 226491"/>
              <a:gd name="connsiteX158" fmla="*/ 78943 w 238709"/>
              <a:gd name="connsiteY158" fmla="*/ 14097 h 226491"/>
              <a:gd name="connsiteX159" fmla="*/ 75184 w 238709"/>
              <a:gd name="connsiteY159" fmla="*/ 13157 h 226491"/>
              <a:gd name="connsiteX160" fmla="*/ 73304 w 238709"/>
              <a:gd name="connsiteY160" fmla="*/ 11278 h 226491"/>
              <a:gd name="connsiteX161" fmla="*/ 68605 w 238709"/>
              <a:gd name="connsiteY161" fmla="*/ 9398 h 226491"/>
              <a:gd name="connsiteX162" fmla="*/ 66726 w 238709"/>
              <a:gd name="connsiteY162" fmla="*/ 9398 h 226491"/>
              <a:gd name="connsiteX163" fmla="*/ 62967 w 238709"/>
              <a:gd name="connsiteY163" fmla="*/ 7518 h 226491"/>
              <a:gd name="connsiteX164" fmla="*/ 58268 w 238709"/>
              <a:gd name="connsiteY164" fmla="*/ 4699 h 226491"/>
              <a:gd name="connsiteX165" fmla="*/ 49809 w 238709"/>
              <a:gd name="connsiteY165" fmla="*/ 0 h 226491"/>
              <a:gd name="connsiteX166" fmla="*/ 48870 w 238709"/>
              <a:gd name="connsiteY166" fmla="*/ 0 h 226491"/>
              <a:gd name="connsiteX167" fmla="*/ 48870 w 238709"/>
              <a:gd name="connsiteY167" fmla="*/ 0 h 226491"/>
              <a:gd name="connsiteX168" fmla="*/ 50749 w 238709"/>
              <a:gd name="connsiteY168" fmla="*/ 1880 h 226491"/>
              <a:gd name="connsiteX169" fmla="*/ 52629 w 238709"/>
              <a:gd name="connsiteY169" fmla="*/ 3759 h 226491"/>
              <a:gd name="connsiteX170" fmla="*/ 58268 w 238709"/>
              <a:gd name="connsiteY170" fmla="*/ 9398 h 226491"/>
              <a:gd name="connsiteX171" fmla="*/ 58268 w 238709"/>
              <a:gd name="connsiteY171" fmla="*/ 11278 h 226491"/>
              <a:gd name="connsiteX172" fmla="*/ 56388 w 238709"/>
              <a:gd name="connsiteY172" fmla="*/ 13157 h 226491"/>
              <a:gd name="connsiteX173" fmla="*/ 49809 w 238709"/>
              <a:gd name="connsiteY173" fmla="*/ 9398 h 226491"/>
              <a:gd name="connsiteX174" fmla="*/ 48870 w 238709"/>
              <a:gd name="connsiteY174" fmla="*/ 7518 h 226491"/>
              <a:gd name="connsiteX175" fmla="*/ 46050 w 238709"/>
              <a:gd name="connsiteY175" fmla="*/ 4699 h 226491"/>
              <a:gd name="connsiteX176" fmla="*/ 44171 w 238709"/>
              <a:gd name="connsiteY176" fmla="*/ 7518 h 226491"/>
              <a:gd name="connsiteX177" fmla="*/ 40411 w 238709"/>
              <a:gd name="connsiteY177" fmla="*/ 7518 h 226491"/>
              <a:gd name="connsiteX178" fmla="*/ 38532 w 238709"/>
              <a:gd name="connsiteY178" fmla="*/ 7518 h 226491"/>
              <a:gd name="connsiteX179" fmla="*/ 35712 w 238709"/>
              <a:gd name="connsiteY179" fmla="*/ 6579 h 226491"/>
              <a:gd name="connsiteX180" fmla="*/ 30074 w 238709"/>
              <a:gd name="connsiteY180" fmla="*/ 5639 h 226491"/>
              <a:gd name="connsiteX181" fmla="*/ 26314 w 238709"/>
              <a:gd name="connsiteY181" fmla="*/ 6579 h 226491"/>
              <a:gd name="connsiteX182" fmla="*/ 22555 w 238709"/>
              <a:gd name="connsiteY182" fmla="*/ 10338 h 226491"/>
              <a:gd name="connsiteX183" fmla="*/ 21615 w 238709"/>
              <a:gd name="connsiteY183" fmla="*/ 10338 h 226491"/>
              <a:gd name="connsiteX184" fmla="*/ 20676 w 238709"/>
              <a:gd name="connsiteY184" fmla="*/ 10338 h 226491"/>
              <a:gd name="connsiteX185" fmla="*/ 18796 w 238709"/>
              <a:gd name="connsiteY185" fmla="*/ 8458 h 226491"/>
              <a:gd name="connsiteX186" fmla="*/ 16916 w 238709"/>
              <a:gd name="connsiteY186" fmla="*/ 8458 h 226491"/>
              <a:gd name="connsiteX187" fmla="*/ 15977 w 238709"/>
              <a:gd name="connsiteY187" fmla="*/ 10338 h 226491"/>
              <a:gd name="connsiteX188" fmla="*/ 15037 w 238709"/>
              <a:gd name="connsiteY188" fmla="*/ 10338 h 226491"/>
              <a:gd name="connsiteX189" fmla="*/ 9398 w 238709"/>
              <a:gd name="connsiteY189" fmla="*/ 10338 h 226491"/>
              <a:gd name="connsiteX190" fmla="*/ 7518 w 238709"/>
              <a:gd name="connsiteY190" fmla="*/ 10338 h 226491"/>
              <a:gd name="connsiteX191" fmla="*/ 4699 w 238709"/>
              <a:gd name="connsiteY191" fmla="*/ 11278 h 226491"/>
              <a:gd name="connsiteX192" fmla="*/ 3759 w 238709"/>
              <a:gd name="connsiteY192" fmla="*/ 12217 h 226491"/>
              <a:gd name="connsiteX193" fmla="*/ 3759 w 238709"/>
              <a:gd name="connsiteY193" fmla="*/ 13157 h 226491"/>
              <a:gd name="connsiteX194" fmla="*/ 2819 w 238709"/>
              <a:gd name="connsiteY194" fmla="*/ 14097 h 226491"/>
              <a:gd name="connsiteX195" fmla="*/ 0 w 238709"/>
              <a:gd name="connsiteY195" fmla="*/ 15037 h 226491"/>
              <a:gd name="connsiteX196" fmla="*/ 940 w 238709"/>
              <a:gd name="connsiteY196" fmla="*/ 15977 h 226491"/>
              <a:gd name="connsiteX197" fmla="*/ 3759 w 238709"/>
              <a:gd name="connsiteY197" fmla="*/ 17856 h 226491"/>
              <a:gd name="connsiteX198" fmla="*/ 5639 w 238709"/>
              <a:gd name="connsiteY198" fmla="*/ 18796 h 226491"/>
              <a:gd name="connsiteX199" fmla="*/ 4699 w 238709"/>
              <a:gd name="connsiteY199" fmla="*/ 21615 h 226491"/>
              <a:gd name="connsiteX200" fmla="*/ 40411 w 238709"/>
              <a:gd name="connsiteY200" fmla="*/ 40411 h 226491"/>
              <a:gd name="connsiteX201" fmla="*/ 42291 w 238709"/>
              <a:gd name="connsiteY201" fmla="*/ 39472 h 226491"/>
              <a:gd name="connsiteX202" fmla="*/ 42291 w 238709"/>
              <a:gd name="connsiteY202" fmla="*/ 37592 h 226491"/>
              <a:gd name="connsiteX203" fmla="*/ 42291 w 238709"/>
              <a:gd name="connsiteY203" fmla="*/ 36652 h 226491"/>
              <a:gd name="connsiteX204" fmla="*/ 42291 w 238709"/>
              <a:gd name="connsiteY204" fmla="*/ 35712 h 226491"/>
              <a:gd name="connsiteX205" fmla="*/ 42291 w 238709"/>
              <a:gd name="connsiteY205" fmla="*/ 34773 h 226491"/>
              <a:gd name="connsiteX206" fmla="*/ 42291 w 238709"/>
              <a:gd name="connsiteY206" fmla="*/ 32893 h 226491"/>
              <a:gd name="connsiteX207" fmla="*/ 42291 w 238709"/>
              <a:gd name="connsiteY207" fmla="*/ 32893 h 226491"/>
              <a:gd name="connsiteX208" fmla="*/ 44171 w 238709"/>
              <a:gd name="connsiteY208" fmla="*/ 31953 h 226491"/>
              <a:gd name="connsiteX209" fmla="*/ 45110 w 238709"/>
              <a:gd name="connsiteY209" fmla="*/ 31013 h 226491"/>
              <a:gd name="connsiteX210" fmla="*/ 46050 w 238709"/>
              <a:gd name="connsiteY210" fmla="*/ 31953 h 226491"/>
              <a:gd name="connsiteX211" fmla="*/ 46050 w 238709"/>
              <a:gd name="connsiteY211" fmla="*/ 32893 h 226491"/>
              <a:gd name="connsiteX212" fmla="*/ 46050 w 238709"/>
              <a:gd name="connsiteY212" fmla="*/ 32893 h 226491"/>
              <a:gd name="connsiteX213" fmla="*/ 46990 w 238709"/>
              <a:gd name="connsiteY213" fmla="*/ 32893 h 226491"/>
              <a:gd name="connsiteX214" fmla="*/ 46990 w 238709"/>
              <a:gd name="connsiteY214" fmla="*/ 31013 h 226491"/>
              <a:gd name="connsiteX215" fmla="*/ 46990 w 238709"/>
              <a:gd name="connsiteY215" fmla="*/ 31013 h 226491"/>
              <a:gd name="connsiteX216" fmla="*/ 46050 w 238709"/>
              <a:gd name="connsiteY216" fmla="*/ 30074 h 226491"/>
              <a:gd name="connsiteX217" fmla="*/ 46050 w 238709"/>
              <a:gd name="connsiteY217" fmla="*/ 29134 h 226491"/>
              <a:gd name="connsiteX218" fmla="*/ 46050 w 238709"/>
              <a:gd name="connsiteY218" fmla="*/ 29134 h 226491"/>
              <a:gd name="connsiteX219" fmla="*/ 46050 w 238709"/>
              <a:gd name="connsiteY219" fmla="*/ 29134 h 226491"/>
              <a:gd name="connsiteX220" fmla="*/ 45110 w 238709"/>
              <a:gd name="connsiteY220" fmla="*/ 28194 h 226491"/>
              <a:gd name="connsiteX221" fmla="*/ 44171 w 238709"/>
              <a:gd name="connsiteY221" fmla="*/ 28194 h 226491"/>
              <a:gd name="connsiteX222" fmla="*/ 42291 w 238709"/>
              <a:gd name="connsiteY222" fmla="*/ 30074 h 226491"/>
              <a:gd name="connsiteX223" fmla="*/ 42291 w 238709"/>
              <a:gd name="connsiteY223" fmla="*/ 30074 h 226491"/>
              <a:gd name="connsiteX224" fmla="*/ 41351 w 238709"/>
              <a:gd name="connsiteY224" fmla="*/ 31953 h 226491"/>
              <a:gd name="connsiteX225" fmla="*/ 40411 w 238709"/>
              <a:gd name="connsiteY225" fmla="*/ 32893 h 226491"/>
              <a:gd name="connsiteX226" fmla="*/ 39472 w 238709"/>
              <a:gd name="connsiteY226" fmla="*/ 33833 h 226491"/>
              <a:gd name="connsiteX227" fmla="*/ 39472 w 238709"/>
              <a:gd name="connsiteY227" fmla="*/ 34773 h 226491"/>
              <a:gd name="connsiteX228" fmla="*/ 39472 w 238709"/>
              <a:gd name="connsiteY228" fmla="*/ 34773 h 226491"/>
              <a:gd name="connsiteX229" fmla="*/ 39472 w 238709"/>
              <a:gd name="connsiteY229" fmla="*/ 35712 h 226491"/>
              <a:gd name="connsiteX230" fmla="*/ 38532 w 238709"/>
              <a:gd name="connsiteY230" fmla="*/ 36652 h 226491"/>
              <a:gd name="connsiteX231" fmla="*/ 37592 w 238709"/>
              <a:gd name="connsiteY231" fmla="*/ 37592 h 226491"/>
              <a:gd name="connsiteX232" fmla="*/ 37592 w 238709"/>
              <a:gd name="connsiteY232" fmla="*/ 37592 h 226491"/>
              <a:gd name="connsiteX233" fmla="*/ 38532 w 238709"/>
              <a:gd name="connsiteY233" fmla="*/ 38532 h 226491"/>
              <a:gd name="connsiteX234" fmla="*/ 38532 w 238709"/>
              <a:gd name="connsiteY234" fmla="*/ 38532 h 226491"/>
              <a:gd name="connsiteX235" fmla="*/ 38532 w 238709"/>
              <a:gd name="connsiteY235" fmla="*/ 39472 h 226491"/>
              <a:gd name="connsiteX236" fmla="*/ 38532 w 238709"/>
              <a:gd name="connsiteY236" fmla="*/ 39472 h 226491"/>
              <a:gd name="connsiteX237" fmla="*/ 38532 w 238709"/>
              <a:gd name="connsiteY237" fmla="*/ 40411 h 226491"/>
              <a:gd name="connsiteX238" fmla="*/ 38532 w 238709"/>
              <a:gd name="connsiteY238" fmla="*/ 41351 h 226491"/>
              <a:gd name="connsiteX239" fmla="*/ 40411 w 238709"/>
              <a:gd name="connsiteY239" fmla="*/ 40411 h 226491"/>
              <a:gd name="connsiteX240" fmla="*/ 40411 w 238709"/>
              <a:gd name="connsiteY240" fmla="*/ 40411 h 226491"/>
              <a:gd name="connsiteX241" fmla="*/ 170104 w 238709"/>
              <a:gd name="connsiteY241" fmla="*/ 44171 h 226491"/>
              <a:gd name="connsiteX242" fmla="*/ 171044 w 238709"/>
              <a:gd name="connsiteY242" fmla="*/ 43231 h 226491"/>
              <a:gd name="connsiteX243" fmla="*/ 171044 w 238709"/>
              <a:gd name="connsiteY243" fmla="*/ 41351 h 226491"/>
              <a:gd name="connsiteX244" fmla="*/ 171044 w 238709"/>
              <a:gd name="connsiteY244" fmla="*/ 40411 h 226491"/>
              <a:gd name="connsiteX245" fmla="*/ 171044 w 238709"/>
              <a:gd name="connsiteY245" fmla="*/ 38532 h 226491"/>
              <a:gd name="connsiteX246" fmla="*/ 171044 w 238709"/>
              <a:gd name="connsiteY246" fmla="*/ 37592 h 226491"/>
              <a:gd name="connsiteX247" fmla="*/ 171044 w 238709"/>
              <a:gd name="connsiteY247" fmla="*/ 35712 h 226491"/>
              <a:gd name="connsiteX248" fmla="*/ 171983 w 238709"/>
              <a:gd name="connsiteY248" fmla="*/ 33833 h 226491"/>
              <a:gd name="connsiteX249" fmla="*/ 171044 w 238709"/>
              <a:gd name="connsiteY249" fmla="*/ 30074 h 226491"/>
              <a:gd name="connsiteX250" fmla="*/ 170104 w 238709"/>
              <a:gd name="connsiteY250" fmla="*/ 28194 h 226491"/>
              <a:gd name="connsiteX251" fmla="*/ 170104 w 238709"/>
              <a:gd name="connsiteY251" fmla="*/ 28194 h 226491"/>
              <a:gd name="connsiteX252" fmla="*/ 168224 w 238709"/>
              <a:gd name="connsiteY252" fmla="*/ 27254 h 226491"/>
              <a:gd name="connsiteX253" fmla="*/ 164465 w 238709"/>
              <a:gd name="connsiteY253" fmla="*/ 23495 h 226491"/>
              <a:gd name="connsiteX254" fmla="*/ 163525 w 238709"/>
              <a:gd name="connsiteY254" fmla="*/ 19736 h 226491"/>
              <a:gd name="connsiteX255" fmla="*/ 164465 w 238709"/>
              <a:gd name="connsiteY255" fmla="*/ 18796 h 226491"/>
              <a:gd name="connsiteX256" fmla="*/ 166345 w 238709"/>
              <a:gd name="connsiteY256" fmla="*/ 19736 h 226491"/>
              <a:gd name="connsiteX257" fmla="*/ 166345 w 238709"/>
              <a:gd name="connsiteY257" fmla="*/ 21615 h 226491"/>
              <a:gd name="connsiteX258" fmla="*/ 167284 w 238709"/>
              <a:gd name="connsiteY258" fmla="*/ 21615 h 226491"/>
              <a:gd name="connsiteX259" fmla="*/ 169164 w 238709"/>
              <a:gd name="connsiteY259" fmla="*/ 19736 h 226491"/>
              <a:gd name="connsiteX260" fmla="*/ 170104 w 238709"/>
              <a:gd name="connsiteY260" fmla="*/ 15037 h 226491"/>
              <a:gd name="connsiteX261" fmla="*/ 171983 w 238709"/>
              <a:gd name="connsiteY261" fmla="*/ 15037 h 226491"/>
              <a:gd name="connsiteX262" fmla="*/ 174803 w 238709"/>
              <a:gd name="connsiteY262" fmla="*/ 14097 h 226491"/>
              <a:gd name="connsiteX263" fmla="*/ 174803 w 238709"/>
              <a:gd name="connsiteY263" fmla="*/ 15037 h 226491"/>
              <a:gd name="connsiteX264" fmla="*/ 173863 w 238709"/>
              <a:gd name="connsiteY264" fmla="*/ 19736 h 226491"/>
              <a:gd name="connsiteX265" fmla="*/ 173863 w 238709"/>
              <a:gd name="connsiteY265" fmla="*/ 20676 h 226491"/>
              <a:gd name="connsiteX266" fmla="*/ 175743 w 238709"/>
              <a:gd name="connsiteY266" fmla="*/ 20676 h 226491"/>
              <a:gd name="connsiteX267" fmla="*/ 179502 w 238709"/>
              <a:gd name="connsiteY267" fmla="*/ 18796 h 226491"/>
              <a:gd name="connsiteX268" fmla="*/ 180442 w 238709"/>
              <a:gd name="connsiteY268" fmla="*/ 19736 h 226491"/>
              <a:gd name="connsiteX269" fmla="*/ 180442 w 238709"/>
              <a:gd name="connsiteY269" fmla="*/ 20676 h 226491"/>
              <a:gd name="connsiteX270" fmla="*/ 183261 w 238709"/>
              <a:gd name="connsiteY270" fmla="*/ 22555 h 226491"/>
              <a:gd name="connsiteX271" fmla="*/ 181381 w 238709"/>
              <a:gd name="connsiteY271" fmla="*/ 26314 h 226491"/>
              <a:gd name="connsiteX272" fmla="*/ 181381 w 238709"/>
              <a:gd name="connsiteY272" fmla="*/ 26314 h 226491"/>
              <a:gd name="connsiteX273" fmla="*/ 181381 w 238709"/>
              <a:gd name="connsiteY273" fmla="*/ 26314 h 226491"/>
              <a:gd name="connsiteX274" fmla="*/ 182321 w 238709"/>
              <a:gd name="connsiteY274" fmla="*/ 26314 h 226491"/>
              <a:gd name="connsiteX275" fmla="*/ 184201 w 238709"/>
              <a:gd name="connsiteY275" fmla="*/ 27254 h 226491"/>
              <a:gd name="connsiteX276" fmla="*/ 185141 w 238709"/>
              <a:gd name="connsiteY276" fmla="*/ 26314 h 226491"/>
              <a:gd name="connsiteX277" fmla="*/ 185141 w 238709"/>
              <a:gd name="connsiteY277" fmla="*/ 25375 h 226491"/>
              <a:gd name="connsiteX278" fmla="*/ 186080 w 238709"/>
              <a:gd name="connsiteY278" fmla="*/ 24435 h 226491"/>
              <a:gd name="connsiteX279" fmla="*/ 187960 w 238709"/>
              <a:gd name="connsiteY279" fmla="*/ 22555 h 226491"/>
              <a:gd name="connsiteX280" fmla="*/ 187960 w 238709"/>
              <a:gd name="connsiteY280" fmla="*/ 21615 h 226491"/>
              <a:gd name="connsiteX281" fmla="*/ 187960 w 238709"/>
              <a:gd name="connsiteY281" fmla="*/ 20676 h 226491"/>
              <a:gd name="connsiteX282" fmla="*/ 188900 w 238709"/>
              <a:gd name="connsiteY282" fmla="*/ 20676 h 226491"/>
              <a:gd name="connsiteX283" fmla="*/ 188900 w 238709"/>
              <a:gd name="connsiteY283" fmla="*/ 20676 h 226491"/>
              <a:gd name="connsiteX284" fmla="*/ 188900 w 238709"/>
              <a:gd name="connsiteY284" fmla="*/ 20676 h 226491"/>
              <a:gd name="connsiteX285" fmla="*/ 188900 w 238709"/>
              <a:gd name="connsiteY285" fmla="*/ 19736 h 226491"/>
              <a:gd name="connsiteX286" fmla="*/ 189840 w 238709"/>
              <a:gd name="connsiteY286" fmla="*/ 19736 h 226491"/>
              <a:gd name="connsiteX287" fmla="*/ 187960 w 238709"/>
              <a:gd name="connsiteY287" fmla="*/ 19736 h 226491"/>
              <a:gd name="connsiteX288" fmla="*/ 187960 w 238709"/>
              <a:gd name="connsiteY288" fmla="*/ 19736 h 226491"/>
              <a:gd name="connsiteX289" fmla="*/ 187960 w 238709"/>
              <a:gd name="connsiteY289" fmla="*/ 19736 h 226491"/>
              <a:gd name="connsiteX290" fmla="*/ 187960 w 238709"/>
              <a:gd name="connsiteY290" fmla="*/ 18796 h 226491"/>
              <a:gd name="connsiteX291" fmla="*/ 187960 w 238709"/>
              <a:gd name="connsiteY291" fmla="*/ 17856 h 226491"/>
              <a:gd name="connsiteX292" fmla="*/ 185141 w 238709"/>
              <a:gd name="connsiteY292" fmla="*/ 16916 h 226491"/>
              <a:gd name="connsiteX293" fmla="*/ 185141 w 238709"/>
              <a:gd name="connsiteY293" fmla="*/ 17856 h 226491"/>
              <a:gd name="connsiteX294" fmla="*/ 183261 w 238709"/>
              <a:gd name="connsiteY294" fmla="*/ 17856 h 226491"/>
              <a:gd name="connsiteX295" fmla="*/ 182321 w 238709"/>
              <a:gd name="connsiteY295" fmla="*/ 15977 h 226491"/>
              <a:gd name="connsiteX296" fmla="*/ 179502 w 238709"/>
              <a:gd name="connsiteY296" fmla="*/ 12217 h 226491"/>
              <a:gd name="connsiteX297" fmla="*/ 176682 w 238709"/>
              <a:gd name="connsiteY297" fmla="*/ 10338 h 226491"/>
              <a:gd name="connsiteX298" fmla="*/ 171044 w 238709"/>
              <a:gd name="connsiteY298" fmla="*/ 10338 h 226491"/>
              <a:gd name="connsiteX299" fmla="*/ 168224 w 238709"/>
              <a:gd name="connsiteY299" fmla="*/ 10338 h 226491"/>
              <a:gd name="connsiteX300" fmla="*/ 166345 w 238709"/>
              <a:gd name="connsiteY300" fmla="*/ 9398 h 226491"/>
              <a:gd name="connsiteX301" fmla="*/ 165405 w 238709"/>
              <a:gd name="connsiteY301" fmla="*/ 9398 h 226491"/>
              <a:gd name="connsiteX302" fmla="*/ 164465 w 238709"/>
              <a:gd name="connsiteY302" fmla="*/ 10338 h 226491"/>
              <a:gd name="connsiteX303" fmla="*/ 158826 w 238709"/>
              <a:gd name="connsiteY303" fmla="*/ 10338 h 226491"/>
              <a:gd name="connsiteX304" fmla="*/ 156007 w 238709"/>
              <a:gd name="connsiteY304" fmla="*/ 9398 h 226491"/>
              <a:gd name="connsiteX305" fmla="*/ 154127 w 238709"/>
              <a:gd name="connsiteY305" fmla="*/ 8458 h 226491"/>
              <a:gd name="connsiteX306" fmla="*/ 151308 w 238709"/>
              <a:gd name="connsiteY306" fmla="*/ 8458 h 226491"/>
              <a:gd name="connsiteX307" fmla="*/ 148488 w 238709"/>
              <a:gd name="connsiteY307" fmla="*/ 8458 h 226491"/>
              <a:gd name="connsiteX308" fmla="*/ 146609 w 238709"/>
              <a:gd name="connsiteY308" fmla="*/ 9398 h 226491"/>
              <a:gd name="connsiteX309" fmla="*/ 146609 w 238709"/>
              <a:gd name="connsiteY309" fmla="*/ 10338 h 226491"/>
              <a:gd name="connsiteX310" fmla="*/ 150368 w 238709"/>
              <a:gd name="connsiteY310" fmla="*/ 13157 h 226491"/>
              <a:gd name="connsiteX311" fmla="*/ 147549 w 238709"/>
              <a:gd name="connsiteY311" fmla="*/ 14097 h 226491"/>
              <a:gd name="connsiteX312" fmla="*/ 145669 w 238709"/>
              <a:gd name="connsiteY312" fmla="*/ 15037 h 226491"/>
              <a:gd name="connsiteX313" fmla="*/ 141910 w 238709"/>
              <a:gd name="connsiteY313" fmla="*/ 15977 h 226491"/>
              <a:gd name="connsiteX314" fmla="*/ 138151 w 238709"/>
              <a:gd name="connsiteY314" fmla="*/ 15037 h 226491"/>
              <a:gd name="connsiteX315" fmla="*/ 135331 w 238709"/>
              <a:gd name="connsiteY315" fmla="*/ 15977 h 226491"/>
              <a:gd name="connsiteX316" fmla="*/ 134391 w 238709"/>
              <a:gd name="connsiteY316" fmla="*/ 16916 h 226491"/>
              <a:gd name="connsiteX317" fmla="*/ 133452 w 238709"/>
              <a:gd name="connsiteY317" fmla="*/ 16916 h 226491"/>
              <a:gd name="connsiteX318" fmla="*/ 130632 w 238709"/>
              <a:gd name="connsiteY318" fmla="*/ 18796 h 226491"/>
              <a:gd name="connsiteX319" fmla="*/ 129692 w 238709"/>
              <a:gd name="connsiteY319" fmla="*/ 18796 h 226491"/>
              <a:gd name="connsiteX320" fmla="*/ 129692 w 238709"/>
              <a:gd name="connsiteY320" fmla="*/ 17856 h 226491"/>
              <a:gd name="connsiteX321" fmla="*/ 129692 w 238709"/>
              <a:gd name="connsiteY321" fmla="*/ 16916 h 226491"/>
              <a:gd name="connsiteX322" fmla="*/ 128753 w 238709"/>
              <a:gd name="connsiteY322" fmla="*/ 15977 h 226491"/>
              <a:gd name="connsiteX323" fmla="*/ 127813 w 238709"/>
              <a:gd name="connsiteY323" fmla="*/ 16916 h 226491"/>
              <a:gd name="connsiteX324" fmla="*/ 127813 w 238709"/>
              <a:gd name="connsiteY324" fmla="*/ 17856 h 226491"/>
              <a:gd name="connsiteX325" fmla="*/ 127813 w 238709"/>
              <a:gd name="connsiteY325" fmla="*/ 18796 h 226491"/>
              <a:gd name="connsiteX326" fmla="*/ 127813 w 238709"/>
              <a:gd name="connsiteY326" fmla="*/ 19736 h 226491"/>
              <a:gd name="connsiteX327" fmla="*/ 127813 w 238709"/>
              <a:gd name="connsiteY327" fmla="*/ 21615 h 226491"/>
              <a:gd name="connsiteX328" fmla="*/ 123114 w 238709"/>
              <a:gd name="connsiteY328" fmla="*/ 24435 h 226491"/>
              <a:gd name="connsiteX329" fmla="*/ 123114 w 238709"/>
              <a:gd name="connsiteY329" fmla="*/ 28194 h 226491"/>
              <a:gd name="connsiteX330" fmla="*/ 123114 w 238709"/>
              <a:gd name="connsiteY330" fmla="*/ 29134 h 226491"/>
              <a:gd name="connsiteX331" fmla="*/ 124054 w 238709"/>
              <a:gd name="connsiteY331" fmla="*/ 31013 h 226491"/>
              <a:gd name="connsiteX332" fmla="*/ 125933 w 238709"/>
              <a:gd name="connsiteY332" fmla="*/ 32893 h 226491"/>
              <a:gd name="connsiteX333" fmla="*/ 126873 w 238709"/>
              <a:gd name="connsiteY333" fmla="*/ 33833 h 226491"/>
              <a:gd name="connsiteX334" fmla="*/ 129692 w 238709"/>
              <a:gd name="connsiteY334" fmla="*/ 35712 h 226491"/>
              <a:gd name="connsiteX335" fmla="*/ 130632 w 238709"/>
              <a:gd name="connsiteY335" fmla="*/ 37592 h 226491"/>
              <a:gd name="connsiteX336" fmla="*/ 131572 w 238709"/>
              <a:gd name="connsiteY336" fmla="*/ 37592 h 226491"/>
              <a:gd name="connsiteX337" fmla="*/ 131572 w 238709"/>
              <a:gd name="connsiteY337" fmla="*/ 36652 h 226491"/>
              <a:gd name="connsiteX338" fmla="*/ 131572 w 238709"/>
              <a:gd name="connsiteY338" fmla="*/ 35712 h 226491"/>
              <a:gd name="connsiteX339" fmla="*/ 131572 w 238709"/>
              <a:gd name="connsiteY339" fmla="*/ 34773 h 226491"/>
              <a:gd name="connsiteX340" fmla="*/ 134391 w 238709"/>
              <a:gd name="connsiteY340" fmla="*/ 33833 h 226491"/>
              <a:gd name="connsiteX341" fmla="*/ 134391 w 238709"/>
              <a:gd name="connsiteY341" fmla="*/ 32893 h 226491"/>
              <a:gd name="connsiteX342" fmla="*/ 137211 w 238709"/>
              <a:gd name="connsiteY342" fmla="*/ 31953 h 226491"/>
              <a:gd name="connsiteX343" fmla="*/ 138151 w 238709"/>
              <a:gd name="connsiteY343" fmla="*/ 31953 h 226491"/>
              <a:gd name="connsiteX344" fmla="*/ 139090 w 238709"/>
              <a:gd name="connsiteY344" fmla="*/ 33833 h 226491"/>
              <a:gd name="connsiteX345" fmla="*/ 140030 w 238709"/>
              <a:gd name="connsiteY345" fmla="*/ 34773 h 226491"/>
              <a:gd name="connsiteX346" fmla="*/ 146609 w 238709"/>
              <a:gd name="connsiteY346" fmla="*/ 31013 h 226491"/>
              <a:gd name="connsiteX347" fmla="*/ 149428 w 238709"/>
              <a:gd name="connsiteY347" fmla="*/ 33833 h 226491"/>
              <a:gd name="connsiteX348" fmla="*/ 152248 w 238709"/>
              <a:gd name="connsiteY348" fmla="*/ 34773 h 226491"/>
              <a:gd name="connsiteX349" fmla="*/ 154127 w 238709"/>
              <a:gd name="connsiteY349" fmla="*/ 34773 h 226491"/>
              <a:gd name="connsiteX350" fmla="*/ 156007 w 238709"/>
              <a:gd name="connsiteY350" fmla="*/ 33833 h 226491"/>
              <a:gd name="connsiteX351" fmla="*/ 157886 w 238709"/>
              <a:gd name="connsiteY351" fmla="*/ 32893 h 226491"/>
              <a:gd name="connsiteX352" fmla="*/ 158826 w 238709"/>
              <a:gd name="connsiteY352" fmla="*/ 36652 h 226491"/>
              <a:gd name="connsiteX353" fmla="*/ 160706 w 238709"/>
              <a:gd name="connsiteY353" fmla="*/ 38532 h 226491"/>
              <a:gd name="connsiteX354" fmla="*/ 161646 w 238709"/>
              <a:gd name="connsiteY354" fmla="*/ 38532 h 226491"/>
              <a:gd name="connsiteX355" fmla="*/ 163525 w 238709"/>
              <a:gd name="connsiteY355" fmla="*/ 38532 h 226491"/>
              <a:gd name="connsiteX356" fmla="*/ 165405 w 238709"/>
              <a:gd name="connsiteY356" fmla="*/ 38532 h 226491"/>
              <a:gd name="connsiteX357" fmla="*/ 166345 w 238709"/>
              <a:gd name="connsiteY357" fmla="*/ 38532 h 226491"/>
              <a:gd name="connsiteX358" fmla="*/ 170104 w 238709"/>
              <a:gd name="connsiteY358" fmla="*/ 44171 h 226491"/>
              <a:gd name="connsiteX359" fmla="*/ 170104 w 238709"/>
              <a:gd name="connsiteY359" fmla="*/ 44171 h 22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Lst>
            <a:rect l="l" t="t" r="r" b="b"/>
            <a:pathLst>
              <a:path w="238709" h="226491">
                <a:moveTo>
                  <a:pt x="146609" y="210515"/>
                </a:moveTo>
                <a:lnTo>
                  <a:pt x="138151" y="218034"/>
                </a:lnTo>
                <a:lnTo>
                  <a:pt x="135331" y="218034"/>
                </a:lnTo>
                <a:lnTo>
                  <a:pt x="132512" y="216154"/>
                </a:lnTo>
                <a:lnTo>
                  <a:pt x="126873" y="216154"/>
                </a:lnTo>
                <a:lnTo>
                  <a:pt x="116535" y="218034"/>
                </a:lnTo>
                <a:lnTo>
                  <a:pt x="109017" y="219913"/>
                </a:lnTo>
                <a:lnTo>
                  <a:pt x="102438" y="223672"/>
                </a:lnTo>
                <a:lnTo>
                  <a:pt x="101498" y="223672"/>
                </a:lnTo>
                <a:lnTo>
                  <a:pt x="100559" y="223672"/>
                </a:lnTo>
                <a:lnTo>
                  <a:pt x="96799" y="220853"/>
                </a:lnTo>
                <a:lnTo>
                  <a:pt x="94920" y="219913"/>
                </a:lnTo>
                <a:lnTo>
                  <a:pt x="84582" y="218973"/>
                </a:lnTo>
                <a:lnTo>
                  <a:pt x="78003" y="220853"/>
                </a:lnTo>
                <a:lnTo>
                  <a:pt x="70485" y="226492"/>
                </a:lnTo>
                <a:lnTo>
                  <a:pt x="67666" y="226492"/>
                </a:lnTo>
                <a:lnTo>
                  <a:pt x="66726" y="224612"/>
                </a:lnTo>
                <a:lnTo>
                  <a:pt x="66726" y="221793"/>
                </a:lnTo>
                <a:lnTo>
                  <a:pt x="70485" y="218973"/>
                </a:lnTo>
                <a:lnTo>
                  <a:pt x="72365" y="213335"/>
                </a:lnTo>
                <a:lnTo>
                  <a:pt x="74244" y="211455"/>
                </a:lnTo>
                <a:lnTo>
                  <a:pt x="76124" y="205816"/>
                </a:lnTo>
                <a:lnTo>
                  <a:pt x="76124" y="202057"/>
                </a:lnTo>
                <a:lnTo>
                  <a:pt x="75184" y="199238"/>
                </a:lnTo>
                <a:lnTo>
                  <a:pt x="72365" y="192659"/>
                </a:lnTo>
                <a:lnTo>
                  <a:pt x="72365" y="187020"/>
                </a:lnTo>
                <a:lnTo>
                  <a:pt x="73304" y="185141"/>
                </a:lnTo>
                <a:lnTo>
                  <a:pt x="78943" y="178562"/>
                </a:lnTo>
                <a:lnTo>
                  <a:pt x="80823" y="177622"/>
                </a:lnTo>
                <a:lnTo>
                  <a:pt x="83642" y="177622"/>
                </a:lnTo>
                <a:lnTo>
                  <a:pt x="91161" y="180442"/>
                </a:lnTo>
                <a:lnTo>
                  <a:pt x="98679" y="182321"/>
                </a:lnTo>
                <a:lnTo>
                  <a:pt x="109017" y="179502"/>
                </a:lnTo>
                <a:lnTo>
                  <a:pt x="112776" y="174803"/>
                </a:lnTo>
                <a:lnTo>
                  <a:pt x="115595" y="174803"/>
                </a:lnTo>
                <a:lnTo>
                  <a:pt x="119355" y="174803"/>
                </a:lnTo>
                <a:lnTo>
                  <a:pt x="124993" y="171983"/>
                </a:lnTo>
                <a:lnTo>
                  <a:pt x="126873" y="171983"/>
                </a:lnTo>
                <a:lnTo>
                  <a:pt x="135331" y="173863"/>
                </a:lnTo>
                <a:lnTo>
                  <a:pt x="138151" y="175743"/>
                </a:lnTo>
                <a:lnTo>
                  <a:pt x="139090" y="180442"/>
                </a:lnTo>
                <a:lnTo>
                  <a:pt x="140970" y="181381"/>
                </a:lnTo>
                <a:lnTo>
                  <a:pt x="141910" y="178562"/>
                </a:lnTo>
                <a:lnTo>
                  <a:pt x="143789" y="178562"/>
                </a:lnTo>
                <a:lnTo>
                  <a:pt x="143789" y="173863"/>
                </a:lnTo>
                <a:lnTo>
                  <a:pt x="148488" y="175743"/>
                </a:lnTo>
                <a:lnTo>
                  <a:pt x="151308" y="183261"/>
                </a:lnTo>
                <a:lnTo>
                  <a:pt x="156007" y="184201"/>
                </a:lnTo>
                <a:lnTo>
                  <a:pt x="160706" y="188900"/>
                </a:lnTo>
                <a:lnTo>
                  <a:pt x="164465" y="191719"/>
                </a:lnTo>
                <a:lnTo>
                  <a:pt x="171983" y="192659"/>
                </a:lnTo>
                <a:lnTo>
                  <a:pt x="176682" y="191719"/>
                </a:lnTo>
                <a:lnTo>
                  <a:pt x="179502" y="192659"/>
                </a:lnTo>
                <a:lnTo>
                  <a:pt x="180442" y="191719"/>
                </a:lnTo>
                <a:lnTo>
                  <a:pt x="179502" y="191719"/>
                </a:lnTo>
                <a:lnTo>
                  <a:pt x="173863" y="191719"/>
                </a:lnTo>
                <a:lnTo>
                  <a:pt x="172923" y="190779"/>
                </a:lnTo>
                <a:lnTo>
                  <a:pt x="173863" y="190779"/>
                </a:lnTo>
                <a:lnTo>
                  <a:pt x="177622" y="190779"/>
                </a:lnTo>
                <a:lnTo>
                  <a:pt x="184201" y="187960"/>
                </a:lnTo>
                <a:lnTo>
                  <a:pt x="186080" y="188900"/>
                </a:lnTo>
                <a:lnTo>
                  <a:pt x="188900" y="188900"/>
                </a:lnTo>
                <a:lnTo>
                  <a:pt x="193599" y="187020"/>
                </a:lnTo>
                <a:lnTo>
                  <a:pt x="202997" y="188900"/>
                </a:lnTo>
                <a:lnTo>
                  <a:pt x="208636" y="188900"/>
                </a:lnTo>
                <a:lnTo>
                  <a:pt x="209575" y="188900"/>
                </a:lnTo>
                <a:lnTo>
                  <a:pt x="212395" y="187960"/>
                </a:lnTo>
                <a:lnTo>
                  <a:pt x="216154" y="189840"/>
                </a:lnTo>
                <a:lnTo>
                  <a:pt x="228371" y="188900"/>
                </a:lnTo>
                <a:lnTo>
                  <a:pt x="235890" y="189840"/>
                </a:lnTo>
                <a:lnTo>
                  <a:pt x="238709" y="191719"/>
                </a:lnTo>
                <a:lnTo>
                  <a:pt x="234010" y="195478"/>
                </a:lnTo>
                <a:lnTo>
                  <a:pt x="219913" y="195478"/>
                </a:lnTo>
                <a:lnTo>
                  <a:pt x="214274" y="201117"/>
                </a:lnTo>
                <a:lnTo>
                  <a:pt x="208636" y="202997"/>
                </a:lnTo>
                <a:lnTo>
                  <a:pt x="209575" y="198298"/>
                </a:lnTo>
                <a:lnTo>
                  <a:pt x="202057" y="202057"/>
                </a:lnTo>
                <a:lnTo>
                  <a:pt x="195478" y="202997"/>
                </a:lnTo>
                <a:lnTo>
                  <a:pt x="192659" y="203937"/>
                </a:lnTo>
                <a:lnTo>
                  <a:pt x="186080" y="207696"/>
                </a:lnTo>
                <a:lnTo>
                  <a:pt x="179502" y="210515"/>
                </a:lnTo>
                <a:lnTo>
                  <a:pt x="173863" y="211455"/>
                </a:lnTo>
                <a:lnTo>
                  <a:pt x="167284" y="211455"/>
                </a:lnTo>
                <a:lnTo>
                  <a:pt x="163525" y="213335"/>
                </a:lnTo>
                <a:lnTo>
                  <a:pt x="161646" y="213335"/>
                </a:lnTo>
                <a:lnTo>
                  <a:pt x="156947" y="211455"/>
                </a:lnTo>
                <a:lnTo>
                  <a:pt x="150368" y="211455"/>
                </a:lnTo>
                <a:lnTo>
                  <a:pt x="146609" y="210515"/>
                </a:lnTo>
                <a:lnTo>
                  <a:pt x="146609" y="210515"/>
                </a:lnTo>
                <a:close/>
                <a:moveTo>
                  <a:pt x="4699" y="21615"/>
                </a:moveTo>
                <a:lnTo>
                  <a:pt x="8458" y="20676"/>
                </a:lnTo>
                <a:lnTo>
                  <a:pt x="11278" y="20676"/>
                </a:lnTo>
                <a:lnTo>
                  <a:pt x="12217" y="21615"/>
                </a:lnTo>
                <a:lnTo>
                  <a:pt x="13157" y="21615"/>
                </a:lnTo>
                <a:lnTo>
                  <a:pt x="17856" y="18796"/>
                </a:lnTo>
                <a:lnTo>
                  <a:pt x="19736" y="16916"/>
                </a:lnTo>
                <a:lnTo>
                  <a:pt x="22555" y="16916"/>
                </a:lnTo>
                <a:lnTo>
                  <a:pt x="24435" y="17856"/>
                </a:lnTo>
                <a:lnTo>
                  <a:pt x="27254" y="19736"/>
                </a:lnTo>
                <a:lnTo>
                  <a:pt x="29134" y="20676"/>
                </a:lnTo>
                <a:lnTo>
                  <a:pt x="30074" y="21615"/>
                </a:lnTo>
                <a:lnTo>
                  <a:pt x="30074" y="24435"/>
                </a:lnTo>
                <a:lnTo>
                  <a:pt x="31953" y="27254"/>
                </a:lnTo>
                <a:lnTo>
                  <a:pt x="32893" y="27254"/>
                </a:lnTo>
                <a:lnTo>
                  <a:pt x="33833" y="26314"/>
                </a:lnTo>
                <a:lnTo>
                  <a:pt x="34773" y="27254"/>
                </a:lnTo>
                <a:lnTo>
                  <a:pt x="34773" y="31013"/>
                </a:lnTo>
                <a:lnTo>
                  <a:pt x="35712" y="31953"/>
                </a:lnTo>
                <a:lnTo>
                  <a:pt x="39472" y="30074"/>
                </a:lnTo>
                <a:lnTo>
                  <a:pt x="42291" y="25375"/>
                </a:lnTo>
                <a:lnTo>
                  <a:pt x="46990" y="24435"/>
                </a:lnTo>
                <a:lnTo>
                  <a:pt x="50749" y="22555"/>
                </a:lnTo>
                <a:lnTo>
                  <a:pt x="53569" y="21615"/>
                </a:lnTo>
                <a:lnTo>
                  <a:pt x="56388" y="22555"/>
                </a:lnTo>
                <a:lnTo>
                  <a:pt x="57328" y="24435"/>
                </a:lnTo>
                <a:lnTo>
                  <a:pt x="56388" y="26314"/>
                </a:lnTo>
                <a:lnTo>
                  <a:pt x="57328" y="28194"/>
                </a:lnTo>
                <a:lnTo>
                  <a:pt x="57328" y="31013"/>
                </a:lnTo>
                <a:lnTo>
                  <a:pt x="62967" y="33833"/>
                </a:lnTo>
                <a:lnTo>
                  <a:pt x="63906" y="34773"/>
                </a:lnTo>
                <a:lnTo>
                  <a:pt x="66726" y="35712"/>
                </a:lnTo>
                <a:lnTo>
                  <a:pt x="68605" y="35712"/>
                </a:lnTo>
                <a:lnTo>
                  <a:pt x="69545" y="34773"/>
                </a:lnTo>
                <a:lnTo>
                  <a:pt x="72365" y="33833"/>
                </a:lnTo>
                <a:lnTo>
                  <a:pt x="79883" y="38532"/>
                </a:lnTo>
                <a:lnTo>
                  <a:pt x="79883" y="37592"/>
                </a:lnTo>
                <a:lnTo>
                  <a:pt x="81763" y="36652"/>
                </a:lnTo>
                <a:lnTo>
                  <a:pt x="79883" y="35712"/>
                </a:lnTo>
                <a:lnTo>
                  <a:pt x="79883" y="34773"/>
                </a:lnTo>
                <a:lnTo>
                  <a:pt x="84582" y="33833"/>
                </a:lnTo>
                <a:lnTo>
                  <a:pt x="87401" y="32893"/>
                </a:lnTo>
                <a:lnTo>
                  <a:pt x="88341" y="32893"/>
                </a:lnTo>
                <a:lnTo>
                  <a:pt x="89281" y="33833"/>
                </a:lnTo>
                <a:lnTo>
                  <a:pt x="93980" y="32893"/>
                </a:lnTo>
                <a:lnTo>
                  <a:pt x="94920" y="32893"/>
                </a:lnTo>
                <a:lnTo>
                  <a:pt x="95860" y="33833"/>
                </a:lnTo>
                <a:lnTo>
                  <a:pt x="99619" y="36652"/>
                </a:lnTo>
                <a:lnTo>
                  <a:pt x="100559" y="35712"/>
                </a:lnTo>
                <a:lnTo>
                  <a:pt x="100559" y="34773"/>
                </a:lnTo>
                <a:lnTo>
                  <a:pt x="100559" y="33833"/>
                </a:lnTo>
                <a:lnTo>
                  <a:pt x="101498" y="32893"/>
                </a:lnTo>
                <a:lnTo>
                  <a:pt x="102438" y="32893"/>
                </a:lnTo>
                <a:lnTo>
                  <a:pt x="104318" y="31953"/>
                </a:lnTo>
                <a:lnTo>
                  <a:pt x="104318" y="30074"/>
                </a:lnTo>
                <a:lnTo>
                  <a:pt x="105258" y="27254"/>
                </a:lnTo>
                <a:lnTo>
                  <a:pt x="105258" y="26314"/>
                </a:lnTo>
                <a:lnTo>
                  <a:pt x="97739" y="27254"/>
                </a:lnTo>
                <a:lnTo>
                  <a:pt x="94920" y="29134"/>
                </a:lnTo>
                <a:lnTo>
                  <a:pt x="97739" y="27254"/>
                </a:lnTo>
                <a:lnTo>
                  <a:pt x="97739" y="26314"/>
                </a:lnTo>
                <a:lnTo>
                  <a:pt x="94920" y="24435"/>
                </a:lnTo>
                <a:lnTo>
                  <a:pt x="92100" y="23495"/>
                </a:lnTo>
                <a:lnTo>
                  <a:pt x="90221" y="21615"/>
                </a:lnTo>
                <a:lnTo>
                  <a:pt x="89281" y="19736"/>
                </a:lnTo>
                <a:lnTo>
                  <a:pt x="87401" y="18796"/>
                </a:lnTo>
                <a:lnTo>
                  <a:pt x="86462" y="16916"/>
                </a:lnTo>
                <a:lnTo>
                  <a:pt x="84582" y="15977"/>
                </a:lnTo>
                <a:lnTo>
                  <a:pt x="81763" y="15977"/>
                </a:lnTo>
                <a:lnTo>
                  <a:pt x="78943" y="14097"/>
                </a:lnTo>
                <a:lnTo>
                  <a:pt x="75184" y="13157"/>
                </a:lnTo>
                <a:lnTo>
                  <a:pt x="73304" y="11278"/>
                </a:lnTo>
                <a:lnTo>
                  <a:pt x="68605" y="9398"/>
                </a:lnTo>
                <a:lnTo>
                  <a:pt x="66726" y="9398"/>
                </a:lnTo>
                <a:lnTo>
                  <a:pt x="62967" y="7518"/>
                </a:lnTo>
                <a:lnTo>
                  <a:pt x="58268" y="4699"/>
                </a:lnTo>
                <a:lnTo>
                  <a:pt x="49809" y="0"/>
                </a:lnTo>
                <a:lnTo>
                  <a:pt x="48870" y="0"/>
                </a:lnTo>
                <a:lnTo>
                  <a:pt x="48870" y="0"/>
                </a:lnTo>
                <a:lnTo>
                  <a:pt x="50749" y="1880"/>
                </a:lnTo>
                <a:lnTo>
                  <a:pt x="52629" y="3759"/>
                </a:lnTo>
                <a:lnTo>
                  <a:pt x="58268" y="9398"/>
                </a:lnTo>
                <a:lnTo>
                  <a:pt x="58268" y="11278"/>
                </a:lnTo>
                <a:lnTo>
                  <a:pt x="56388" y="13157"/>
                </a:lnTo>
                <a:lnTo>
                  <a:pt x="49809" y="9398"/>
                </a:lnTo>
                <a:lnTo>
                  <a:pt x="48870" y="7518"/>
                </a:lnTo>
                <a:lnTo>
                  <a:pt x="46050" y="4699"/>
                </a:lnTo>
                <a:lnTo>
                  <a:pt x="44171" y="7518"/>
                </a:lnTo>
                <a:lnTo>
                  <a:pt x="40411" y="7518"/>
                </a:lnTo>
                <a:lnTo>
                  <a:pt x="38532" y="7518"/>
                </a:lnTo>
                <a:lnTo>
                  <a:pt x="35712" y="6579"/>
                </a:lnTo>
                <a:lnTo>
                  <a:pt x="30074" y="5639"/>
                </a:lnTo>
                <a:lnTo>
                  <a:pt x="26314" y="6579"/>
                </a:lnTo>
                <a:lnTo>
                  <a:pt x="22555" y="10338"/>
                </a:lnTo>
                <a:lnTo>
                  <a:pt x="21615" y="10338"/>
                </a:lnTo>
                <a:lnTo>
                  <a:pt x="20676" y="10338"/>
                </a:lnTo>
                <a:lnTo>
                  <a:pt x="18796" y="8458"/>
                </a:lnTo>
                <a:lnTo>
                  <a:pt x="16916" y="8458"/>
                </a:lnTo>
                <a:lnTo>
                  <a:pt x="15977" y="10338"/>
                </a:lnTo>
                <a:lnTo>
                  <a:pt x="15037" y="10338"/>
                </a:lnTo>
                <a:lnTo>
                  <a:pt x="9398" y="10338"/>
                </a:lnTo>
                <a:lnTo>
                  <a:pt x="7518" y="10338"/>
                </a:lnTo>
                <a:lnTo>
                  <a:pt x="4699" y="11278"/>
                </a:lnTo>
                <a:lnTo>
                  <a:pt x="3759" y="12217"/>
                </a:lnTo>
                <a:lnTo>
                  <a:pt x="3759" y="13157"/>
                </a:lnTo>
                <a:lnTo>
                  <a:pt x="2819" y="14097"/>
                </a:lnTo>
                <a:lnTo>
                  <a:pt x="0" y="15037"/>
                </a:lnTo>
                <a:lnTo>
                  <a:pt x="940" y="15977"/>
                </a:lnTo>
                <a:lnTo>
                  <a:pt x="3759" y="17856"/>
                </a:lnTo>
                <a:lnTo>
                  <a:pt x="5639" y="18796"/>
                </a:lnTo>
                <a:lnTo>
                  <a:pt x="4699" y="21615"/>
                </a:lnTo>
                <a:close/>
                <a:moveTo>
                  <a:pt x="40411" y="40411"/>
                </a:moveTo>
                <a:lnTo>
                  <a:pt x="42291" y="39472"/>
                </a:lnTo>
                <a:lnTo>
                  <a:pt x="42291" y="37592"/>
                </a:lnTo>
                <a:lnTo>
                  <a:pt x="42291" y="36652"/>
                </a:lnTo>
                <a:lnTo>
                  <a:pt x="42291" y="35712"/>
                </a:lnTo>
                <a:lnTo>
                  <a:pt x="42291" y="34773"/>
                </a:lnTo>
                <a:lnTo>
                  <a:pt x="42291" y="32893"/>
                </a:lnTo>
                <a:lnTo>
                  <a:pt x="42291" y="32893"/>
                </a:lnTo>
                <a:lnTo>
                  <a:pt x="44171" y="31953"/>
                </a:lnTo>
                <a:lnTo>
                  <a:pt x="45110" y="31013"/>
                </a:lnTo>
                <a:lnTo>
                  <a:pt x="46050" y="31953"/>
                </a:lnTo>
                <a:lnTo>
                  <a:pt x="46050" y="32893"/>
                </a:lnTo>
                <a:lnTo>
                  <a:pt x="46050" y="32893"/>
                </a:lnTo>
                <a:lnTo>
                  <a:pt x="46990" y="32893"/>
                </a:lnTo>
                <a:lnTo>
                  <a:pt x="46990" y="31013"/>
                </a:lnTo>
                <a:lnTo>
                  <a:pt x="46990" y="31013"/>
                </a:lnTo>
                <a:lnTo>
                  <a:pt x="46050" y="30074"/>
                </a:lnTo>
                <a:lnTo>
                  <a:pt x="46050" y="29134"/>
                </a:lnTo>
                <a:lnTo>
                  <a:pt x="46050" y="29134"/>
                </a:lnTo>
                <a:lnTo>
                  <a:pt x="46050" y="29134"/>
                </a:lnTo>
                <a:lnTo>
                  <a:pt x="45110" y="28194"/>
                </a:lnTo>
                <a:lnTo>
                  <a:pt x="44171" y="28194"/>
                </a:lnTo>
                <a:lnTo>
                  <a:pt x="42291" y="30074"/>
                </a:lnTo>
                <a:lnTo>
                  <a:pt x="42291" y="30074"/>
                </a:lnTo>
                <a:lnTo>
                  <a:pt x="41351" y="31953"/>
                </a:lnTo>
                <a:lnTo>
                  <a:pt x="40411" y="32893"/>
                </a:lnTo>
                <a:lnTo>
                  <a:pt x="39472" y="33833"/>
                </a:lnTo>
                <a:lnTo>
                  <a:pt x="39472" y="34773"/>
                </a:lnTo>
                <a:lnTo>
                  <a:pt x="39472" y="34773"/>
                </a:lnTo>
                <a:lnTo>
                  <a:pt x="39472" y="35712"/>
                </a:lnTo>
                <a:lnTo>
                  <a:pt x="38532" y="36652"/>
                </a:lnTo>
                <a:lnTo>
                  <a:pt x="37592" y="37592"/>
                </a:lnTo>
                <a:lnTo>
                  <a:pt x="37592" y="37592"/>
                </a:lnTo>
                <a:lnTo>
                  <a:pt x="38532" y="38532"/>
                </a:lnTo>
                <a:lnTo>
                  <a:pt x="38532" y="38532"/>
                </a:lnTo>
                <a:lnTo>
                  <a:pt x="38532" y="39472"/>
                </a:lnTo>
                <a:lnTo>
                  <a:pt x="38532" y="39472"/>
                </a:lnTo>
                <a:lnTo>
                  <a:pt x="38532" y="40411"/>
                </a:lnTo>
                <a:lnTo>
                  <a:pt x="38532" y="41351"/>
                </a:lnTo>
                <a:lnTo>
                  <a:pt x="40411" y="40411"/>
                </a:lnTo>
                <a:lnTo>
                  <a:pt x="40411" y="40411"/>
                </a:lnTo>
                <a:close/>
                <a:moveTo>
                  <a:pt x="170104" y="44171"/>
                </a:moveTo>
                <a:lnTo>
                  <a:pt x="171044" y="43231"/>
                </a:lnTo>
                <a:lnTo>
                  <a:pt x="171044" y="41351"/>
                </a:lnTo>
                <a:lnTo>
                  <a:pt x="171044" y="40411"/>
                </a:lnTo>
                <a:lnTo>
                  <a:pt x="171044" y="38532"/>
                </a:lnTo>
                <a:lnTo>
                  <a:pt x="171044" y="37592"/>
                </a:lnTo>
                <a:lnTo>
                  <a:pt x="171044" y="35712"/>
                </a:lnTo>
                <a:lnTo>
                  <a:pt x="171983" y="33833"/>
                </a:lnTo>
                <a:lnTo>
                  <a:pt x="171044" y="30074"/>
                </a:lnTo>
                <a:lnTo>
                  <a:pt x="170104" y="28194"/>
                </a:lnTo>
                <a:lnTo>
                  <a:pt x="170104" y="28194"/>
                </a:lnTo>
                <a:lnTo>
                  <a:pt x="168224" y="27254"/>
                </a:lnTo>
                <a:lnTo>
                  <a:pt x="164465" y="23495"/>
                </a:lnTo>
                <a:lnTo>
                  <a:pt x="163525" y="19736"/>
                </a:lnTo>
                <a:lnTo>
                  <a:pt x="164465" y="18796"/>
                </a:lnTo>
                <a:lnTo>
                  <a:pt x="166345" y="19736"/>
                </a:lnTo>
                <a:lnTo>
                  <a:pt x="166345" y="21615"/>
                </a:lnTo>
                <a:lnTo>
                  <a:pt x="167284" y="21615"/>
                </a:lnTo>
                <a:lnTo>
                  <a:pt x="169164" y="19736"/>
                </a:lnTo>
                <a:lnTo>
                  <a:pt x="170104" y="15037"/>
                </a:lnTo>
                <a:lnTo>
                  <a:pt x="171983" y="15037"/>
                </a:lnTo>
                <a:lnTo>
                  <a:pt x="174803" y="14097"/>
                </a:lnTo>
                <a:lnTo>
                  <a:pt x="174803" y="15037"/>
                </a:lnTo>
                <a:lnTo>
                  <a:pt x="173863" y="19736"/>
                </a:lnTo>
                <a:lnTo>
                  <a:pt x="173863" y="20676"/>
                </a:lnTo>
                <a:lnTo>
                  <a:pt x="175743" y="20676"/>
                </a:lnTo>
                <a:lnTo>
                  <a:pt x="179502" y="18796"/>
                </a:lnTo>
                <a:lnTo>
                  <a:pt x="180442" y="19736"/>
                </a:lnTo>
                <a:lnTo>
                  <a:pt x="180442" y="20676"/>
                </a:lnTo>
                <a:lnTo>
                  <a:pt x="183261" y="22555"/>
                </a:lnTo>
                <a:lnTo>
                  <a:pt x="181381" y="26314"/>
                </a:lnTo>
                <a:lnTo>
                  <a:pt x="181381" y="26314"/>
                </a:lnTo>
                <a:lnTo>
                  <a:pt x="181381" y="26314"/>
                </a:lnTo>
                <a:lnTo>
                  <a:pt x="182321" y="26314"/>
                </a:lnTo>
                <a:lnTo>
                  <a:pt x="184201" y="27254"/>
                </a:lnTo>
                <a:lnTo>
                  <a:pt x="185141" y="26314"/>
                </a:lnTo>
                <a:lnTo>
                  <a:pt x="185141" y="25375"/>
                </a:lnTo>
                <a:lnTo>
                  <a:pt x="186080" y="24435"/>
                </a:lnTo>
                <a:lnTo>
                  <a:pt x="187960" y="22555"/>
                </a:lnTo>
                <a:lnTo>
                  <a:pt x="187960" y="21615"/>
                </a:lnTo>
                <a:lnTo>
                  <a:pt x="187960" y="20676"/>
                </a:lnTo>
                <a:lnTo>
                  <a:pt x="188900" y="20676"/>
                </a:lnTo>
                <a:lnTo>
                  <a:pt x="188900" y="20676"/>
                </a:lnTo>
                <a:lnTo>
                  <a:pt x="188900" y="20676"/>
                </a:lnTo>
                <a:lnTo>
                  <a:pt x="188900" y="19736"/>
                </a:lnTo>
                <a:lnTo>
                  <a:pt x="189840" y="19736"/>
                </a:lnTo>
                <a:lnTo>
                  <a:pt x="187960" y="19736"/>
                </a:lnTo>
                <a:lnTo>
                  <a:pt x="187960" y="19736"/>
                </a:lnTo>
                <a:lnTo>
                  <a:pt x="187960" y="19736"/>
                </a:lnTo>
                <a:lnTo>
                  <a:pt x="187960" y="18796"/>
                </a:lnTo>
                <a:lnTo>
                  <a:pt x="187960" y="17856"/>
                </a:lnTo>
                <a:lnTo>
                  <a:pt x="185141" y="16916"/>
                </a:lnTo>
                <a:lnTo>
                  <a:pt x="185141" y="17856"/>
                </a:lnTo>
                <a:lnTo>
                  <a:pt x="183261" y="17856"/>
                </a:lnTo>
                <a:lnTo>
                  <a:pt x="182321" y="15977"/>
                </a:lnTo>
                <a:lnTo>
                  <a:pt x="179502" y="12217"/>
                </a:lnTo>
                <a:lnTo>
                  <a:pt x="176682" y="10338"/>
                </a:lnTo>
                <a:lnTo>
                  <a:pt x="171044" y="10338"/>
                </a:lnTo>
                <a:lnTo>
                  <a:pt x="168224" y="10338"/>
                </a:lnTo>
                <a:lnTo>
                  <a:pt x="166345" y="9398"/>
                </a:lnTo>
                <a:lnTo>
                  <a:pt x="165405" y="9398"/>
                </a:lnTo>
                <a:lnTo>
                  <a:pt x="164465" y="10338"/>
                </a:lnTo>
                <a:lnTo>
                  <a:pt x="158826" y="10338"/>
                </a:lnTo>
                <a:lnTo>
                  <a:pt x="156007" y="9398"/>
                </a:lnTo>
                <a:lnTo>
                  <a:pt x="154127" y="8458"/>
                </a:lnTo>
                <a:lnTo>
                  <a:pt x="151308" y="8458"/>
                </a:lnTo>
                <a:lnTo>
                  <a:pt x="148488" y="8458"/>
                </a:lnTo>
                <a:lnTo>
                  <a:pt x="146609" y="9398"/>
                </a:lnTo>
                <a:lnTo>
                  <a:pt x="146609" y="10338"/>
                </a:lnTo>
                <a:lnTo>
                  <a:pt x="150368" y="13157"/>
                </a:lnTo>
                <a:lnTo>
                  <a:pt x="147549" y="14097"/>
                </a:lnTo>
                <a:lnTo>
                  <a:pt x="145669" y="15037"/>
                </a:lnTo>
                <a:lnTo>
                  <a:pt x="141910" y="15977"/>
                </a:lnTo>
                <a:lnTo>
                  <a:pt x="138151" y="15037"/>
                </a:lnTo>
                <a:lnTo>
                  <a:pt x="135331" y="15977"/>
                </a:lnTo>
                <a:lnTo>
                  <a:pt x="134391" y="16916"/>
                </a:lnTo>
                <a:lnTo>
                  <a:pt x="133452" y="16916"/>
                </a:lnTo>
                <a:lnTo>
                  <a:pt x="130632" y="18796"/>
                </a:lnTo>
                <a:lnTo>
                  <a:pt x="129692" y="18796"/>
                </a:lnTo>
                <a:lnTo>
                  <a:pt x="129692" y="17856"/>
                </a:lnTo>
                <a:lnTo>
                  <a:pt x="129692" y="16916"/>
                </a:lnTo>
                <a:lnTo>
                  <a:pt x="128753" y="15977"/>
                </a:lnTo>
                <a:lnTo>
                  <a:pt x="127813" y="16916"/>
                </a:lnTo>
                <a:lnTo>
                  <a:pt x="127813" y="17856"/>
                </a:lnTo>
                <a:lnTo>
                  <a:pt x="127813" y="18796"/>
                </a:lnTo>
                <a:lnTo>
                  <a:pt x="127813" y="19736"/>
                </a:lnTo>
                <a:lnTo>
                  <a:pt x="127813" y="21615"/>
                </a:lnTo>
                <a:lnTo>
                  <a:pt x="123114" y="24435"/>
                </a:lnTo>
                <a:lnTo>
                  <a:pt x="123114" y="28194"/>
                </a:lnTo>
                <a:lnTo>
                  <a:pt x="123114" y="29134"/>
                </a:lnTo>
                <a:lnTo>
                  <a:pt x="124054" y="31013"/>
                </a:lnTo>
                <a:lnTo>
                  <a:pt x="125933" y="32893"/>
                </a:lnTo>
                <a:lnTo>
                  <a:pt x="126873" y="33833"/>
                </a:lnTo>
                <a:lnTo>
                  <a:pt x="129692" y="35712"/>
                </a:lnTo>
                <a:lnTo>
                  <a:pt x="130632" y="37592"/>
                </a:lnTo>
                <a:lnTo>
                  <a:pt x="131572" y="37592"/>
                </a:lnTo>
                <a:lnTo>
                  <a:pt x="131572" y="36652"/>
                </a:lnTo>
                <a:lnTo>
                  <a:pt x="131572" y="35712"/>
                </a:lnTo>
                <a:lnTo>
                  <a:pt x="131572" y="34773"/>
                </a:lnTo>
                <a:lnTo>
                  <a:pt x="134391" y="33833"/>
                </a:lnTo>
                <a:lnTo>
                  <a:pt x="134391" y="32893"/>
                </a:lnTo>
                <a:lnTo>
                  <a:pt x="137211" y="31953"/>
                </a:lnTo>
                <a:lnTo>
                  <a:pt x="138151" y="31953"/>
                </a:lnTo>
                <a:lnTo>
                  <a:pt x="139090" y="33833"/>
                </a:lnTo>
                <a:lnTo>
                  <a:pt x="140030" y="34773"/>
                </a:lnTo>
                <a:lnTo>
                  <a:pt x="146609" y="31013"/>
                </a:lnTo>
                <a:lnTo>
                  <a:pt x="149428" y="33833"/>
                </a:lnTo>
                <a:lnTo>
                  <a:pt x="152248" y="34773"/>
                </a:lnTo>
                <a:lnTo>
                  <a:pt x="154127" y="34773"/>
                </a:lnTo>
                <a:lnTo>
                  <a:pt x="156007" y="33833"/>
                </a:lnTo>
                <a:lnTo>
                  <a:pt x="157886" y="32893"/>
                </a:lnTo>
                <a:lnTo>
                  <a:pt x="158826" y="36652"/>
                </a:lnTo>
                <a:lnTo>
                  <a:pt x="160706" y="38532"/>
                </a:lnTo>
                <a:lnTo>
                  <a:pt x="161646" y="38532"/>
                </a:lnTo>
                <a:lnTo>
                  <a:pt x="163525" y="38532"/>
                </a:lnTo>
                <a:lnTo>
                  <a:pt x="165405" y="38532"/>
                </a:lnTo>
                <a:lnTo>
                  <a:pt x="166345" y="38532"/>
                </a:lnTo>
                <a:lnTo>
                  <a:pt x="170104" y="44171"/>
                </a:lnTo>
                <a:lnTo>
                  <a:pt x="170104" y="44171"/>
                </a:lnTo>
                <a:close/>
              </a:path>
            </a:pathLst>
          </a:custGeom>
          <a:solidFill>
            <a:srgbClr val="D9D9D9"/>
          </a:solidFill>
          <a:ln w="6350" cap="flat">
            <a:noFill/>
            <a:prstDash val="solid"/>
            <a:miter/>
          </a:ln>
        </p:spPr>
        <p:txBody>
          <a:bodyPr rtlCol="0" anchor="ctr"/>
          <a:lstStyle/>
          <a:p>
            <a:endParaRPr lang="en-US"/>
          </a:p>
        </p:txBody>
      </p:sp>
      <p:sp>
        <p:nvSpPr>
          <p:cNvPr id="127" name="Graphic 151">
            <a:extLst>
              <a:ext uri="{FF2B5EF4-FFF2-40B4-BE49-F238E27FC236}">
                <a16:creationId xmlns:a16="http://schemas.microsoft.com/office/drawing/2014/main" id="{3FA3EE3C-6DA3-6B25-C462-583DDBD77DB2}"/>
              </a:ext>
            </a:extLst>
          </p:cNvPr>
          <p:cNvSpPr>
            <a:spLocks noChangeAspect="1"/>
          </p:cNvSpPr>
          <p:nvPr userDrawn="1"/>
        </p:nvSpPr>
        <p:spPr>
          <a:xfrm>
            <a:off x="8711185" y="5548696"/>
            <a:ext cx="373333" cy="186667"/>
          </a:xfrm>
          <a:custGeom>
            <a:avLst/>
            <a:gdLst>
              <a:gd name="connsiteX0" fmla="*/ 19736 w 84582"/>
              <a:gd name="connsiteY0" fmla="*/ 38532 h 42291"/>
              <a:gd name="connsiteX1" fmla="*/ 16916 w 84582"/>
              <a:gd name="connsiteY1" fmla="*/ 37592 h 42291"/>
              <a:gd name="connsiteX2" fmla="*/ 15037 w 84582"/>
              <a:gd name="connsiteY2" fmla="*/ 35712 h 42291"/>
              <a:gd name="connsiteX3" fmla="*/ 13157 w 84582"/>
              <a:gd name="connsiteY3" fmla="*/ 29134 h 42291"/>
              <a:gd name="connsiteX4" fmla="*/ 10338 w 84582"/>
              <a:gd name="connsiteY4" fmla="*/ 29134 h 42291"/>
              <a:gd name="connsiteX5" fmla="*/ 9398 w 84582"/>
              <a:gd name="connsiteY5" fmla="*/ 27254 h 42291"/>
              <a:gd name="connsiteX6" fmla="*/ 8458 w 84582"/>
              <a:gd name="connsiteY6" fmla="*/ 27254 h 42291"/>
              <a:gd name="connsiteX7" fmla="*/ 7518 w 84582"/>
              <a:gd name="connsiteY7" fmla="*/ 29134 h 42291"/>
              <a:gd name="connsiteX8" fmla="*/ 6579 w 84582"/>
              <a:gd name="connsiteY8" fmla="*/ 29134 h 42291"/>
              <a:gd name="connsiteX9" fmla="*/ 1880 w 84582"/>
              <a:gd name="connsiteY9" fmla="*/ 27254 h 42291"/>
              <a:gd name="connsiteX10" fmla="*/ 0 w 84582"/>
              <a:gd name="connsiteY10" fmla="*/ 26314 h 42291"/>
              <a:gd name="connsiteX11" fmla="*/ 0 w 84582"/>
              <a:gd name="connsiteY11" fmla="*/ 24435 h 42291"/>
              <a:gd name="connsiteX12" fmla="*/ 940 w 84582"/>
              <a:gd name="connsiteY12" fmla="*/ 22555 h 42291"/>
              <a:gd name="connsiteX13" fmla="*/ 2819 w 84582"/>
              <a:gd name="connsiteY13" fmla="*/ 20676 h 42291"/>
              <a:gd name="connsiteX14" fmla="*/ 4699 w 84582"/>
              <a:gd name="connsiteY14" fmla="*/ 18796 h 42291"/>
              <a:gd name="connsiteX15" fmla="*/ 6579 w 84582"/>
              <a:gd name="connsiteY15" fmla="*/ 19736 h 42291"/>
              <a:gd name="connsiteX16" fmla="*/ 7518 w 84582"/>
              <a:gd name="connsiteY16" fmla="*/ 18796 h 42291"/>
              <a:gd name="connsiteX17" fmla="*/ 8458 w 84582"/>
              <a:gd name="connsiteY17" fmla="*/ 16916 h 42291"/>
              <a:gd name="connsiteX18" fmla="*/ 12217 w 84582"/>
              <a:gd name="connsiteY18" fmla="*/ 15037 h 42291"/>
              <a:gd name="connsiteX19" fmla="*/ 16916 w 84582"/>
              <a:gd name="connsiteY19" fmla="*/ 15037 h 42291"/>
              <a:gd name="connsiteX20" fmla="*/ 18796 w 84582"/>
              <a:gd name="connsiteY20" fmla="*/ 15977 h 42291"/>
              <a:gd name="connsiteX21" fmla="*/ 22555 w 84582"/>
              <a:gd name="connsiteY21" fmla="*/ 14097 h 42291"/>
              <a:gd name="connsiteX22" fmla="*/ 25375 w 84582"/>
              <a:gd name="connsiteY22" fmla="*/ 16916 h 42291"/>
              <a:gd name="connsiteX23" fmla="*/ 28194 w 84582"/>
              <a:gd name="connsiteY23" fmla="*/ 15977 h 42291"/>
              <a:gd name="connsiteX24" fmla="*/ 31013 w 84582"/>
              <a:gd name="connsiteY24" fmla="*/ 14097 h 42291"/>
              <a:gd name="connsiteX25" fmla="*/ 32893 w 84582"/>
              <a:gd name="connsiteY25" fmla="*/ 14097 h 42291"/>
              <a:gd name="connsiteX26" fmla="*/ 32893 w 84582"/>
              <a:gd name="connsiteY26" fmla="*/ 12217 h 42291"/>
              <a:gd name="connsiteX27" fmla="*/ 33833 w 84582"/>
              <a:gd name="connsiteY27" fmla="*/ 11278 h 42291"/>
              <a:gd name="connsiteX28" fmla="*/ 34773 w 84582"/>
              <a:gd name="connsiteY28" fmla="*/ 10338 h 42291"/>
              <a:gd name="connsiteX29" fmla="*/ 37592 w 84582"/>
              <a:gd name="connsiteY29" fmla="*/ 7518 h 42291"/>
              <a:gd name="connsiteX30" fmla="*/ 43231 w 84582"/>
              <a:gd name="connsiteY30" fmla="*/ 4699 h 42291"/>
              <a:gd name="connsiteX31" fmla="*/ 45110 w 84582"/>
              <a:gd name="connsiteY31" fmla="*/ 2819 h 42291"/>
              <a:gd name="connsiteX32" fmla="*/ 46990 w 84582"/>
              <a:gd name="connsiteY32" fmla="*/ 0 h 42291"/>
              <a:gd name="connsiteX33" fmla="*/ 47930 w 84582"/>
              <a:gd name="connsiteY33" fmla="*/ 0 h 42291"/>
              <a:gd name="connsiteX34" fmla="*/ 47930 w 84582"/>
              <a:gd name="connsiteY34" fmla="*/ 1880 h 42291"/>
              <a:gd name="connsiteX35" fmla="*/ 46990 w 84582"/>
              <a:gd name="connsiteY35" fmla="*/ 4699 h 42291"/>
              <a:gd name="connsiteX36" fmla="*/ 46990 w 84582"/>
              <a:gd name="connsiteY36" fmla="*/ 5639 h 42291"/>
              <a:gd name="connsiteX37" fmla="*/ 49809 w 84582"/>
              <a:gd name="connsiteY37" fmla="*/ 4699 h 42291"/>
              <a:gd name="connsiteX38" fmla="*/ 54508 w 84582"/>
              <a:gd name="connsiteY38" fmla="*/ 5639 h 42291"/>
              <a:gd name="connsiteX39" fmla="*/ 56388 w 84582"/>
              <a:gd name="connsiteY39" fmla="*/ 4699 h 42291"/>
              <a:gd name="connsiteX40" fmla="*/ 62027 w 84582"/>
              <a:gd name="connsiteY40" fmla="*/ 5639 h 42291"/>
              <a:gd name="connsiteX41" fmla="*/ 69545 w 84582"/>
              <a:gd name="connsiteY41" fmla="*/ 7518 h 42291"/>
              <a:gd name="connsiteX42" fmla="*/ 73304 w 84582"/>
              <a:gd name="connsiteY42" fmla="*/ 7518 h 42291"/>
              <a:gd name="connsiteX43" fmla="*/ 73304 w 84582"/>
              <a:gd name="connsiteY43" fmla="*/ 6579 h 42291"/>
              <a:gd name="connsiteX44" fmla="*/ 75184 w 84582"/>
              <a:gd name="connsiteY44" fmla="*/ 4699 h 42291"/>
              <a:gd name="connsiteX45" fmla="*/ 78943 w 84582"/>
              <a:gd name="connsiteY45" fmla="*/ 4699 h 42291"/>
              <a:gd name="connsiteX46" fmla="*/ 79883 w 84582"/>
              <a:gd name="connsiteY46" fmla="*/ 4699 h 42291"/>
              <a:gd name="connsiteX47" fmla="*/ 78943 w 84582"/>
              <a:gd name="connsiteY47" fmla="*/ 6579 h 42291"/>
              <a:gd name="connsiteX48" fmla="*/ 78943 w 84582"/>
              <a:gd name="connsiteY48" fmla="*/ 7518 h 42291"/>
              <a:gd name="connsiteX49" fmla="*/ 78943 w 84582"/>
              <a:gd name="connsiteY49" fmla="*/ 9398 h 42291"/>
              <a:gd name="connsiteX50" fmla="*/ 78003 w 84582"/>
              <a:gd name="connsiteY50" fmla="*/ 10338 h 42291"/>
              <a:gd name="connsiteX51" fmla="*/ 78943 w 84582"/>
              <a:gd name="connsiteY51" fmla="*/ 11278 h 42291"/>
              <a:gd name="connsiteX52" fmla="*/ 76124 w 84582"/>
              <a:gd name="connsiteY52" fmla="*/ 13157 h 42291"/>
              <a:gd name="connsiteX53" fmla="*/ 71425 w 84582"/>
              <a:gd name="connsiteY53" fmla="*/ 15037 h 42291"/>
              <a:gd name="connsiteX54" fmla="*/ 68605 w 84582"/>
              <a:gd name="connsiteY54" fmla="*/ 15037 h 42291"/>
              <a:gd name="connsiteX55" fmla="*/ 68605 w 84582"/>
              <a:gd name="connsiteY55" fmla="*/ 12217 h 42291"/>
              <a:gd name="connsiteX56" fmla="*/ 63906 w 84582"/>
              <a:gd name="connsiteY56" fmla="*/ 11278 h 42291"/>
              <a:gd name="connsiteX57" fmla="*/ 60147 w 84582"/>
              <a:gd name="connsiteY57" fmla="*/ 15037 h 42291"/>
              <a:gd name="connsiteX58" fmla="*/ 57328 w 84582"/>
              <a:gd name="connsiteY58" fmla="*/ 15977 h 42291"/>
              <a:gd name="connsiteX59" fmla="*/ 55448 w 84582"/>
              <a:gd name="connsiteY59" fmla="*/ 15977 h 42291"/>
              <a:gd name="connsiteX60" fmla="*/ 53569 w 84582"/>
              <a:gd name="connsiteY60" fmla="*/ 16916 h 42291"/>
              <a:gd name="connsiteX61" fmla="*/ 51689 w 84582"/>
              <a:gd name="connsiteY61" fmla="*/ 16916 h 42291"/>
              <a:gd name="connsiteX62" fmla="*/ 49809 w 84582"/>
              <a:gd name="connsiteY62" fmla="*/ 15037 h 42291"/>
              <a:gd name="connsiteX63" fmla="*/ 50749 w 84582"/>
              <a:gd name="connsiteY63" fmla="*/ 14097 h 42291"/>
              <a:gd name="connsiteX64" fmla="*/ 49809 w 84582"/>
              <a:gd name="connsiteY64" fmla="*/ 11278 h 42291"/>
              <a:gd name="connsiteX65" fmla="*/ 46990 w 84582"/>
              <a:gd name="connsiteY65" fmla="*/ 12217 h 42291"/>
              <a:gd name="connsiteX66" fmla="*/ 44171 w 84582"/>
              <a:gd name="connsiteY66" fmla="*/ 13157 h 42291"/>
              <a:gd name="connsiteX67" fmla="*/ 45110 w 84582"/>
              <a:gd name="connsiteY67" fmla="*/ 14097 h 42291"/>
              <a:gd name="connsiteX68" fmla="*/ 46990 w 84582"/>
              <a:gd name="connsiteY68" fmla="*/ 16916 h 42291"/>
              <a:gd name="connsiteX69" fmla="*/ 46990 w 84582"/>
              <a:gd name="connsiteY69" fmla="*/ 17856 h 42291"/>
              <a:gd name="connsiteX70" fmla="*/ 46990 w 84582"/>
              <a:gd name="connsiteY70" fmla="*/ 18796 h 42291"/>
              <a:gd name="connsiteX71" fmla="*/ 46050 w 84582"/>
              <a:gd name="connsiteY71" fmla="*/ 20676 h 42291"/>
              <a:gd name="connsiteX72" fmla="*/ 43231 w 84582"/>
              <a:gd name="connsiteY72" fmla="*/ 23495 h 42291"/>
              <a:gd name="connsiteX73" fmla="*/ 39472 w 84582"/>
              <a:gd name="connsiteY73" fmla="*/ 26314 h 42291"/>
              <a:gd name="connsiteX74" fmla="*/ 37592 w 84582"/>
              <a:gd name="connsiteY74" fmla="*/ 26314 h 42291"/>
              <a:gd name="connsiteX75" fmla="*/ 35712 w 84582"/>
              <a:gd name="connsiteY75" fmla="*/ 27254 h 42291"/>
              <a:gd name="connsiteX76" fmla="*/ 33833 w 84582"/>
              <a:gd name="connsiteY76" fmla="*/ 29134 h 42291"/>
              <a:gd name="connsiteX77" fmla="*/ 31953 w 84582"/>
              <a:gd name="connsiteY77" fmla="*/ 33833 h 42291"/>
              <a:gd name="connsiteX78" fmla="*/ 28194 w 84582"/>
              <a:gd name="connsiteY78" fmla="*/ 38532 h 42291"/>
              <a:gd name="connsiteX79" fmla="*/ 26314 w 84582"/>
              <a:gd name="connsiteY79" fmla="*/ 38532 h 42291"/>
              <a:gd name="connsiteX80" fmla="*/ 25375 w 84582"/>
              <a:gd name="connsiteY80" fmla="*/ 37592 h 42291"/>
              <a:gd name="connsiteX81" fmla="*/ 24435 w 84582"/>
              <a:gd name="connsiteY81" fmla="*/ 37592 h 42291"/>
              <a:gd name="connsiteX82" fmla="*/ 22555 w 84582"/>
              <a:gd name="connsiteY82" fmla="*/ 42291 h 42291"/>
              <a:gd name="connsiteX83" fmla="*/ 19736 w 84582"/>
              <a:gd name="connsiteY83" fmla="*/ 38532 h 42291"/>
              <a:gd name="connsiteX84" fmla="*/ 79883 w 84582"/>
              <a:gd name="connsiteY84" fmla="*/ 15037 h 42291"/>
              <a:gd name="connsiteX85" fmla="*/ 81763 w 84582"/>
              <a:gd name="connsiteY85" fmla="*/ 15037 h 42291"/>
              <a:gd name="connsiteX86" fmla="*/ 82702 w 84582"/>
              <a:gd name="connsiteY86" fmla="*/ 15977 h 42291"/>
              <a:gd name="connsiteX87" fmla="*/ 83642 w 84582"/>
              <a:gd name="connsiteY87" fmla="*/ 15977 h 42291"/>
              <a:gd name="connsiteX88" fmla="*/ 84582 w 84582"/>
              <a:gd name="connsiteY88" fmla="*/ 15037 h 42291"/>
              <a:gd name="connsiteX89" fmla="*/ 84582 w 84582"/>
              <a:gd name="connsiteY89" fmla="*/ 14097 h 42291"/>
              <a:gd name="connsiteX90" fmla="*/ 83642 w 84582"/>
              <a:gd name="connsiteY90" fmla="*/ 13157 h 42291"/>
              <a:gd name="connsiteX91" fmla="*/ 81763 w 84582"/>
              <a:gd name="connsiteY91" fmla="*/ 13157 h 42291"/>
              <a:gd name="connsiteX92" fmla="*/ 79883 w 84582"/>
              <a:gd name="connsiteY92" fmla="*/ 15037 h 42291"/>
              <a:gd name="connsiteX93" fmla="*/ 79883 w 84582"/>
              <a:gd name="connsiteY93" fmla="*/ 15037 h 42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84582" h="42291">
                <a:moveTo>
                  <a:pt x="19736" y="38532"/>
                </a:moveTo>
                <a:lnTo>
                  <a:pt x="16916" y="37592"/>
                </a:lnTo>
                <a:lnTo>
                  <a:pt x="15037" y="35712"/>
                </a:lnTo>
                <a:lnTo>
                  <a:pt x="13157" y="29134"/>
                </a:lnTo>
                <a:lnTo>
                  <a:pt x="10338" y="29134"/>
                </a:lnTo>
                <a:lnTo>
                  <a:pt x="9398" y="27254"/>
                </a:lnTo>
                <a:lnTo>
                  <a:pt x="8458" y="27254"/>
                </a:lnTo>
                <a:lnTo>
                  <a:pt x="7518" y="29134"/>
                </a:lnTo>
                <a:lnTo>
                  <a:pt x="6579" y="29134"/>
                </a:lnTo>
                <a:lnTo>
                  <a:pt x="1880" y="27254"/>
                </a:lnTo>
                <a:lnTo>
                  <a:pt x="0" y="26314"/>
                </a:lnTo>
                <a:lnTo>
                  <a:pt x="0" y="24435"/>
                </a:lnTo>
                <a:lnTo>
                  <a:pt x="940" y="22555"/>
                </a:lnTo>
                <a:lnTo>
                  <a:pt x="2819" y="20676"/>
                </a:lnTo>
                <a:lnTo>
                  <a:pt x="4699" y="18796"/>
                </a:lnTo>
                <a:lnTo>
                  <a:pt x="6579" y="19736"/>
                </a:lnTo>
                <a:lnTo>
                  <a:pt x="7518" y="18796"/>
                </a:lnTo>
                <a:lnTo>
                  <a:pt x="8458" y="16916"/>
                </a:lnTo>
                <a:lnTo>
                  <a:pt x="12217" y="15037"/>
                </a:lnTo>
                <a:lnTo>
                  <a:pt x="16916" y="15037"/>
                </a:lnTo>
                <a:lnTo>
                  <a:pt x="18796" y="15977"/>
                </a:lnTo>
                <a:lnTo>
                  <a:pt x="22555" y="14097"/>
                </a:lnTo>
                <a:lnTo>
                  <a:pt x="25375" y="16916"/>
                </a:lnTo>
                <a:lnTo>
                  <a:pt x="28194" y="15977"/>
                </a:lnTo>
                <a:lnTo>
                  <a:pt x="31013" y="14097"/>
                </a:lnTo>
                <a:lnTo>
                  <a:pt x="32893" y="14097"/>
                </a:lnTo>
                <a:lnTo>
                  <a:pt x="32893" y="12217"/>
                </a:lnTo>
                <a:lnTo>
                  <a:pt x="33833" y="11278"/>
                </a:lnTo>
                <a:lnTo>
                  <a:pt x="34773" y="10338"/>
                </a:lnTo>
                <a:lnTo>
                  <a:pt x="37592" y="7518"/>
                </a:lnTo>
                <a:lnTo>
                  <a:pt x="43231" y="4699"/>
                </a:lnTo>
                <a:lnTo>
                  <a:pt x="45110" y="2819"/>
                </a:lnTo>
                <a:lnTo>
                  <a:pt x="46990" y="0"/>
                </a:lnTo>
                <a:lnTo>
                  <a:pt x="47930" y="0"/>
                </a:lnTo>
                <a:lnTo>
                  <a:pt x="47930" y="1880"/>
                </a:lnTo>
                <a:lnTo>
                  <a:pt x="46990" y="4699"/>
                </a:lnTo>
                <a:lnTo>
                  <a:pt x="46990" y="5639"/>
                </a:lnTo>
                <a:lnTo>
                  <a:pt x="49809" y="4699"/>
                </a:lnTo>
                <a:lnTo>
                  <a:pt x="54508" y="5639"/>
                </a:lnTo>
                <a:lnTo>
                  <a:pt x="56388" y="4699"/>
                </a:lnTo>
                <a:lnTo>
                  <a:pt x="62027" y="5639"/>
                </a:lnTo>
                <a:lnTo>
                  <a:pt x="69545" y="7518"/>
                </a:lnTo>
                <a:lnTo>
                  <a:pt x="73304" y="7518"/>
                </a:lnTo>
                <a:lnTo>
                  <a:pt x="73304" y="6579"/>
                </a:lnTo>
                <a:lnTo>
                  <a:pt x="75184" y="4699"/>
                </a:lnTo>
                <a:lnTo>
                  <a:pt x="78943" y="4699"/>
                </a:lnTo>
                <a:lnTo>
                  <a:pt x="79883" y="4699"/>
                </a:lnTo>
                <a:lnTo>
                  <a:pt x="78943" y="6579"/>
                </a:lnTo>
                <a:lnTo>
                  <a:pt x="78943" y="7518"/>
                </a:lnTo>
                <a:lnTo>
                  <a:pt x="78943" y="9398"/>
                </a:lnTo>
                <a:lnTo>
                  <a:pt x="78003" y="10338"/>
                </a:lnTo>
                <a:lnTo>
                  <a:pt x="78943" y="11278"/>
                </a:lnTo>
                <a:lnTo>
                  <a:pt x="76124" y="13157"/>
                </a:lnTo>
                <a:lnTo>
                  <a:pt x="71425" y="15037"/>
                </a:lnTo>
                <a:lnTo>
                  <a:pt x="68605" y="15037"/>
                </a:lnTo>
                <a:lnTo>
                  <a:pt x="68605" y="12217"/>
                </a:lnTo>
                <a:lnTo>
                  <a:pt x="63906" y="11278"/>
                </a:lnTo>
                <a:lnTo>
                  <a:pt x="60147" y="15037"/>
                </a:lnTo>
                <a:lnTo>
                  <a:pt x="57328" y="15977"/>
                </a:lnTo>
                <a:lnTo>
                  <a:pt x="55448" y="15977"/>
                </a:lnTo>
                <a:lnTo>
                  <a:pt x="53569" y="16916"/>
                </a:lnTo>
                <a:lnTo>
                  <a:pt x="51689" y="16916"/>
                </a:lnTo>
                <a:lnTo>
                  <a:pt x="49809" y="15037"/>
                </a:lnTo>
                <a:lnTo>
                  <a:pt x="50749" y="14097"/>
                </a:lnTo>
                <a:lnTo>
                  <a:pt x="49809" y="11278"/>
                </a:lnTo>
                <a:lnTo>
                  <a:pt x="46990" y="12217"/>
                </a:lnTo>
                <a:lnTo>
                  <a:pt x="44171" y="13157"/>
                </a:lnTo>
                <a:lnTo>
                  <a:pt x="45110" y="14097"/>
                </a:lnTo>
                <a:lnTo>
                  <a:pt x="46990" y="16916"/>
                </a:lnTo>
                <a:lnTo>
                  <a:pt x="46990" y="17856"/>
                </a:lnTo>
                <a:lnTo>
                  <a:pt x="46990" y="18796"/>
                </a:lnTo>
                <a:lnTo>
                  <a:pt x="46050" y="20676"/>
                </a:lnTo>
                <a:lnTo>
                  <a:pt x="43231" y="23495"/>
                </a:lnTo>
                <a:lnTo>
                  <a:pt x="39472" y="26314"/>
                </a:lnTo>
                <a:lnTo>
                  <a:pt x="37592" y="26314"/>
                </a:lnTo>
                <a:lnTo>
                  <a:pt x="35712" y="27254"/>
                </a:lnTo>
                <a:lnTo>
                  <a:pt x="33833" y="29134"/>
                </a:lnTo>
                <a:lnTo>
                  <a:pt x="31953" y="33833"/>
                </a:lnTo>
                <a:lnTo>
                  <a:pt x="28194" y="38532"/>
                </a:lnTo>
                <a:lnTo>
                  <a:pt x="26314" y="38532"/>
                </a:lnTo>
                <a:lnTo>
                  <a:pt x="25375" y="37592"/>
                </a:lnTo>
                <a:lnTo>
                  <a:pt x="24435" y="37592"/>
                </a:lnTo>
                <a:lnTo>
                  <a:pt x="22555" y="42291"/>
                </a:lnTo>
                <a:lnTo>
                  <a:pt x="19736" y="38532"/>
                </a:lnTo>
                <a:close/>
                <a:moveTo>
                  <a:pt x="79883" y="15037"/>
                </a:moveTo>
                <a:lnTo>
                  <a:pt x="81763" y="15037"/>
                </a:lnTo>
                <a:lnTo>
                  <a:pt x="82702" y="15977"/>
                </a:lnTo>
                <a:lnTo>
                  <a:pt x="83642" y="15977"/>
                </a:lnTo>
                <a:lnTo>
                  <a:pt x="84582" y="15037"/>
                </a:lnTo>
                <a:lnTo>
                  <a:pt x="84582" y="14097"/>
                </a:lnTo>
                <a:lnTo>
                  <a:pt x="83642" y="13157"/>
                </a:lnTo>
                <a:lnTo>
                  <a:pt x="81763" y="13157"/>
                </a:lnTo>
                <a:lnTo>
                  <a:pt x="79883" y="15037"/>
                </a:lnTo>
                <a:lnTo>
                  <a:pt x="79883" y="15037"/>
                </a:lnTo>
                <a:close/>
              </a:path>
            </a:pathLst>
          </a:custGeom>
          <a:solidFill>
            <a:srgbClr val="D9D9D9"/>
          </a:solidFill>
          <a:ln w="9335" cap="flat">
            <a:noFill/>
            <a:prstDash val="solid"/>
            <a:miter/>
          </a:ln>
        </p:spPr>
        <p:txBody>
          <a:bodyPr rtlCol="0" anchor="ctr"/>
          <a:lstStyle/>
          <a:p>
            <a:endParaRPr lang="en-US"/>
          </a:p>
        </p:txBody>
      </p:sp>
      <p:sp>
        <p:nvSpPr>
          <p:cNvPr id="256" name="Rectangle 190">
            <a:extLst>
              <a:ext uri="{FF2B5EF4-FFF2-40B4-BE49-F238E27FC236}">
                <a16:creationId xmlns:a16="http://schemas.microsoft.com/office/drawing/2014/main" id="{6541EB19-8E19-7749-D8B5-46AD9D309790}"/>
              </a:ext>
            </a:extLst>
          </p:cNvPr>
          <p:cNvSpPr>
            <a:spLocks noChangeArrowheads="1"/>
          </p:cNvSpPr>
          <p:nvPr userDrawn="1"/>
        </p:nvSpPr>
        <p:spPr bwMode="auto">
          <a:xfrm>
            <a:off x="8178741" y="5591942"/>
            <a:ext cx="285585" cy="215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lgn="ctr">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VI</a:t>
            </a:r>
          </a:p>
        </p:txBody>
      </p:sp>
      <p:sp>
        <p:nvSpPr>
          <p:cNvPr id="257" name="Rectangle 190">
            <a:extLst>
              <a:ext uri="{FF2B5EF4-FFF2-40B4-BE49-F238E27FC236}">
                <a16:creationId xmlns:a16="http://schemas.microsoft.com/office/drawing/2014/main" id="{DADCFF01-E8A5-D3D0-E70C-D2C309FD5808}"/>
              </a:ext>
            </a:extLst>
          </p:cNvPr>
          <p:cNvSpPr>
            <a:spLocks noChangeArrowheads="1"/>
          </p:cNvSpPr>
          <p:nvPr userDrawn="1"/>
        </p:nvSpPr>
        <p:spPr bwMode="auto">
          <a:xfrm>
            <a:off x="8858271" y="5613790"/>
            <a:ext cx="312835" cy="215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lgn="ctr">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AS</a:t>
            </a:r>
          </a:p>
        </p:txBody>
      </p:sp>
      <p:grpSp>
        <p:nvGrpSpPr>
          <p:cNvPr id="258" name="Group 257" descr="Map of the United States, D.C., and Puerto Rico. ">
            <a:extLst>
              <a:ext uri="{FF2B5EF4-FFF2-40B4-BE49-F238E27FC236}">
                <a16:creationId xmlns:a16="http://schemas.microsoft.com/office/drawing/2014/main" id="{D6C339E0-B853-39B9-BB34-7055BAE15715}"/>
              </a:ext>
            </a:extLst>
          </p:cNvPr>
          <p:cNvGrpSpPr/>
          <p:nvPr userDrawn="1"/>
        </p:nvGrpSpPr>
        <p:grpSpPr>
          <a:xfrm>
            <a:off x="2443209" y="1511363"/>
            <a:ext cx="7296193" cy="4324321"/>
            <a:chOff x="2443209" y="1511363"/>
            <a:chExt cx="7296193" cy="4324321"/>
          </a:xfrm>
        </p:grpSpPr>
        <p:sp>
          <p:nvSpPr>
            <p:cNvPr id="259" name="Freeform 37">
              <a:extLst>
                <a:ext uri="{FF2B5EF4-FFF2-40B4-BE49-F238E27FC236}">
                  <a16:creationId xmlns:a16="http://schemas.microsoft.com/office/drawing/2014/main" id="{3C8DBEBE-1FCF-9979-3DED-FFB84B7C8857}"/>
                </a:ext>
              </a:extLst>
            </p:cNvPr>
            <p:cNvSpPr>
              <a:spLocks/>
            </p:cNvSpPr>
            <p:nvPr/>
          </p:nvSpPr>
          <p:spPr bwMode="auto">
            <a:xfrm>
              <a:off x="8571429" y="1927320"/>
              <a:ext cx="219211" cy="389373"/>
            </a:xfrm>
            <a:custGeom>
              <a:avLst/>
              <a:gdLst>
                <a:gd name="T0" fmla="*/ 0 w 734"/>
                <a:gd name="T1" fmla="*/ 48 h 1311"/>
                <a:gd name="T2" fmla="*/ 68 w 734"/>
                <a:gd name="T3" fmla="*/ 27 h 1311"/>
                <a:gd name="T4" fmla="*/ 106 w 734"/>
                <a:gd name="T5" fmla="*/ 4 h 1311"/>
                <a:gd name="T6" fmla="*/ 124 w 734"/>
                <a:gd name="T7" fmla="*/ 0 h 1311"/>
                <a:gd name="T8" fmla="*/ 136 w 734"/>
                <a:gd name="T9" fmla="*/ 34 h 1311"/>
                <a:gd name="T10" fmla="*/ 140 w 734"/>
                <a:gd name="T11" fmla="*/ 56 h 1311"/>
                <a:gd name="T12" fmla="*/ 124 w 734"/>
                <a:gd name="T13" fmla="*/ 80 h 1311"/>
                <a:gd name="T14" fmla="*/ 122 w 734"/>
                <a:gd name="T15" fmla="*/ 126 h 1311"/>
                <a:gd name="T16" fmla="*/ 124 w 734"/>
                <a:gd name="T17" fmla="*/ 154 h 1311"/>
                <a:gd name="T18" fmla="*/ 126 w 734"/>
                <a:gd name="T19" fmla="*/ 182 h 1311"/>
                <a:gd name="T20" fmla="*/ 134 w 734"/>
                <a:gd name="T21" fmla="*/ 217 h 1311"/>
                <a:gd name="T22" fmla="*/ 140 w 734"/>
                <a:gd name="T23" fmla="*/ 231 h 1311"/>
                <a:gd name="T24" fmla="*/ 87 w 734"/>
                <a:gd name="T25" fmla="*/ 249 h 1311"/>
                <a:gd name="T26" fmla="*/ 77 w 734"/>
                <a:gd name="T27" fmla="*/ 219 h 1311"/>
                <a:gd name="T28" fmla="*/ 71 w 734"/>
                <a:gd name="T29" fmla="*/ 181 h 1311"/>
                <a:gd name="T30" fmla="*/ 34 w 734"/>
                <a:gd name="T31" fmla="*/ 121 h 1311"/>
                <a:gd name="T32" fmla="*/ 23 w 734"/>
                <a:gd name="T33" fmla="*/ 78 h 1311"/>
                <a:gd name="T34" fmla="*/ 16 w 734"/>
                <a:gd name="T35" fmla="*/ 60 h 1311"/>
                <a:gd name="T36" fmla="*/ 0 w 734"/>
                <a:gd name="T37" fmla="*/ 48 h 13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34" h="1311">
                  <a:moveTo>
                    <a:pt x="0" y="255"/>
                  </a:moveTo>
                  <a:lnTo>
                    <a:pt x="358" y="143"/>
                  </a:lnTo>
                  <a:lnTo>
                    <a:pt x="558" y="23"/>
                  </a:lnTo>
                  <a:lnTo>
                    <a:pt x="651" y="0"/>
                  </a:lnTo>
                  <a:lnTo>
                    <a:pt x="711" y="180"/>
                  </a:lnTo>
                  <a:lnTo>
                    <a:pt x="734" y="295"/>
                  </a:lnTo>
                  <a:lnTo>
                    <a:pt x="651" y="420"/>
                  </a:lnTo>
                  <a:lnTo>
                    <a:pt x="638" y="663"/>
                  </a:lnTo>
                  <a:lnTo>
                    <a:pt x="651" y="810"/>
                  </a:lnTo>
                  <a:lnTo>
                    <a:pt x="662" y="959"/>
                  </a:lnTo>
                  <a:lnTo>
                    <a:pt x="702" y="1143"/>
                  </a:lnTo>
                  <a:lnTo>
                    <a:pt x="734" y="1215"/>
                  </a:lnTo>
                  <a:lnTo>
                    <a:pt x="454" y="1311"/>
                  </a:lnTo>
                  <a:lnTo>
                    <a:pt x="406" y="1155"/>
                  </a:lnTo>
                  <a:lnTo>
                    <a:pt x="374" y="953"/>
                  </a:lnTo>
                  <a:lnTo>
                    <a:pt x="180" y="639"/>
                  </a:lnTo>
                  <a:lnTo>
                    <a:pt x="122" y="409"/>
                  </a:lnTo>
                  <a:lnTo>
                    <a:pt x="82" y="315"/>
                  </a:lnTo>
                  <a:lnTo>
                    <a:pt x="0" y="255"/>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60" name="Freeform 41">
              <a:extLst>
                <a:ext uri="{FF2B5EF4-FFF2-40B4-BE49-F238E27FC236}">
                  <a16:creationId xmlns:a16="http://schemas.microsoft.com/office/drawing/2014/main" id="{F183615C-4E3C-8887-E891-A18D3961BDCB}"/>
                </a:ext>
              </a:extLst>
            </p:cNvPr>
            <p:cNvSpPr>
              <a:spLocks/>
            </p:cNvSpPr>
            <p:nvPr/>
          </p:nvSpPr>
          <p:spPr bwMode="auto">
            <a:xfrm>
              <a:off x="8762455" y="1899172"/>
              <a:ext cx="181631" cy="387809"/>
            </a:xfrm>
            <a:custGeom>
              <a:avLst/>
              <a:gdLst>
                <a:gd name="T0" fmla="*/ 66 w 615"/>
                <a:gd name="T1" fmla="*/ 233 h 1311"/>
                <a:gd name="T2" fmla="*/ 96 w 615"/>
                <a:gd name="T3" fmla="*/ 224 h 1311"/>
                <a:gd name="T4" fmla="*/ 107 w 615"/>
                <a:gd name="T5" fmla="*/ 201 h 1311"/>
                <a:gd name="T6" fmla="*/ 107 w 615"/>
                <a:gd name="T7" fmla="*/ 184 h 1311"/>
                <a:gd name="T8" fmla="*/ 116 w 615"/>
                <a:gd name="T9" fmla="*/ 170 h 1311"/>
                <a:gd name="T10" fmla="*/ 96 w 615"/>
                <a:gd name="T11" fmla="*/ 162 h 1311"/>
                <a:gd name="T12" fmla="*/ 89 w 615"/>
                <a:gd name="T13" fmla="*/ 136 h 1311"/>
                <a:gd name="T14" fmla="*/ 54 w 615"/>
                <a:gd name="T15" fmla="*/ 74 h 1311"/>
                <a:gd name="T16" fmla="*/ 25 w 615"/>
                <a:gd name="T17" fmla="*/ 0 h 1311"/>
                <a:gd name="T18" fmla="*/ 9 w 615"/>
                <a:gd name="T19" fmla="*/ 6 h 1311"/>
                <a:gd name="T20" fmla="*/ 2 w 615"/>
                <a:gd name="T21" fmla="*/ 18 h 1311"/>
                <a:gd name="T22" fmla="*/ 14 w 615"/>
                <a:gd name="T23" fmla="*/ 52 h 1311"/>
                <a:gd name="T24" fmla="*/ 18 w 615"/>
                <a:gd name="T25" fmla="*/ 74 h 1311"/>
                <a:gd name="T26" fmla="*/ 2 w 615"/>
                <a:gd name="T27" fmla="*/ 97 h 1311"/>
                <a:gd name="T28" fmla="*/ 0 w 615"/>
                <a:gd name="T29" fmla="*/ 145 h 1311"/>
                <a:gd name="T30" fmla="*/ 5 w 615"/>
                <a:gd name="T31" fmla="*/ 200 h 1311"/>
                <a:gd name="T32" fmla="*/ 12 w 615"/>
                <a:gd name="T33" fmla="*/ 234 h 1311"/>
                <a:gd name="T34" fmla="*/ 18 w 615"/>
                <a:gd name="T35" fmla="*/ 248 h 1311"/>
                <a:gd name="T36" fmla="*/ 66 w 615"/>
                <a:gd name="T37" fmla="*/ 233 h 13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15" h="1311">
                  <a:moveTo>
                    <a:pt x="349" y="1231"/>
                  </a:moveTo>
                  <a:lnTo>
                    <a:pt x="507" y="1183"/>
                  </a:lnTo>
                  <a:lnTo>
                    <a:pt x="567" y="1063"/>
                  </a:lnTo>
                  <a:lnTo>
                    <a:pt x="567" y="975"/>
                  </a:lnTo>
                  <a:lnTo>
                    <a:pt x="615" y="900"/>
                  </a:lnTo>
                  <a:lnTo>
                    <a:pt x="508" y="859"/>
                  </a:lnTo>
                  <a:lnTo>
                    <a:pt x="472" y="721"/>
                  </a:lnTo>
                  <a:lnTo>
                    <a:pt x="285" y="390"/>
                  </a:lnTo>
                  <a:lnTo>
                    <a:pt x="135" y="0"/>
                  </a:lnTo>
                  <a:lnTo>
                    <a:pt x="46" y="31"/>
                  </a:lnTo>
                  <a:lnTo>
                    <a:pt x="13" y="97"/>
                  </a:lnTo>
                  <a:lnTo>
                    <a:pt x="75" y="277"/>
                  </a:lnTo>
                  <a:lnTo>
                    <a:pt x="96" y="393"/>
                  </a:lnTo>
                  <a:lnTo>
                    <a:pt x="12" y="514"/>
                  </a:lnTo>
                  <a:lnTo>
                    <a:pt x="0" y="766"/>
                  </a:lnTo>
                  <a:lnTo>
                    <a:pt x="24" y="1056"/>
                  </a:lnTo>
                  <a:lnTo>
                    <a:pt x="64" y="1239"/>
                  </a:lnTo>
                  <a:lnTo>
                    <a:pt x="96" y="1311"/>
                  </a:lnTo>
                  <a:lnTo>
                    <a:pt x="349" y="1231"/>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61" name="Freeform 18">
              <a:extLst>
                <a:ext uri="{FF2B5EF4-FFF2-40B4-BE49-F238E27FC236}">
                  <a16:creationId xmlns:a16="http://schemas.microsoft.com/office/drawing/2014/main" id="{D3D031FF-2E0B-15FA-E6C6-7BE9E2F0139C}"/>
                </a:ext>
              </a:extLst>
            </p:cNvPr>
            <p:cNvSpPr>
              <a:spLocks/>
            </p:cNvSpPr>
            <p:nvPr/>
          </p:nvSpPr>
          <p:spPr bwMode="auto">
            <a:xfrm>
              <a:off x="6072431" y="1900736"/>
              <a:ext cx="773500" cy="883517"/>
            </a:xfrm>
            <a:custGeom>
              <a:avLst/>
              <a:gdLst>
                <a:gd name="T0" fmla="*/ 0 w 2604"/>
                <a:gd name="T1" fmla="*/ 45 h 2977"/>
                <a:gd name="T2" fmla="*/ 31 w 2604"/>
                <a:gd name="T3" fmla="*/ 46 h 2977"/>
                <a:gd name="T4" fmla="*/ 64 w 2604"/>
                <a:gd name="T5" fmla="*/ 43 h 2977"/>
                <a:gd name="T6" fmla="*/ 91 w 2604"/>
                <a:gd name="T7" fmla="*/ 46 h 2977"/>
                <a:gd name="T8" fmla="*/ 117 w 2604"/>
                <a:gd name="T9" fmla="*/ 40 h 2977"/>
                <a:gd name="T10" fmla="*/ 117 w 2604"/>
                <a:gd name="T11" fmla="*/ 0 h 2977"/>
                <a:gd name="T12" fmla="*/ 137 w 2604"/>
                <a:gd name="T13" fmla="*/ 5 h 2977"/>
                <a:gd name="T14" fmla="*/ 125 w 2604"/>
                <a:gd name="T15" fmla="*/ 25 h 2977"/>
                <a:gd name="T16" fmla="*/ 134 w 2604"/>
                <a:gd name="T17" fmla="*/ 40 h 2977"/>
                <a:gd name="T18" fmla="*/ 163 w 2604"/>
                <a:gd name="T19" fmla="*/ 51 h 2977"/>
                <a:gd name="T20" fmla="*/ 184 w 2604"/>
                <a:gd name="T21" fmla="*/ 61 h 2977"/>
                <a:gd name="T22" fmla="*/ 225 w 2604"/>
                <a:gd name="T23" fmla="*/ 68 h 2977"/>
                <a:gd name="T24" fmla="*/ 265 w 2604"/>
                <a:gd name="T25" fmla="*/ 68 h 2977"/>
                <a:gd name="T26" fmla="*/ 282 w 2604"/>
                <a:gd name="T27" fmla="*/ 57 h 2977"/>
                <a:gd name="T28" fmla="*/ 305 w 2604"/>
                <a:gd name="T29" fmla="*/ 74 h 2977"/>
                <a:gd name="T30" fmla="*/ 339 w 2604"/>
                <a:gd name="T31" fmla="*/ 80 h 2977"/>
                <a:gd name="T32" fmla="*/ 373 w 2604"/>
                <a:gd name="T33" fmla="*/ 97 h 2977"/>
                <a:gd name="T34" fmla="*/ 407 w 2604"/>
                <a:gd name="T35" fmla="*/ 85 h 2977"/>
                <a:gd name="T36" fmla="*/ 419 w 2604"/>
                <a:gd name="T37" fmla="*/ 93 h 2977"/>
                <a:gd name="T38" fmla="*/ 447 w 2604"/>
                <a:gd name="T39" fmla="*/ 91 h 2977"/>
                <a:gd name="T40" fmla="*/ 469 w 2604"/>
                <a:gd name="T41" fmla="*/ 91 h 2977"/>
                <a:gd name="T42" fmla="*/ 494 w 2604"/>
                <a:gd name="T43" fmla="*/ 90 h 2977"/>
                <a:gd name="T44" fmla="*/ 492 w 2604"/>
                <a:gd name="T45" fmla="*/ 94 h 2977"/>
                <a:gd name="T46" fmla="*/ 428 w 2604"/>
                <a:gd name="T47" fmla="*/ 136 h 2977"/>
                <a:gd name="T48" fmla="*/ 402 w 2604"/>
                <a:gd name="T49" fmla="*/ 160 h 2977"/>
                <a:gd name="T50" fmla="*/ 390 w 2604"/>
                <a:gd name="T51" fmla="*/ 188 h 2977"/>
                <a:gd name="T52" fmla="*/ 351 w 2604"/>
                <a:gd name="T53" fmla="*/ 216 h 2977"/>
                <a:gd name="T54" fmla="*/ 328 w 2604"/>
                <a:gd name="T55" fmla="*/ 245 h 2977"/>
                <a:gd name="T56" fmla="*/ 339 w 2604"/>
                <a:gd name="T57" fmla="*/ 279 h 2977"/>
                <a:gd name="T58" fmla="*/ 319 w 2604"/>
                <a:gd name="T59" fmla="*/ 307 h 2977"/>
                <a:gd name="T60" fmla="*/ 299 w 2604"/>
                <a:gd name="T61" fmla="*/ 330 h 2977"/>
                <a:gd name="T62" fmla="*/ 322 w 2604"/>
                <a:gd name="T63" fmla="*/ 359 h 2977"/>
                <a:gd name="T64" fmla="*/ 319 w 2604"/>
                <a:gd name="T65" fmla="*/ 400 h 2977"/>
                <a:gd name="T66" fmla="*/ 311 w 2604"/>
                <a:gd name="T67" fmla="*/ 421 h 2977"/>
                <a:gd name="T68" fmla="*/ 330 w 2604"/>
                <a:gd name="T69" fmla="*/ 430 h 2977"/>
                <a:gd name="T70" fmla="*/ 356 w 2604"/>
                <a:gd name="T71" fmla="*/ 427 h 2977"/>
                <a:gd name="T72" fmla="*/ 393 w 2604"/>
                <a:gd name="T73" fmla="*/ 460 h 2977"/>
                <a:gd name="T74" fmla="*/ 453 w 2604"/>
                <a:gd name="T75" fmla="*/ 501 h 2977"/>
                <a:gd name="T76" fmla="*/ 442 w 2604"/>
                <a:gd name="T77" fmla="*/ 530 h 2977"/>
                <a:gd name="T78" fmla="*/ 75 w 2604"/>
                <a:gd name="T79" fmla="*/ 565 h 2977"/>
                <a:gd name="T80" fmla="*/ 80 w 2604"/>
                <a:gd name="T81" fmla="*/ 513 h 2977"/>
                <a:gd name="T82" fmla="*/ 73 w 2604"/>
                <a:gd name="T83" fmla="*/ 403 h 2977"/>
                <a:gd name="T84" fmla="*/ 49 w 2604"/>
                <a:gd name="T85" fmla="*/ 374 h 2977"/>
                <a:gd name="T86" fmla="*/ 56 w 2604"/>
                <a:gd name="T87" fmla="*/ 353 h 2977"/>
                <a:gd name="T88" fmla="*/ 53 w 2604"/>
                <a:gd name="T89" fmla="*/ 330 h 2977"/>
                <a:gd name="T90" fmla="*/ 43 w 2604"/>
                <a:gd name="T91" fmla="*/ 263 h 2977"/>
                <a:gd name="T92" fmla="*/ 34 w 2604"/>
                <a:gd name="T93" fmla="*/ 176 h 2977"/>
                <a:gd name="T94" fmla="*/ 11 w 2604"/>
                <a:gd name="T95" fmla="*/ 145 h 2977"/>
                <a:gd name="T96" fmla="*/ 5 w 2604"/>
                <a:gd name="T97" fmla="*/ 106 h 2977"/>
                <a:gd name="T98" fmla="*/ 0 w 2604"/>
                <a:gd name="T99" fmla="*/ 45 h 297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604" h="2977">
                  <a:moveTo>
                    <a:pt x="0" y="239"/>
                  </a:moveTo>
                  <a:lnTo>
                    <a:pt x="161" y="242"/>
                  </a:lnTo>
                  <a:lnTo>
                    <a:pt x="337" y="226"/>
                  </a:lnTo>
                  <a:lnTo>
                    <a:pt x="481" y="242"/>
                  </a:lnTo>
                  <a:lnTo>
                    <a:pt x="617" y="210"/>
                  </a:lnTo>
                  <a:lnTo>
                    <a:pt x="617" y="0"/>
                  </a:lnTo>
                  <a:lnTo>
                    <a:pt x="721" y="26"/>
                  </a:lnTo>
                  <a:lnTo>
                    <a:pt x="657" y="130"/>
                  </a:lnTo>
                  <a:lnTo>
                    <a:pt x="705" y="210"/>
                  </a:lnTo>
                  <a:lnTo>
                    <a:pt x="857" y="270"/>
                  </a:lnTo>
                  <a:lnTo>
                    <a:pt x="969" y="322"/>
                  </a:lnTo>
                  <a:lnTo>
                    <a:pt x="1187" y="360"/>
                  </a:lnTo>
                  <a:lnTo>
                    <a:pt x="1398" y="360"/>
                  </a:lnTo>
                  <a:lnTo>
                    <a:pt x="1488" y="300"/>
                  </a:lnTo>
                  <a:lnTo>
                    <a:pt x="1608" y="390"/>
                  </a:lnTo>
                  <a:lnTo>
                    <a:pt x="1788" y="420"/>
                  </a:lnTo>
                  <a:lnTo>
                    <a:pt x="1968" y="510"/>
                  </a:lnTo>
                  <a:lnTo>
                    <a:pt x="2148" y="450"/>
                  </a:lnTo>
                  <a:lnTo>
                    <a:pt x="2209" y="490"/>
                  </a:lnTo>
                  <a:lnTo>
                    <a:pt x="2358" y="480"/>
                  </a:lnTo>
                  <a:lnTo>
                    <a:pt x="2473" y="482"/>
                  </a:lnTo>
                  <a:lnTo>
                    <a:pt x="2604" y="476"/>
                  </a:lnTo>
                  <a:lnTo>
                    <a:pt x="2596" y="497"/>
                  </a:lnTo>
                  <a:lnTo>
                    <a:pt x="2257" y="714"/>
                  </a:lnTo>
                  <a:lnTo>
                    <a:pt x="2121" y="842"/>
                  </a:lnTo>
                  <a:lnTo>
                    <a:pt x="2058" y="990"/>
                  </a:lnTo>
                  <a:lnTo>
                    <a:pt x="1848" y="1140"/>
                  </a:lnTo>
                  <a:lnTo>
                    <a:pt x="1728" y="1290"/>
                  </a:lnTo>
                  <a:lnTo>
                    <a:pt x="1788" y="1470"/>
                  </a:lnTo>
                  <a:lnTo>
                    <a:pt x="1681" y="1618"/>
                  </a:lnTo>
                  <a:lnTo>
                    <a:pt x="1578" y="1740"/>
                  </a:lnTo>
                  <a:lnTo>
                    <a:pt x="1698" y="1890"/>
                  </a:lnTo>
                  <a:lnTo>
                    <a:pt x="1681" y="2106"/>
                  </a:lnTo>
                  <a:lnTo>
                    <a:pt x="1638" y="2220"/>
                  </a:lnTo>
                  <a:lnTo>
                    <a:pt x="1737" y="2266"/>
                  </a:lnTo>
                  <a:lnTo>
                    <a:pt x="1878" y="2250"/>
                  </a:lnTo>
                  <a:lnTo>
                    <a:pt x="2073" y="2426"/>
                  </a:lnTo>
                  <a:lnTo>
                    <a:pt x="2388" y="2640"/>
                  </a:lnTo>
                  <a:lnTo>
                    <a:pt x="2329" y="2794"/>
                  </a:lnTo>
                  <a:lnTo>
                    <a:pt x="394" y="2977"/>
                  </a:lnTo>
                  <a:lnTo>
                    <a:pt x="421" y="2701"/>
                  </a:lnTo>
                  <a:lnTo>
                    <a:pt x="385" y="2123"/>
                  </a:lnTo>
                  <a:lnTo>
                    <a:pt x="256" y="1969"/>
                  </a:lnTo>
                  <a:lnTo>
                    <a:pt x="294" y="1862"/>
                  </a:lnTo>
                  <a:lnTo>
                    <a:pt x="282" y="1741"/>
                  </a:lnTo>
                  <a:lnTo>
                    <a:pt x="229" y="1387"/>
                  </a:lnTo>
                  <a:lnTo>
                    <a:pt x="181" y="928"/>
                  </a:lnTo>
                  <a:lnTo>
                    <a:pt x="60" y="763"/>
                  </a:lnTo>
                  <a:lnTo>
                    <a:pt x="25" y="556"/>
                  </a:lnTo>
                  <a:lnTo>
                    <a:pt x="0" y="239"/>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63" name="Freeform 42">
              <a:extLst>
                <a:ext uri="{FF2B5EF4-FFF2-40B4-BE49-F238E27FC236}">
                  <a16:creationId xmlns:a16="http://schemas.microsoft.com/office/drawing/2014/main" id="{97DF7E33-61AE-8B93-643F-66FE9753EB10}"/>
                </a:ext>
              </a:extLst>
            </p:cNvPr>
            <p:cNvSpPr>
              <a:spLocks/>
            </p:cNvSpPr>
            <p:nvPr/>
          </p:nvSpPr>
          <p:spPr bwMode="auto">
            <a:xfrm>
              <a:off x="8801599" y="1511363"/>
              <a:ext cx="411803" cy="655210"/>
            </a:xfrm>
            <a:custGeom>
              <a:avLst/>
              <a:gdLst>
                <a:gd name="T0" fmla="*/ 0 w 1386"/>
                <a:gd name="T1" fmla="*/ 249 h 2211"/>
                <a:gd name="T2" fmla="*/ 29 w 1386"/>
                <a:gd name="T3" fmla="*/ 323 h 2211"/>
                <a:gd name="T4" fmla="*/ 64 w 1386"/>
                <a:gd name="T5" fmla="*/ 385 h 2211"/>
                <a:gd name="T6" fmla="*/ 71 w 1386"/>
                <a:gd name="T7" fmla="*/ 411 h 2211"/>
                <a:gd name="T8" fmla="*/ 92 w 1386"/>
                <a:gd name="T9" fmla="*/ 419 h 2211"/>
                <a:gd name="T10" fmla="*/ 109 w 1386"/>
                <a:gd name="T11" fmla="*/ 374 h 2211"/>
                <a:gd name="T12" fmla="*/ 109 w 1386"/>
                <a:gd name="T13" fmla="*/ 351 h 2211"/>
                <a:gd name="T14" fmla="*/ 125 w 1386"/>
                <a:gd name="T15" fmla="*/ 333 h 2211"/>
                <a:gd name="T16" fmla="*/ 143 w 1386"/>
                <a:gd name="T17" fmla="*/ 318 h 2211"/>
                <a:gd name="T18" fmla="*/ 166 w 1386"/>
                <a:gd name="T19" fmla="*/ 289 h 2211"/>
                <a:gd name="T20" fmla="*/ 172 w 1386"/>
                <a:gd name="T21" fmla="*/ 266 h 2211"/>
                <a:gd name="T22" fmla="*/ 164 w 1386"/>
                <a:gd name="T23" fmla="*/ 260 h 2211"/>
                <a:gd name="T24" fmla="*/ 178 w 1386"/>
                <a:gd name="T25" fmla="*/ 245 h 2211"/>
                <a:gd name="T26" fmla="*/ 189 w 1386"/>
                <a:gd name="T27" fmla="*/ 266 h 2211"/>
                <a:gd name="T28" fmla="*/ 195 w 1386"/>
                <a:gd name="T29" fmla="*/ 261 h 2211"/>
                <a:gd name="T30" fmla="*/ 195 w 1386"/>
                <a:gd name="T31" fmla="*/ 232 h 2211"/>
                <a:gd name="T32" fmla="*/ 229 w 1386"/>
                <a:gd name="T33" fmla="*/ 215 h 2211"/>
                <a:gd name="T34" fmla="*/ 245 w 1386"/>
                <a:gd name="T35" fmla="*/ 200 h 2211"/>
                <a:gd name="T36" fmla="*/ 263 w 1386"/>
                <a:gd name="T37" fmla="*/ 181 h 2211"/>
                <a:gd name="T38" fmla="*/ 263 w 1386"/>
                <a:gd name="T39" fmla="*/ 158 h 2211"/>
                <a:gd name="T40" fmla="*/ 248 w 1386"/>
                <a:gd name="T41" fmla="*/ 150 h 2211"/>
                <a:gd name="T42" fmla="*/ 246 w 1386"/>
                <a:gd name="T43" fmla="*/ 136 h 2211"/>
                <a:gd name="T44" fmla="*/ 226 w 1386"/>
                <a:gd name="T45" fmla="*/ 138 h 2211"/>
                <a:gd name="T46" fmla="*/ 212 w 1386"/>
                <a:gd name="T47" fmla="*/ 130 h 2211"/>
                <a:gd name="T48" fmla="*/ 202 w 1386"/>
                <a:gd name="T49" fmla="*/ 114 h 2211"/>
                <a:gd name="T50" fmla="*/ 183 w 1386"/>
                <a:gd name="T51" fmla="*/ 113 h 2211"/>
                <a:gd name="T52" fmla="*/ 170 w 1386"/>
                <a:gd name="T53" fmla="*/ 100 h 2211"/>
                <a:gd name="T54" fmla="*/ 167 w 1386"/>
                <a:gd name="T55" fmla="*/ 76 h 2211"/>
                <a:gd name="T56" fmla="*/ 152 w 1386"/>
                <a:gd name="T57" fmla="*/ 56 h 2211"/>
                <a:gd name="T58" fmla="*/ 144 w 1386"/>
                <a:gd name="T59" fmla="*/ 35 h 2211"/>
                <a:gd name="T60" fmla="*/ 129 w 1386"/>
                <a:gd name="T61" fmla="*/ 0 h 2211"/>
                <a:gd name="T62" fmla="*/ 109 w 1386"/>
                <a:gd name="T63" fmla="*/ 2 h 2211"/>
                <a:gd name="T64" fmla="*/ 90 w 1386"/>
                <a:gd name="T65" fmla="*/ 2 h 2211"/>
                <a:gd name="T66" fmla="*/ 70 w 1386"/>
                <a:gd name="T67" fmla="*/ 24 h 2211"/>
                <a:gd name="T68" fmla="*/ 52 w 1386"/>
                <a:gd name="T69" fmla="*/ 33 h 2211"/>
                <a:gd name="T70" fmla="*/ 35 w 1386"/>
                <a:gd name="T71" fmla="*/ 23 h 2211"/>
                <a:gd name="T72" fmla="*/ 30 w 1386"/>
                <a:gd name="T73" fmla="*/ 11 h 2211"/>
                <a:gd name="T74" fmla="*/ 15 w 1386"/>
                <a:gd name="T75" fmla="*/ 41 h 2211"/>
                <a:gd name="T76" fmla="*/ 21 w 1386"/>
                <a:gd name="T77" fmla="*/ 56 h 2211"/>
                <a:gd name="T78" fmla="*/ 18 w 1386"/>
                <a:gd name="T79" fmla="*/ 74 h 2211"/>
                <a:gd name="T80" fmla="*/ 11 w 1386"/>
                <a:gd name="T81" fmla="*/ 104 h 2211"/>
                <a:gd name="T82" fmla="*/ 15 w 1386"/>
                <a:gd name="T83" fmla="*/ 133 h 2211"/>
                <a:gd name="T84" fmla="*/ 24 w 1386"/>
                <a:gd name="T85" fmla="*/ 163 h 2211"/>
                <a:gd name="T86" fmla="*/ 18 w 1386"/>
                <a:gd name="T87" fmla="*/ 187 h 2211"/>
                <a:gd name="T88" fmla="*/ 11 w 1386"/>
                <a:gd name="T89" fmla="*/ 224 h 2211"/>
                <a:gd name="T90" fmla="*/ 0 w 1386"/>
                <a:gd name="T91" fmla="*/ 249 h 221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86" h="2211">
                  <a:moveTo>
                    <a:pt x="0" y="1313"/>
                  </a:moveTo>
                  <a:lnTo>
                    <a:pt x="153" y="1703"/>
                  </a:lnTo>
                  <a:lnTo>
                    <a:pt x="337" y="2030"/>
                  </a:lnTo>
                  <a:lnTo>
                    <a:pt x="373" y="2169"/>
                  </a:lnTo>
                  <a:lnTo>
                    <a:pt x="483" y="2211"/>
                  </a:lnTo>
                  <a:lnTo>
                    <a:pt x="576" y="1976"/>
                  </a:lnTo>
                  <a:lnTo>
                    <a:pt x="577" y="1853"/>
                  </a:lnTo>
                  <a:lnTo>
                    <a:pt x="657" y="1757"/>
                  </a:lnTo>
                  <a:lnTo>
                    <a:pt x="753" y="1677"/>
                  </a:lnTo>
                  <a:lnTo>
                    <a:pt x="876" y="1526"/>
                  </a:lnTo>
                  <a:lnTo>
                    <a:pt x="906" y="1406"/>
                  </a:lnTo>
                  <a:lnTo>
                    <a:pt x="865" y="1373"/>
                  </a:lnTo>
                  <a:lnTo>
                    <a:pt x="937" y="1293"/>
                  </a:lnTo>
                  <a:lnTo>
                    <a:pt x="996" y="1406"/>
                  </a:lnTo>
                  <a:lnTo>
                    <a:pt x="1026" y="1376"/>
                  </a:lnTo>
                  <a:lnTo>
                    <a:pt x="1026" y="1226"/>
                  </a:lnTo>
                  <a:lnTo>
                    <a:pt x="1206" y="1136"/>
                  </a:lnTo>
                  <a:lnTo>
                    <a:pt x="1289" y="1056"/>
                  </a:lnTo>
                  <a:lnTo>
                    <a:pt x="1386" y="956"/>
                  </a:lnTo>
                  <a:lnTo>
                    <a:pt x="1386" y="836"/>
                  </a:lnTo>
                  <a:lnTo>
                    <a:pt x="1305" y="792"/>
                  </a:lnTo>
                  <a:lnTo>
                    <a:pt x="1296" y="716"/>
                  </a:lnTo>
                  <a:lnTo>
                    <a:pt x="1193" y="728"/>
                  </a:lnTo>
                  <a:lnTo>
                    <a:pt x="1116" y="686"/>
                  </a:lnTo>
                  <a:lnTo>
                    <a:pt x="1065" y="600"/>
                  </a:lnTo>
                  <a:lnTo>
                    <a:pt x="966" y="596"/>
                  </a:lnTo>
                  <a:lnTo>
                    <a:pt x="897" y="528"/>
                  </a:lnTo>
                  <a:lnTo>
                    <a:pt x="881" y="400"/>
                  </a:lnTo>
                  <a:lnTo>
                    <a:pt x="801" y="296"/>
                  </a:lnTo>
                  <a:lnTo>
                    <a:pt x="761" y="184"/>
                  </a:lnTo>
                  <a:lnTo>
                    <a:pt x="681" y="0"/>
                  </a:lnTo>
                  <a:lnTo>
                    <a:pt x="577" y="8"/>
                  </a:lnTo>
                  <a:lnTo>
                    <a:pt x="473" y="8"/>
                  </a:lnTo>
                  <a:lnTo>
                    <a:pt x="369" y="128"/>
                  </a:lnTo>
                  <a:lnTo>
                    <a:pt x="276" y="176"/>
                  </a:lnTo>
                  <a:lnTo>
                    <a:pt x="185" y="120"/>
                  </a:lnTo>
                  <a:lnTo>
                    <a:pt x="156" y="56"/>
                  </a:lnTo>
                  <a:lnTo>
                    <a:pt x="81" y="216"/>
                  </a:lnTo>
                  <a:lnTo>
                    <a:pt x="113" y="296"/>
                  </a:lnTo>
                  <a:lnTo>
                    <a:pt x="97" y="392"/>
                  </a:lnTo>
                  <a:lnTo>
                    <a:pt x="57" y="549"/>
                  </a:lnTo>
                  <a:lnTo>
                    <a:pt x="81" y="704"/>
                  </a:lnTo>
                  <a:lnTo>
                    <a:pt x="129" y="861"/>
                  </a:lnTo>
                  <a:lnTo>
                    <a:pt x="96" y="986"/>
                  </a:lnTo>
                  <a:lnTo>
                    <a:pt x="57" y="1184"/>
                  </a:lnTo>
                  <a:lnTo>
                    <a:pt x="0" y="1313"/>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64" name="Freeform 263">
              <a:extLst>
                <a:ext uri="{FF2B5EF4-FFF2-40B4-BE49-F238E27FC236}">
                  <a16:creationId xmlns:a16="http://schemas.microsoft.com/office/drawing/2014/main" id="{3455ADBC-8C9D-B492-C25A-8EA7BB2BC694}"/>
                </a:ext>
              </a:extLst>
            </p:cNvPr>
            <p:cNvSpPr>
              <a:spLocks/>
            </p:cNvSpPr>
            <p:nvPr/>
          </p:nvSpPr>
          <p:spPr bwMode="auto">
            <a:xfrm>
              <a:off x="3313512" y="1669302"/>
              <a:ext cx="798552" cy="581714"/>
            </a:xfrm>
            <a:custGeom>
              <a:avLst/>
              <a:gdLst>
                <a:gd name="T0" fmla="*/ 17 w 2687"/>
                <a:gd name="T1" fmla="*/ 25 h 1962"/>
                <a:gd name="T2" fmla="*/ 0 w 2687"/>
                <a:gd name="T3" fmla="*/ 48 h 1962"/>
                <a:gd name="T4" fmla="*/ 11 w 2687"/>
                <a:gd name="T5" fmla="*/ 93 h 1962"/>
                <a:gd name="T6" fmla="*/ 15 w 2687"/>
                <a:gd name="T7" fmla="*/ 130 h 1962"/>
                <a:gd name="T8" fmla="*/ 6 w 2687"/>
                <a:gd name="T9" fmla="*/ 150 h 1962"/>
                <a:gd name="T10" fmla="*/ 22 w 2687"/>
                <a:gd name="T11" fmla="*/ 166 h 1962"/>
                <a:gd name="T12" fmla="*/ 6 w 2687"/>
                <a:gd name="T13" fmla="*/ 173 h 1962"/>
                <a:gd name="T14" fmla="*/ 23 w 2687"/>
                <a:gd name="T15" fmla="*/ 196 h 1962"/>
                <a:gd name="T16" fmla="*/ 0 w 2687"/>
                <a:gd name="T17" fmla="*/ 213 h 1962"/>
                <a:gd name="T18" fmla="*/ 6 w 2687"/>
                <a:gd name="T19" fmla="*/ 230 h 1962"/>
                <a:gd name="T20" fmla="*/ 28 w 2687"/>
                <a:gd name="T21" fmla="*/ 236 h 1962"/>
                <a:gd name="T22" fmla="*/ 47 w 2687"/>
                <a:gd name="T23" fmla="*/ 246 h 1962"/>
                <a:gd name="T24" fmla="*/ 63 w 2687"/>
                <a:gd name="T25" fmla="*/ 264 h 1962"/>
                <a:gd name="T26" fmla="*/ 74 w 2687"/>
                <a:gd name="T27" fmla="*/ 309 h 1962"/>
                <a:gd name="T28" fmla="*/ 106 w 2687"/>
                <a:gd name="T29" fmla="*/ 310 h 1962"/>
                <a:gd name="T30" fmla="*/ 142 w 2687"/>
                <a:gd name="T31" fmla="*/ 309 h 1962"/>
                <a:gd name="T32" fmla="*/ 171 w 2687"/>
                <a:gd name="T33" fmla="*/ 338 h 1962"/>
                <a:gd name="T34" fmla="*/ 194 w 2687"/>
                <a:gd name="T35" fmla="*/ 321 h 1962"/>
                <a:gd name="T36" fmla="*/ 233 w 2687"/>
                <a:gd name="T37" fmla="*/ 344 h 1962"/>
                <a:gd name="T38" fmla="*/ 285 w 2687"/>
                <a:gd name="T39" fmla="*/ 338 h 1962"/>
                <a:gd name="T40" fmla="*/ 302 w 2687"/>
                <a:gd name="T41" fmla="*/ 349 h 1962"/>
                <a:gd name="T42" fmla="*/ 322 w 2687"/>
                <a:gd name="T43" fmla="*/ 341 h 1962"/>
                <a:gd name="T44" fmla="*/ 352 w 2687"/>
                <a:gd name="T45" fmla="*/ 341 h 1962"/>
                <a:gd name="T46" fmla="*/ 371 w 2687"/>
                <a:gd name="T47" fmla="*/ 354 h 1962"/>
                <a:gd name="T48" fmla="*/ 427 w 2687"/>
                <a:gd name="T49" fmla="*/ 372 h 1962"/>
                <a:gd name="T50" fmla="*/ 456 w 2687"/>
                <a:gd name="T51" fmla="*/ 372 h 1962"/>
                <a:gd name="T52" fmla="*/ 456 w 2687"/>
                <a:gd name="T53" fmla="*/ 338 h 1962"/>
                <a:gd name="T54" fmla="*/ 467 w 2687"/>
                <a:gd name="T55" fmla="*/ 298 h 1962"/>
                <a:gd name="T56" fmla="*/ 478 w 2687"/>
                <a:gd name="T57" fmla="*/ 258 h 1962"/>
                <a:gd name="T58" fmla="*/ 484 w 2687"/>
                <a:gd name="T59" fmla="*/ 232 h 1962"/>
                <a:gd name="T60" fmla="*/ 482 w 2687"/>
                <a:gd name="T61" fmla="*/ 196 h 1962"/>
                <a:gd name="T62" fmla="*/ 494 w 2687"/>
                <a:gd name="T63" fmla="*/ 159 h 1962"/>
                <a:gd name="T64" fmla="*/ 501 w 2687"/>
                <a:gd name="T65" fmla="*/ 120 h 1962"/>
                <a:gd name="T66" fmla="*/ 510 w 2687"/>
                <a:gd name="T67" fmla="*/ 102 h 1962"/>
                <a:gd name="T68" fmla="*/ 439 w 2687"/>
                <a:gd name="T69" fmla="*/ 78 h 1962"/>
                <a:gd name="T70" fmla="*/ 389 w 2687"/>
                <a:gd name="T71" fmla="*/ 66 h 1962"/>
                <a:gd name="T72" fmla="*/ 321 w 2687"/>
                <a:gd name="T73" fmla="*/ 54 h 1962"/>
                <a:gd name="T74" fmla="*/ 234 w 2687"/>
                <a:gd name="T75" fmla="*/ 35 h 1962"/>
                <a:gd name="T76" fmla="*/ 137 w 2687"/>
                <a:gd name="T77" fmla="*/ 0 h 1962"/>
                <a:gd name="T78" fmla="*/ 144 w 2687"/>
                <a:gd name="T79" fmla="*/ 26 h 1962"/>
                <a:gd name="T80" fmla="*/ 165 w 2687"/>
                <a:gd name="T81" fmla="*/ 42 h 1962"/>
                <a:gd name="T82" fmla="*/ 142 w 2687"/>
                <a:gd name="T83" fmla="*/ 53 h 1962"/>
                <a:gd name="T84" fmla="*/ 159 w 2687"/>
                <a:gd name="T85" fmla="*/ 71 h 1962"/>
                <a:gd name="T86" fmla="*/ 154 w 2687"/>
                <a:gd name="T87" fmla="*/ 116 h 1962"/>
                <a:gd name="T88" fmla="*/ 137 w 2687"/>
                <a:gd name="T89" fmla="*/ 162 h 1962"/>
                <a:gd name="T90" fmla="*/ 108 w 2687"/>
                <a:gd name="T91" fmla="*/ 179 h 1962"/>
                <a:gd name="T92" fmla="*/ 120 w 2687"/>
                <a:gd name="T93" fmla="*/ 156 h 1962"/>
                <a:gd name="T94" fmla="*/ 125 w 2687"/>
                <a:gd name="T95" fmla="*/ 156 h 1962"/>
                <a:gd name="T96" fmla="*/ 125 w 2687"/>
                <a:gd name="T97" fmla="*/ 110 h 1962"/>
                <a:gd name="T98" fmla="*/ 114 w 2687"/>
                <a:gd name="T99" fmla="*/ 105 h 1962"/>
                <a:gd name="T100" fmla="*/ 125 w 2687"/>
                <a:gd name="T101" fmla="*/ 93 h 1962"/>
                <a:gd name="T102" fmla="*/ 104 w 2687"/>
                <a:gd name="T103" fmla="*/ 73 h 1962"/>
                <a:gd name="T104" fmla="*/ 80 w 2687"/>
                <a:gd name="T105" fmla="*/ 62 h 1962"/>
                <a:gd name="T106" fmla="*/ 54 w 2687"/>
                <a:gd name="T107" fmla="*/ 50 h 1962"/>
                <a:gd name="T108" fmla="*/ 17 w 2687"/>
                <a:gd name="T109" fmla="*/ 25 h 19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87" h="1962">
                  <a:moveTo>
                    <a:pt x="90" y="132"/>
                  </a:moveTo>
                  <a:lnTo>
                    <a:pt x="0" y="252"/>
                  </a:lnTo>
                  <a:lnTo>
                    <a:pt x="60" y="492"/>
                  </a:lnTo>
                  <a:lnTo>
                    <a:pt x="81" y="686"/>
                  </a:lnTo>
                  <a:lnTo>
                    <a:pt x="30" y="792"/>
                  </a:lnTo>
                  <a:lnTo>
                    <a:pt x="118" y="878"/>
                  </a:lnTo>
                  <a:lnTo>
                    <a:pt x="30" y="912"/>
                  </a:lnTo>
                  <a:lnTo>
                    <a:pt x="120" y="1032"/>
                  </a:lnTo>
                  <a:lnTo>
                    <a:pt x="0" y="1122"/>
                  </a:lnTo>
                  <a:lnTo>
                    <a:pt x="30" y="1212"/>
                  </a:lnTo>
                  <a:lnTo>
                    <a:pt x="145" y="1243"/>
                  </a:lnTo>
                  <a:lnTo>
                    <a:pt x="246" y="1298"/>
                  </a:lnTo>
                  <a:lnTo>
                    <a:pt x="330" y="1392"/>
                  </a:lnTo>
                  <a:lnTo>
                    <a:pt x="390" y="1632"/>
                  </a:lnTo>
                  <a:lnTo>
                    <a:pt x="556" y="1637"/>
                  </a:lnTo>
                  <a:lnTo>
                    <a:pt x="750" y="1632"/>
                  </a:lnTo>
                  <a:lnTo>
                    <a:pt x="900" y="1782"/>
                  </a:lnTo>
                  <a:lnTo>
                    <a:pt x="1020" y="1692"/>
                  </a:lnTo>
                  <a:lnTo>
                    <a:pt x="1230" y="1812"/>
                  </a:lnTo>
                  <a:lnTo>
                    <a:pt x="1501" y="1782"/>
                  </a:lnTo>
                  <a:lnTo>
                    <a:pt x="1591" y="1842"/>
                  </a:lnTo>
                  <a:lnTo>
                    <a:pt x="1699" y="1801"/>
                  </a:lnTo>
                  <a:lnTo>
                    <a:pt x="1855" y="1801"/>
                  </a:lnTo>
                  <a:lnTo>
                    <a:pt x="1955" y="1865"/>
                  </a:lnTo>
                  <a:lnTo>
                    <a:pt x="2251" y="1962"/>
                  </a:lnTo>
                  <a:lnTo>
                    <a:pt x="2401" y="1962"/>
                  </a:lnTo>
                  <a:lnTo>
                    <a:pt x="2401" y="1782"/>
                  </a:lnTo>
                  <a:lnTo>
                    <a:pt x="2461" y="1572"/>
                  </a:lnTo>
                  <a:lnTo>
                    <a:pt x="2521" y="1362"/>
                  </a:lnTo>
                  <a:lnTo>
                    <a:pt x="2550" y="1225"/>
                  </a:lnTo>
                  <a:lnTo>
                    <a:pt x="2540" y="1033"/>
                  </a:lnTo>
                  <a:lnTo>
                    <a:pt x="2604" y="841"/>
                  </a:lnTo>
                  <a:lnTo>
                    <a:pt x="2641" y="631"/>
                  </a:lnTo>
                  <a:lnTo>
                    <a:pt x="2687" y="539"/>
                  </a:lnTo>
                  <a:lnTo>
                    <a:pt x="2312" y="411"/>
                  </a:lnTo>
                  <a:lnTo>
                    <a:pt x="2047" y="347"/>
                  </a:lnTo>
                  <a:lnTo>
                    <a:pt x="1690" y="283"/>
                  </a:lnTo>
                  <a:lnTo>
                    <a:pt x="1233" y="183"/>
                  </a:lnTo>
                  <a:lnTo>
                    <a:pt x="721" y="0"/>
                  </a:lnTo>
                  <a:lnTo>
                    <a:pt x="758" y="137"/>
                  </a:lnTo>
                  <a:lnTo>
                    <a:pt x="870" y="222"/>
                  </a:lnTo>
                  <a:lnTo>
                    <a:pt x="750" y="282"/>
                  </a:lnTo>
                  <a:lnTo>
                    <a:pt x="840" y="372"/>
                  </a:lnTo>
                  <a:lnTo>
                    <a:pt x="810" y="612"/>
                  </a:lnTo>
                  <a:lnTo>
                    <a:pt x="720" y="852"/>
                  </a:lnTo>
                  <a:lnTo>
                    <a:pt x="570" y="942"/>
                  </a:lnTo>
                  <a:lnTo>
                    <a:pt x="630" y="822"/>
                  </a:lnTo>
                  <a:lnTo>
                    <a:pt x="660" y="822"/>
                  </a:lnTo>
                  <a:lnTo>
                    <a:pt x="660" y="582"/>
                  </a:lnTo>
                  <a:lnTo>
                    <a:pt x="600" y="552"/>
                  </a:lnTo>
                  <a:lnTo>
                    <a:pt x="660" y="492"/>
                  </a:lnTo>
                  <a:lnTo>
                    <a:pt x="547" y="384"/>
                  </a:lnTo>
                  <a:lnTo>
                    <a:pt x="419" y="329"/>
                  </a:lnTo>
                  <a:lnTo>
                    <a:pt x="282" y="265"/>
                  </a:lnTo>
                  <a:lnTo>
                    <a:pt x="90" y="132"/>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65" name="Freeform 6">
              <a:extLst>
                <a:ext uri="{FF2B5EF4-FFF2-40B4-BE49-F238E27FC236}">
                  <a16:creationId xmlns:a16="http://schemas.microsoft.com/office/drawing/2014/main" id="{01BF2197-88FD-A50B-0EA5-4E4AC9160190}"/>
                </a:ext>
              </a:extLst>
            </p:cNvPr>
            <p:cNvSpPr>
              <a:spLocks/>
            </p:cNvSpPr>
            <p:nvPr/>
          </p:nvSpPr>
          <p:spPr bwMode="auto">
            <a:xfrm>
              <a:off x="4191920" y="1844441"/>
              <a:ext cx="1208789" cy="725578"/>
            </a:xfrm>
            <a:custGeom>
              <a:avLst/>
              <a:gdLst>
                <a:gd name="T0" fmla="*/ 6 w 4076"/>
                <a:gd name="T1" fmla="*/ 0 h 2449"/>
                <a:gd name="T2" fmla="*/ 221 w 4076"/>
                <a:gd name="T3" fmla="*/ 36 h 2449"/>
                <a:gd name="T4" fmla="*/ 511 w 4076"/>
                <a:gd name="T5" fmla="*/ 70 h 2449"/>
                <a:gd name="T6" fmla="*/ 772 w 4076"/>
                <a:gd name="T7" fmla="*/ 88 h 2449"/>
                <a:gd name="T8" fmla="*/ 755 w 4076"/>
                <a:gd name="T9" fmla="*/ 457 h 2449"/>
                <a:gd name="T10" fmla="*/ 385 w 4076"/>
                <a:gd name="T11" fmla="*/ 429 h 2449"/>
                <a:gd name="T12" fmla="*/ 277 w 4076"/>
                <a:gd name="T13" fmla="*/ 417 h 2449"/>
                <a:gd name="T14" fmla="*/ 267 w 4076"/>
                <a:gd name="T15" fmla="*/ 452 h 2449"/>
                <a:gd name="T16" fmla="*/ 239 w 4076"/>
                <a:gd name="T17" fmla="*/ 441 h 2449"/>
                <a:gd name="T18" fmla="*/ 239 w 4076"/>
                <a:gd name="T19" fmla="*/ 459 h 2449"/>
                <a:gd name="T20" fmla="*/ 217 w 4076"/>
                <a:gd name="T21" fmla="*/ 464 h 2449"/>
                <a:gd name="T22" fmla="*/ 199 w 4076"/>
                <a:gd name="T23" fmla="*/ 453 h 2449"/>
                <a:gd name="T24" fmla="*/ 154 w 4076"/>
                <a:gd name="T25" fmla="*/ 453 h 2449"/>
                <a:gd name="T26" fmla="*/ 136 w 4076"/>
                <a:gd name="T27" fmla="*/ 444 h 2449"/>
                <a:gd name="T28" fmla="*/ 120 w 4076"/>
                <a:gd name="T29" fmla="*/ 426 h 2449"/>
                <a:gd name="T30" fmla="*/ 110 w 4076"/>
                <a:gd name="T31" fmla="*/ 409 h 2449"/>
                <a:gd name="T32" fmla="*/ 108 w 4076"/>
                <a:gd name="T33" fmla="*/ 380 h 2449"/>
                <a:gd name="T34" fmla="*/ 92 w 4076"/>
                <a:gd name="T35" fmla="*/ 327 h 2449"/>
                <a:gd name="T36" fmla="*/ 60 w 4076"/>
                <a:gd name="T37" fmla="*/ 329 h 2449"/>
                <a:gd name="T38" fmla="*/ 60 w 4076"/>
                <a:gd name="T39" fmla="*/ 287 h 2449"/>
                <a:gd name="T40" fmla="*/ 80 w 4076"/>
                <a:gd name="T41" fmla="*/ 231 h 2449"/>
                <a:gd name="T42" fmla="*/ 57 w 4076"/>
                <a:gd name="T43" fmla="*/ 219 h 2449"/>
                <a:gd name="T44" fmla="*/ 46 w 4076"/>
                <a:gd name="T45" fmla="*/ 197 h 2449"/>
                <a:gd name="T46" fmla="*/ 18 w 4076"/>
                <a:gd name="T47" fmla="*/ 167 h 2449"/>
                <a:gd name="T48" fmla="*/ 0 w 4076"/>
                <a:gd name="T49" fmla="*/ 140 h 2449"/>
                <a:gd name="T50" fmla="*/ 0 w 4076"/>
                <a:gd name="T51" fmla="*/ 87 h 2449"/>
                <a:gd name="T52" fmla="*/ 1 w 4076"/>
                <a:gd name="T53" fmla="*/ 49 h 2449"/>
                <a:gd name="T54" fmla="*/ 6 w 4076"/>
                <a:gd name="T55" fmla="*/ 0 h 24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76" h="2449">
                  <a:moveTo>
                    <a:pt x="31" y="0"/>
                  </a:moveTo>
                  <a:lnTo>
                    <a:pt x="1165" y="192"/>
                  </a:lnTo>
                  <a:lnTo>
                    <a:pt x="2696" y="372"/>
                  </a:lnTo>
                  <a:lnTo>
                    <a:pt x="4076" y="462"/>
                  </a:lnTo>
                  <a:lnTo>
                    <a:pt x="3986" y="2412"/>
                  </a:lnTo>
                  <a:lnTo>
                    <a:pt x="2035" y="2262"/>
                  </a:lnTo>
                  <a:lnTo>
                    <a:pt x="1465" y="2202"/>
                  </a:lnTo>
                  <a:lnTo>
                    <a:pt x="1410" y="2388"/>
                  </a:lnTo>
                  <a:lnTo>
                    <a:pt x="1264" y="2329"/>
                  </a:lnTo>
                  <a:lnTo>
                    <a:pt x="1262" y="2421"/>
                  </a:lnTo>
                  <a:lnTo>
                    <a:pt x="1146" y="2449"/>
                  </a:lnTo>
                  <a:lnTo>
                    <a:pt x="1053" y="2390"/>
                  </a:lnTo>
                  <a:lnTo>
                    <a:pt x="811" y="2390"/>
                  </a:lnTo>
                  <a:lnTo>
                    <a:pt x="720" y="2341"/>
                  </a:lnTo>
                  <a:lnTo>
                    <a:pt x="632" y="2251"/>
                  </a:lnTo>
                  <a:lnTo>
                    <a:pt x="583" y="2159"/>
                  </a:lnTo>
                  <a:lnTo>
                    <a:pt x="572" y="2005"/>
                  </a:lnTo>
                  <a:lnTo>
                    <a:pt x="486" y="1727"/>
                  </a:lnTo>
                  <a:lnTo>
                    <a:pt x="319" y="1736"/>
                  </a:lnTo>
                  <a:lnTo>
                    <a:pt x="318" y="1515"/>
                  </a:lnTo>
                  <a:lnTo>
                    <a:pt x="421" y="1220"/>
                  </a:lnTo>
                  <a:lnTo>
                    <a:pt x="303" y="1154"/>
                  </a:lnTo>
                  <a:lnTo>
                    <a:pt x="241" y="1040"/>
                  </a:lnTo>
                  <a:lnTo>
                    <a:pt x="94" y="881"/>
                  </a:lnTo>
                  <a:lnTo>
                    <a:pt x="1" y="737"/>
                  </a:lnTo>
                  <a:lnTo>
                    <a:pt x="0" y="461"/>
                  </a:lnTo>
                  <a:lnTo>
                    <a:pt x="6" y="257"/>
                  </a:lnTo>
                  <a:lnTo>
                    <a:pt x="31"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66" name="Freeform 51">
              <a:extLst>
                <a:ext uri="{FF2B5EF4-FFF2-40B4-BE49-F238E27FC236}">
                  <a16:creationId xmlns:a16="http://schemas.microsoft.com/office/drawing/2014/main" id="{8DF868DA-B93F-DEF7-853F-AB35017F76B9}"/>
                </a:ext>
              </a:extLst>
            </p:cNvPr>
            <p:cNvSpPr>
              <a:spLocks/>
            </p:cNvSpPr>
            <p:nvPr/>
          </p:nvSpPr>
          <p:spPr bwMode="auto">
            <a:xfrm>
              <a:off x="3910077" y="1825677"/>
              <a:ext cx="701473" cy="1125898"/>
            </a:xfrm>
            <a:custGeom>
              <a:avLst/>
              <a:gdLst>
                <a:gd name="T0" fmla="*/ 129 w 2360"/>
                <a:gd name="T1" fmla="*/ 2 h 3800"/>
                <a:gd name="T2" fmla="*/ 152 w 2360"/>
                <a:gd name="T3" fmla="*/ 0 h 3800"/>
                <a:gd name="T4" fmla="*/ 186 w 2360"/>
                <a:gd name="T5" fmla="*/ 12 h 3800"/>
                <a:gd name="T6" fmla="*/ 181 w 2360"/>
                <a:gd name="T7" fmla="*/ 59 h 3800"/>
                <a:gd name="T8" fmla="*/ 180 w 2360"/>
                <a:gd name="T9" fmla="*/ 100 h 3800"/>
                <a:gd name="T10" fmla="*/ 180 w 2360"/>
                <a:gd name="T11" fmla="*/ 152 h 3800"/>
                <a:gd name="T12" fmla="*/ 198 w 2360"/>
                <a:gd name="T13" fmla="*/ 179 h 3800"/>
                <a:gd name="T14" fmla="*/ 226 w 2360"/>
                <a:gd name="T15" fmla="*/ 209 h 3800"/>
                <a:gd name="T16" fmla="*/ 237 w 2360"/>
                <a:gd name="T17" fmla="*/ 230 h 3800"/>
                <a:gd name="T18" fmla="*/ 260 w 2360"/>
                <a:gd name="T19" fmla="*/ 243 h 3800"/>
                <a:gd name="T20" fmla="*/ 241 w 2360"/>
                <a:gd name="T21" fmla="*/ 299 h 3800"/>
                <a:gd name="T22" fmla="*/ 241 w 2360"/>
                <a:gd name="T23" fmla="*/ 320 h 3800"/>
                <a:gd name="T24" fmla="*/ 241 w 2360"/>
                <a:gd name="T25" fmla="*/ 341 h 3800"/>
                <a:gd name="T26" fmla="*/ 271 w 2360"/>
                <a:gd name="T27" fmla="*/ 340 h 3800"/>
                <a:gd name="T28" fmla="*/ 288 w 2360"/>
                <a:gd name="T29" fmla="*/ 391 h 3800"/>
                <a:gd name="T30" fmla="*/ 291 w 2360"/>
                <a:gd name="T31" fmla="*/ 421 h 3800"/>
                <a:gd name="T32" fmla="*/ 300 w 2360"/>
                <a:gd name="T33" fmla="*/ 440 h 3800"/>
                <a:gd name="T34" fmla="*/ 316 w 2360"/>
                <a:gd name="T35" fmla="*/ 456 h 3800"/>
                <a:gd name="T36" fmla="*/ 334 w 2360"/>
                <a:gd name="T37" fmla="*/ 465 h 3800"/>
                <a:gd name="T38" fmla="*/ 380 w 2360"/>
                <a:gd name="T39" fmla="*/ 465 h 3800"/>
                <a:gd name="T40" fmla="*/ 397 w 2360"/>
                <a:gd name="T41" fmla="*/ 476 h 3800"/>
                <a:gd name="T42" fmla="*/ 420 w 2360"/>
                <a:gd name="T43" fmla="*/ 471 h 3800"/>
                <a:gd name="T44" fmla="*/ 420 w 2360"/>
                <a:gd name="T45" fmla="*/ 454 h 3800"/>
                <a:gd name="T46" fmla="*/ 448 w 2360"/>
                <a:gd name="T47" fmla="*/ 465 h 3800"/>
                <a:gd name="T48" fmla="*/ 435 w 2360"/>
                <a:gd name="T49" fmla="*/ 590 h 3800"/>
                <a:gd name="T50" fmla="*/ 427 w 2360"/>
                <a:gd name="T51" fmla="*/ 662 h 3800"/>
                <a:gd name="T52" fmla="*/ 421 w 2360"/>
                <a:gd name="T53" fmla="*/ 720 h 3800"/>
                <a:gd name="T54" fmla="*/ 324 w 2360"/>
                <a:gd name="T55" fmla="*/ 694 h 3800"/>
                <a:gd name="T56" fmla="*/ 212 w 2360"/>
                <a:gd name="T57" fmla="*/ 678 h 3800"/>
                <a:gd name="T58" fmla="*/ 0 w 2360"/>
                <a:gd name="T59" fmla="*/ 636 h 3800"/>
                <a:gd name="T60" fmla="*/ 23 w 2360"/>
                <a:gd name="T61" fmla="*/ 482 h 3800"/>
                <a:gd name="T62" fmla="*/ 46 w 2360"/>
                <a:gd name="T63" fmla="*/ 448 h 3800"/>
                <a:gd name="T64" fmla="*/ 28 w 2360"/>
                <a:gd name="T65" fmla="*/ 425 h 3800"/>
                <a:gd name="T66" fmla="*/ 28 w 2360"/>
                <a:gd name="T67" fmla="*/ 403 h 3800"/>
                <a:gd name="T68" fmla="*/ 57 w 2360"/>
                <a:gd name="T69" fmla="*/ 385 h 3800"/>
                <a:gd name="T70" fmla="*/ 63 w 2360"/>
                <a:gd name="T71" fmla="*/ 358 h 3800"/>
                <a:gd name="T72" fmla="*/ 63 w 2360"/>
                <a:gd name="T73" fmla="*/ 351 h 3800"/>
                <a:gd name="T74" fmla="*/ 69 w 2360"/>
                <a:gd name="T75" fmla="*/ 340 h 3800"/>
                <a:gd name="T76" fmla="*/ 91 w 2360"/>
                <a:gd name="T77" fmla="*/ 334 h 3800"/>
                <a:gd name="T78" fmla="*/ 93 w 2360"/>
                <a:gd name="T79" fmla="*/ 317 h 3800"/>
                <a:gd name="T80" fmla="*/ 91 w 2360"/>
                <a:gd name="T81" fmla="*/ 294 h 3800"/>
                <a:gd name="T82" fmla="*/ 75 w 2360"/>
                <a:gd name="T83" fmla="*/ 271 h 3800"/>
                <a:gd name="T84" fmla="*/ 75 w 2360"/>
                <a:gd name="T85" fmla="*/ 237 h 3800"/>
                <a:gd name="T86" fmla="*/ 99 w 2360"/>
                <a:gd name="T87" fmla="*/ 156 h 3800"/>
                <a:gd name="T88" fmla="*/ 103 w 2360"/>
                <a:gd name="T89" fmla="*/ 131 h 3800"/>
                <a:gd name="T90" fmla="*/ 102 w 2360"/>
                <a:gd name="T91" fmla="*/ 96 h 3800"/>
                <a:gd name="T92" fmla="*/ 114 w 2360"/>
                <a:gd name="T93" fmla="*/ 59 h 3800"/>
                <a:gd name="T94" fmla="*/ 120 w 2360"/>
                <a:gd name="T95" fmla="*/ 20 h 3800"/>
                <a:gd name="T96" fmla="*/ 129 w 2360"/>
                <a:gd name="T97" fmla="*/ 2 h 38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60" h="3800">
                  <a:moveTo>
                    <a:pt x="681" y="12"/>
                  </a:moveTo>
                  <a:lnTo>
                    <a:pt x="803" y="0"/>
                  </a:lnTo>
                  <a:lnTo>
                    <a:pt x="979" y="64"/>
                  </a:lnTo>
                  <a:lnTo>
                    <a:pt x="955" y="312"/>
                  </a:lnTo>
                  <a:lnTo>
                    <a:pt x="947" y="528"/>
                  </a:lnTo>
                  <a:lnTo>
                    <a:pt x="950" y="804"/>
                  </a:lnTo>
                  <a:lnTo>
                    <a:pt x="1043" y="944"/>
                  </a:lnTo>
                  <a:lnTo>
                    <a:pt x="1190" y="1104"/>
                  </a:lnTo>
                  <a:lnTo>
                    <a:pt x="1251" y="1216"/>
                  </a:lnTo>
                  <a:lnTo>
                    <a:pt x="1370" y="1284"/>
                  </a:lnTo>
                  <a:lnTo>
                    <a:pt x="1267" y="1576"/>
                  </a:lnTo>
                  <a:lnTo>
                    <a:pt x="1267" y="1688"/>
                  </a:lnTo>
                  <a:lnTo>
                    <a:pt x="1267" y="1800"/>
                  </a:lnTo>
                  <a:lnTo>
                    <a:pt x="1430" y="1794"/>
                  </a:lnTo>
                  <a:lnTo>
                    <a:pt x="1515" y="2064"/>
                  </a:lnTo>
                  <a:lnTo>
                    <a:pt x="1531" y="2224"/>
                  </a:lnTo>
                  <a:lnTo>
                    <a:pt x="1579" y="2320"/>
                  </a:lnTo>
                  <a:lnTo>
                    <a:pt x="1667" y="2408"/>
                  </a:lnTo>
                  <a:lnTo>
                    <a:pt x="1760" y="2454"/>
                  </a:lnTo>
                  <a:lnTo>
                    <a:pt x="2000" y="2454"/>
                  </a:lnTo>
                  <a:lnTo>
                    <a:pt x="2090" y="2514"/>
                  </a:lnTo>
                  <a:lnTo>
                    <a:pt x="2210" y="2484"/>
                  </a:lnTo>
                  <a:lnTo>
                    <a:pt x="2210" y="2394"/>
                  </a:lnTo>
                  <a:lnTo>
                    <a:pt x="2360" y="2454"/>
                  </a:lnTo>
                  <a:lnTo>
                    <a:pt x="2291" y="3112"/>
                  </a:lnTo>
                  <a:lnTo>
                    <a:pt x="2251" y="3496"/>
                  </a:lnTo>
                  <a:lnTo>
                    <a:pt x="2219" y="3800"/>
                  </a:lnTo>
                  <a:lnTo>
                    <a:pt x="1707" y="3664"/>
                  </a:lnTo>
                  <a:lnTo>
                    <a:pt x="1115" y="3576"/>
                  </a:lnTo>
                  <a:lnTo>
                    <a:pt x="0" y="3355"/>
                  </a:lnTo>
                  <a:lnTo>
                    <a:pt x="121" y="2544"/>
                  </a:lnTo>
                  <a:lnTo>
                    <a:pt x="241" y="2365"/>
                  </a:lnTo>
                  <a:lnTo>
                    <a:pt x="150" y="2242"/>
                  </a:lnTo>
                  <a:lnTo>
                    <a:pt x="150" y="2125"/>
                  </a:lnTo>
                  <a:lnTo>
                    <a:pt x="300" y="2034"/>
                  </a:lnTo>
                  <a:lnTo>
                    <a:pt x="330" y="1887"/>
                  </a:lnTo>
                  <a:lnTo>
                    <a:pt x="330" y="1852"/>
                  </a:lnTo>
                  <a:lnTo>
                    <a:pt x="361" y="1794"/>
                  </a:lnTo>
                  <a:lnTo>
                    <a:pt x="478" y="1764"/>
                  </a:lnTo>
                  <a:lnTo>
                    <a:pt x="492" y="1671"/>
                  </a:lnTo>
                  <a:lnTo>
                    <a:pt x="480" y="1554"/>
                  </a:lnTo>
                  <a:lnTo>
                    <a:pt x="393" y="1432"/>
                  </a:lnTo>
                  <a:lnTo>
                    <a:pt x="396" y="1252"/>
                  </a:lnTo>
                  <a:lnTo>
                    <a:pt x="519" y="823"/>
                  </a:lnTo>
                  <a:lnTo>
                    <a:pt x="544" y="691"/>
                  </a:lnTo>
                  <a:lnTo>
                    <a:pt x="535" y="505"/>
                  </a:lnTo>
                  <a:lnTo>
                    <a:pt x="598" y="312"/>
                  </a:lnTo>
                  <a:lnTo>
                    <a:pt x="633" y="105"/>
                  </a:lnTo>
                  <a:lnTo>
                    <a:pt x="681" y="12"/>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67" name="Rectangle 135">
              <a:extLst>
                <a:ext uri="{FF2B5EF4-FFF2-40B4-BE49-F238E27FC236}">
                  <a16:creationId xmlns:a16="http://schemas.microsoft.com/office/drawing/2014/main" id="{C4BF85BA-D788-E63E-DEE3-EFFAAF554528}"/>
                </a:ext>
              </a:extLst>
            </p:cNvPr>
            <p:cNvSpPr>
              <a:spLocks noChangeArrowheads="1"/>
            </p:cNvSpPr>
            <p:nvPr/>
          </p:nvSpPr>
          <p:spPr bwMode="auto">
            <a:xfrm>
              <a:off x="3496108" y="1836896"/>
              <a:ext cx="425608"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WA</a:t>
              </a:r>
            </a:p>
          </p:txBody>
        </p:sp>
        <p:sp>
          <p:nvSpPr>
            <p:cNvPr id="268" name="Rectangle 174">
              <a:extLst>
                <a:ext uri="{FF2B5EF4-FFF2-40B4-BE49-F238E27FC236}">
                  <a16:creationId xmlns:a16="http://schemas.microsoft.com/office/drawing/2014/main" id="{1F20F200-7692-92CF-130D-2E1F53D4DC53}"/>
                </a:ext>
              </a:extLst>
            </p:cNvPr>
            <p:cNvSpPr>
              <a:spLocks noChangeArrowheads="1"/>
            </p:cNvSpPr>
            <p:nvPr/>
          </p:nvSpPr>
          <p:spPr bwMode="auto">
            <a:xfrm>
              <a:off x="8763007" y="1675728"/>
              <a:ext cx="397443"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ME</a:t>
              </a:r>
            </a:p>
          </p:txBody>
        </p:sp>
        <p:sp>
          <p:nvSpPr>
            <p:cNvPr id="269" name="Freeform 24">
              <a:extLst>
                <a:ext uri="{FF2B5EF4-FFF2-40B4-BE49-F238E27FC236}">
                  <a16:creationId xmlns:a16="http://schemas.microsoft.com/office/drawing/2014/main" id="{1968BFE4-1776-0FF2-60F3-FF941318519F}"/>
                </a:ext>
              </a:extLst>
            </p:cNvPr>
            <p:cNvSpPr>
              <a:spLocks/>
            </p:cNvSpPr>
            <p:nvPr/>
          </p:nvSpPr>
          <p:spPr bwMode="auto">
            <a:xfrm>
              <a:off x="6798956" y="2815529"/>
              <a:ext cx="486960" cy="805331"/>
            </a:xfrm>
            <a:custGeom>
              <a:avLst/>
              <a:gdLst>
                <a:gd name="T0" fmla="*/ 40 w 1641"/>
                <a:gd name="T1" fmla="*/ 30 h 2721"/>
                <a:gd name="T2" fmla="*/ 56 w 1641"/>
                <a:gd name="T3" fmla="*/ 52 h 2721"/>
                <a:gd name="T4" fmla="*/ 76 w 1641"/>
                <a:gd name="T5" fmla="*/ 73 h 2721"/>
                <a:gd name="T6" fmla="*/ 83 w 1641"/>
                <a:gd name="T7" fmla="*/ 100 h 2721"/>
                <a:gd name="T8" fmla="*/ 63 w 1641"/>
                <a:gd name="T9" fmla="*/ 123 h 2721"/>
                <a:gd name="T10" fmla="*/ 38 w 1641"/>
                <a:gd name="T11" fmla="*/ 135 h 2721"/>
                <a:gd name="T12" fmla="*/ 12 w 1641"/>
                <a:gd name="T13" fmla="*/ 135 h 2721"/>
                <a:gd name="T14" fmla="*/ 28 w 1641"/>
                <a:gd name="T15" fmla="*/ 164 h 2721"/>
                <a:gd name="T16" fmla="*/ 20 w 1641"/>
                <a:gd name="T17" fmla="*/ 193 h 2721"/>
                <a:gd name="T18" fmla="*/ 6 w 1641"/>
                <a:gd name="T19" fmla="*/ 220 h 2721"/>
                <a:gd name="T20" fmla="*/ 0 w 1641"/>
                <a:gd name="T21" fmla="*/ 240 h 2721"/>
                <a:gd name="T22" fmla="*/ 6 w 1641"/>
                <a:gd name="T23" fmla="*/ 270 h 2721"/>
                <a:gd name="T24" fmla="*/ 23 w 1641"/>
                <a:gd name="T25" fmla="*/ 293 h 2721"/>
                <a:gd name="T26" fmla="*/ 41 w 1641"/>
                <a:gd name="T27" fmla="*/ 305 h 2721"/>
                <a:gd name="T28" fmla="*/ 63 w 1641"/>
                <a:gd name="T29" fmla="*/ 333 h 2721"/>
                <a:gd name="T30" fmla="*/ 82 w 1641"/>
                <a:gd name="T31" fmla="*/ 348 h 2721"/>
                <a:gd name="T32" fmla="*/ 100 w 1641"/>
                <a:gd name="T33" fmla="*/ 353 h 2721"/>
                <a:gd name="T34" fmla="*/ 115 w 1641"/>
                <a:gd name="T35" fmla="*/ 362 h 2721"/>
                <a:gd name="T36" fmla="*/ 111 w 1641"/>
                <a:gd name="T37" fmla="*/ 387 h 2721"/>
                <a:gd name="T38" fmla="*/ 103 w 1641"/>
                <a:gd name="T39" fmla="*/ 407 h 2721"/>
                <a:gd name="T40" fmla="*/ 121 w 1641"/>
                <a:gd name="T41" fmla="*/ 430 h 2721"/>
                <a:gd name="T42" fmla="*/ 143 w 1641"/>
                <a:gd name="T43" fmla="*/ 441 h 2721"/>
                <a:gd name="T44" fmla="*/ 172 w 1641"/>
                <a:gd name="T45" fmla="*/ 464 h 2721"/>
                <a:gd name="T46" fmla="*/ 177 w 1641"/>
                <a:gd name="T47" fmla="*/ 492 h 2721"/>
                <a:gd name="T48" fmla="*/ 194 w 1641"/>
                <a:gd name="T49" fmla="*/ 515 h 2721"/>
                <a:gd name="T50" fmla="*/ 194 w 1641"/>
                <a:gd name="T51" fmla="*/ 515 h 2721"/>
                <a:gd name="T52" fmla="*/ 220 w 1641"/>
                <a:gd name="T53" fmla="*/ 504 h 2721"/>
                <a:gd name="T54" fmla="*/ 235 w 1641"/>
                <a:gd name="T55" fmla="*/ 498 h 2721"/>
                <a:gd name="T56" fmla="*/ 254 w 1641"/>
                <a:gd name="T57" fmla="*/ 487 h 2721"/>
                <a:gd name="T58" fmla="*/ 271 w 1641"/>
                <a:gd name="T59" fmla="*/ 476 h 2721"/>
                <a:gd name="T60" fmla="*/ 285 w 1641"/>
                <a:gd name="T61" fmla="*/ 460 h 2721"/>
                <a:gd name="T62" fmla="*/ 284 w 1641"/>
                <a:gd name="T63" fmla="*/ 441 h 2721"/>
                <a:gd name="T64" fmla="*/ 285 w 1641"/>
                <a:gd name="T65" fmla="*/ 403 h 2721"/>
                <a:gd name="T66" fmla="*/ 305 w 1641"/>
                <a:gd name="T67" fmla="*/ 351 h 2721"/>
                <a:gd name="T68" fmla="*/ 300 w 1641"/>
                <a:gd name="T69" fmla="*/ 316 h 2721"/>
                <a:gd name="T70" fmla="*/ 294 w 1641"/>
                <a:gd name="T71" fmla="*/ 278 h 2721"/>
                <a:gd name="T72" fmla="*/ 311 w 1641"/>
                <a:gd name="T73" fmla="*/ 249 h 2721"/>
                <a:gd name="T74" fmla="*/ 300 w 1641"/>
                <a:gd name="T75" fmla="*/ 209 h 2721"/>
                <a:gd name="T76" fmla="*/ 298 w 1641"/>
                <a:gd name="T77" fmla="*/ 176 h 2721"/>
                <a:gd name="T78" fmla="*/ 285 w 1641"/>
                <a:gd name="T79" fmla="*/ 141 h 2721"/>
                <a:gd name="T80" fmla="*/ 273 w 1641"/>
                <a:gd name="T81" fmla="*/ 103 h 2721"/>
                <a:gd name="T82" fmla="*/ 271 w 1641"/>
                <a:gd name="T83" fmla="*/ 67 h 2721"/>
                <a:gd name="T84" fmla="*/ 248 w 1641"/>
                <a:gd name="T85" fmla="*/ 44 h 2721"/>
                <a:gd name="T86" fmla="*/ 236 w 1641"/>
                <a:gd name="T87" fmla="*/ 0 h 2721"/>
                <a:gd name="T88" fmla="*/ 40 w 1641"/>
                <a:gd name="T89" fmla="*/ 30 h 27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641" h="2721">
                  <a:moveTo>
                    <a:pt x="213" y="160"/>
                  </a:moveTo>
                  <a:lnTo>
                    <a:pt x="298" y="274"/>
                  </a:lnTo>
                  <a:lnTo>
                    <a:pt x="399" y="384"/>
                  </a:lnTo>
                  <a:lnTo>
                    <a:pt x="438" y="529"/>
                  </a:lnTo>
                  <a:lnTo>
                    <a:pt x="333" y="652"/>
                  </a:lnTo>
                  <a:lnTo>
                    <a:pt x="201" y="712"/>
                  </a:lnTo>
                  <a:lnTo>
                    <a:pt x="61" y="711"/>
                  </a:lnTo>
                  <a:lnTo>
                    <a:pt x="150" y="864"/>
                  </a:lnTo>
                  <a:lnTo>
                    <a:pt x="105" y="1020"/>
                  </a:lnTo>
                  <a:lnTo>
                    <a:pt x="31" y="1162"/>
                  </a:lnTo>
                  <a:lnTo>
                    <a:pt x="0" y="1270"/>
                  </a:lnTo>
                  <a:lnTo>
                    <a:pt x="34" y="1428"/>
                  </a:lnTo>
                  <a:lnTo>
                    <a:pt x="120" y="1550"/>
                  </a:lnTo>
                  <a:lnTo>
                    <a:pt x="216" y="1611"/>
                  </a:lnTo>
                  <a:lnTo>
                    <a:pt x="333" y="1757"/>
                  </a:lnTo>
                  <a:lnTo>
                    <a:pt x="433" y="1839"/>
                  </a:lnTo>
                  <a:lnTo>
                    <a:pt x="529" y="1863"/>
                  </a:lnTo>
                  <a:lnTo>
                    <a:pt x="605" y="1910"/>
                  </a:lnTo>
                  <a:lnTo>
                    <a:pt x="587" y="2045"/>
                  </a:lnTo>
                  <a:lnTo>
                    <a:pt x="543" y="2153"/>
                  </a:lnTo>
                  <a:lnTo>
                    <a:pt x="636" y="2270"/>
                  </a:lnTo>
                  <a:lnTo>
                    <a:pt x="756" y="2331"/>
                  </a:lnTo>
                  <a:lnTo>
                    <a:pt x="906" y="2451"/>
                  </a:lnTo>
                  <a:lnTo>
                    <a:pt x="933" y="2597"/>
                  </a:lnTo>
                  <a:lnTo>
                    <a:pt x="1023" y="2720"/>
                  </a:lnTo>
                  <a:lnTo>
                    <a:pt x="1022" y="2721"/>
                  </a:lnTo>
                  <a:lnTo>
                    <a:pt x="1161" y="2664"/>
                  </a:lnTo>
                  <a:lnTo>
                    <a:pt x="1238" y="2631"/>
                  </a:lnTo>
                  <a:lnTo>
                    <a:pt x="1341" y="2574"/>
                  </a:lnTo>
                  <a:lnTo>
                    <a:pt x="1431" y="2514"/>
                  </a:lnTo>
                  <a:lnTo>
                    <a:pt x="1502" y="2431"/>
                  </a:lnTo>
                  <a:lnTo>
                    <a:pt x="1496" y="2330"/>
                  </a:lnTo>
                  <a:lnTo>
                    <a:pt x="1502" y="2127"/>
                  </a:lnTo>
                  <a:lnTo>
                    <a:pt x="1611" y="1854"/>
                  </a:lnTo>
                  <a:lnTo>
                    <a:pt x="1582" y="1671"/>
                  </a:lnTo>
                  <a:lnTo>
                    <a:pt x="1550" y="1471"/>
                  </a:lnTo>
                  <a:lnTo>
                    <a:pt x="1641" y="1314"/>
                  </a:lnTo>
                  <a:lnTo>
                    <a:pt x="1582" y="1104"/>
                  </a:lnTo>
                  <a:lnTo>
                    <a:pt x="1574" y="928"/>
                  </a:lnTo>
                  <a:lnTo>
                    <a:pt x="1502" y="744"/>
                  </a:lnTo>
                  <a:lnTo>
                    <a:pt x="1438" y="544"/>
                  </a:lnTo>
                  <a:lnTo>
                    <a:pt x="1431" y="354"/>
                  </a:lnTo>
                  <a:lnTo>
                    <a:pt x="1311" y="234"/>
                  </a:lnTo>
                  <a:lnTo>
                    <a:pt x="1246" y="0"/>
                  </a:lnTo>
                  <a:lnTo>
                    <a:pt x="213" y="16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70" name="Freeform 38">
              <a:extLst>
                <a:ext uri="{FF2B5EF4-FFF2-40B4-BE49-F238E27FC236}">
                  <a16:creationId xmlns:a16="http://schemas.microsoft.com/office/drawing/2014/main" id="{13DCE66E-68E3-83CB-7AE8-DD9517FFEC7F}"/>
                </a:ext>
              </a:extLst>
            </p:cNvPr>
            <p:cNvSpPr>
              <a:spLocks/>
            </p:cNvSpPr>
            <p:nvPr/>
          </p:nvSpPr>
          <p:spPr bwMode="auto">
            <a:xfrm>
              <a:off x="8587087" y="2573148"/>
              <a:ext cx="178499" cy="353407"/>
            </a:xfrm>
            <a:custGeom>
              <a:avLst/>
              <a:gdLst>
                <a:gd name="T0" fmla="*/ 10 w 601"/>
                <a:gd name="T1" fmla="*/ 23 h 1190"/>
                <a:gd name="T2" fmla="*/ 0 w 601"/>
                <a:gd name="T3" fmla="*/ 51 h 1190"/>
                <a:gd name="T4" fmla="*/ 20 w 601"/>
                <a:gd name="T5" fmla="*/ 84 h 1190"/>
                <a:gd name="T6" fmla="*/ 46 w 601"/>
                <a:gd name="T7" fmla="*/ 103 h 1190"/>
                <a:gd name="T8" fmla="*/ 47 w 601"/>
                <a:gd name="T9" fmla="*/ 119 h 1190"/>
                <a:gd name="T10" fmla="*/ 38 w 601"/>
                <a:gd name="T11" fmla="*/ 136 h 1190"/>
                <a:gd name="T12" fmla="*/ 30 w 601"/>
                <a:gd name="T13" fmla="*/ 156 h 1190"/>
                <a:gd name="T14" fmla="*/ 17 w 601"/>
                <a:gd name="T15" fmla="*/ 171 h 1190"/>
                <a:gd name="T16" fmla="*/ 27 w 601"/>
                <a:gd name="T17" fmla="*/ 201 h 1190"/>
                <a:gd name="T18" fmla="*/ 48 w 601"/>
                <a:gd name="T19" fmla="*/ 198 h 1190"/>
                <a:gd name="T20" fmla="*/ 66 w 601"/>
                <a:gd name="T21" fmla="*/ 216 h 1190"/>
                <a:gd name="T22" fmla="*/ 85 w 601"/>
                <a:gd name="T23" fmla="*/ 226 h 1190"/>
                <a:gd name="T24" fmla="*/ 91 w 601"/>
                <a:gd name="T25" fmla="*/ 188 h 1190"/>
                <a:gd name="T26" fmla="*/ 97 w 601"/>
                <a:gd name="T27" fmla="*/ 165 h 1190"/>
                <a:gd name="T28" fmla="*/ 102 w 601"/>
                <a:gd name="T29" fmla="*/ 137 h 1190"/>
                <a:gd name="T30" fmla="*/ 114 w 601"/>
                <a:gd name="T31" fmla="*/ 108 h 1190"/>
                <a:gd name="T32" fmla="*/ 108 w 601"/>
                <a:gd name="T33" fmla="*/ 74 h 1190"/>
                <a:gd name="T34" fmla="*/ 86 w 601"/>
                <a:gd name="T35" fmla="*/ 57 h 1190"/>
                <a:gd name="T36" fmla="*/ 86 w 601"/>
                <a:gd name="T37" fmla="*/ 33 h 1190"/>
                <a:gd name="T38" fmla="*/ 102 w 601"/>
                <a:gd name="T39" fmla="*/ 9 h 1190"/>
                <a:gd name="T40" fmla="*/ 64 w 601"/>
                <a:gd name="T41" fmla="*/ 2 h 1190"/>
                <a:gd name="T42" fmla="*/ 26 w 601"/>
                <a:gd name="T43" fmla="*/ 0 h 1190"/>
                <a:gd name="T44" fmla="*/ 10 w 601"/>
                <a:gd name="T45" fmla="*/ 23 h 119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01" h="1190">
                  <a:moveTo>
                    <a:pt x="54" y="119"/>
                  </a:moveTo>
                  <a:lnTo>
                    <a:pt x="0" y="269"/>
                  </a:lnTo>
                  <a:lnTo>
                    <a:pt x="106" y="440"/>
                  </a:lnTo>
                  <a:lnTo>
                    <a:pt x="244" y="540"/>
                  </a:lnTo>
                  <a:lnTo>
                    <a:pt x="250" y="624"/>
                  </a:lnTo>
                  <a:lnTo>
                    <a:pt x="199" y="716"/>
                  </a:lnTo>
                  <a:lnTo>
                    <a:pt x="159" y="821"/>
                  </a:lnTo>
                  <a:lnTo>
                    <a:pt x="87" y="902"/>
                  </a:lnTo>
                  <a:lnTo>
                    <a:pt x="141" y="1059"/>
                  </a:lnTo>
                  <a:lnTo>
                    <a:pt x="254" y="1044"/>
                  </a:lnTo>
                  <a:lnTo>
                    <a:pt x="346" y="1135"/>
                  </a:lnTo>
                  <a:lnTo>
                    <a:pt x="446" y="1190"/>
                  </a:lnTo>
                  <a:lnTo>
                    <a:pt x="481" y="989"/>
                  </a:lnTo>
                  <a:lnTo>
                    <a:pt x="511" y="869"/>
                  </a:lnTo>
                  <a:lnTo>
                    <a:pt x="538" y="724"/>
                  </a:lnTo>
                  <a:lnTo>
                    <a:pt x="601" y="569"/>
                  </a:lnTo>
                  <a:lnTo>
                    <a:pt x="571" y="389"/>
                  </a:lnTo>
                  <a:lnTo>
                    <a:pt x="451" y="299"/>
                  </a:lnTo>
                  <a:lnTo>
                    <a:pt x="455" y="175"/>
                  </a:lnTo>
                  <a:lnTo>
                    <a:pt x="540" y="45"/>
                  </a:lnTo>
                  <a:lnTo>
                    <a:pt x="340" y="12"/>
                  </a:lnTo>
                  <a:lnTo>
                    <a:pt x="135" y="0"/>
                  </a:lnTo>
                  <a:lnTo>
                    <a:pt x="54" y="119"/>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71" name="Freeform 40">
              <a:extLst>
                <a:ext uri="{FF2B5EF4-FFF2-40B4-BE49-F238E27FC236}">
                  <a16:creationId xmlns:a16="http://schemas.microsoft.com/office/drawing/2014/main" id="{9FBD6D9B-E6CE-FC21-73AD-EF6FA2093472}"/>
                </a:ext>
              </a:extLst>
            </p:cNvPr>
            <p:cNvSpPr>
              <a:spLocks/>
            </p:cNvSpPr>
            <p:nvPr/>
          </p:nvSpPr>
          <p:spPr bwMode="auto">
            <a:xfrm>
              <a:off x="8707652" y="2188465"/>
              <a:ext cx="408671" cy="251764"/>
            </a:xfrm>
            <a:custGeom>
              <a:avLst/>
              <a:gdLst>
                <a:gd name="T0" fmla="*/ 142 w 1383"/>
                <a:gd name="T1" fmla="*/ 17 h 850"/>
                <a:gd name="T2" fmla="*/ 131 w 1383"/>
                <a:gd name="T3" fmla="*/ 40 h 850"/>
                <a:gd name="T4" fmla="*/ 53 w 1383"/>
                <a:gd name="T5" fmla="*/ 64 h 850"/>
                <a:gd name="T6" fmla="*/ 0 w 1383"/>
                <a:gd name="T7" fmla="*/ 83 h 850"/>
                <a:gd name="T8" fmla="*/ 6 w 1383"/>
                <a:gd name="T9" fmla="*/ 122 h 850"/>
                <a:gd name="T10" fmla="*/ 11 w 1383"/>
                <a:gd name="T11" fmla="*/ 161 h 850"/>
                <a:gd name="T12" fmla="*/ 113 w 1383"/>
                <a:gd name="T13" fmla="*/ 109 h 850"/>
                <a:gd name="T14" fmla="*/ 156 w 1383"/>
                <a:gd name="T15" fmla="*/ 96 h 850"/>
                <a:gd name="T16" fmla="*/ 172 w 1383"/>
                <a:gd name="T17" fmla="*/ 128 h 850"/>
                <a:gd name="T18" fmla="*/ 193 w 1383"/>
                <a:gd name="T19" fmla="*/ 142 h 850"/>
                <a:gd name="T20" fmla="*/ 201 w 1383"/>
                <a:gd name="T21" fmla="*/ 125 h 850"/>
                <a:gd name="T22" fmla="*/ 233 w 1383"/>
                <a:gd name="T23" fmla="*/ 102 h 850"/>
                <a:gd name="T24" fmla="*/ 261 w 1383"/>
                <a:gd name="T25" fmla="*/ 85 h 850"/>
                <a:gd name="T26" fmla="*/ 252 w 1383"/>
                <a:gd name="T27" fmla="*/ 73 h 850"/>
                <a:gd name="T28" fmla="*/ 250 w 1383"/>
                <a:gd name="T29" fmla="*/ 62 h 850"/>
                <a:gd name="T30" fmla="*/ 245 w 1383"/>
                <a:gd name="T31" fmla="*/ 44 h 850"/>
                <a:gd name="T32" fmla="*/ 240 w 1383"/>
                <a:gd name="T33" fmla="*/ 50 h 850"/>
                <a:gd name="T34" fmla="*/ 243 w 1383"/>
                <a:gd name="T35" fmla="*/ 60 h 850"/>
                <a:gd name="T36" fmla="*/ 240 w 1383"/>
                <a:gd name="T37" fmla="*/ 70 h 850"/>
                <a:gd name="T38" fmla="*/ 245 w 1383"/>
                <a:gd name="T39" fmla="*/ 82 h 850"/>
                <a:gd name="T40" fmla="*/ 227 w 1383"/>
                <a:gd name="T41" fmla="*/ 97 h 850"/>
                <a:gd name="T42" fmla="*/ 204 w 1383"/>
                <a:gd name="T43" fmla="*/ 85 h 850"/>
                <a:gd name="T44" fmla="*/ 176 w 1383"/>
                <a:gd name="T45" fmla="*/ 51 h 850"/>
                <a:gd name="T46" fmla="*/ 168 w 1383"/>
                <a:gd name="T47" fmla="*/ 23 h 850"/>
                <a:gd name="T48" fmla="*/ 142 w 1383"/>
                <a:gd name="T49" fmla="*/ 0 h 850"/>
                <a:gd name="T50" fmla="*/ 142 w 1383"/>
                <a:gd name="T51" fmla="*/ 17 h 8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83" h="850">
                  <a:moveTo>
                    <a:pt x="753" y="90"/>
                  </a:moveTo>
                  <a:lnTo>
                    <a:pt x="693" y="210"/>
                  </a:lnTo>
                  <a:lnTo>
                    <a:pt x="281" y="340"/>
                  </a:lnTo>
                  <a:lnTo>
                    <a:pt x="0" y="436"/>
                  </a:lnTo>
                  <a:lnTo>
                    <a:pt x="30" y="645"/>
                  </a:lnTo>
                  <a:lnTo>
                    <a:pt x="57" y="850"/>
                  </a:lnTo>
                  <a:lnTo>
                    <a:pt x="597" y="573"/>
                  </a:lnTo>
                  <a:lnTo>
                    <a:pt x="825" y="507"/>
                  </a:lnTo>
                  <a:lnTo>
                    <a:pt x="913" y="675"/>
                  </a:lnTo>
                  <a:lnTo>
                    <a:pt x="1023" y="750"/>
                  </a:lnTo>
                  <a:lnTo>
                    <a:pt x="1065" y="659"/>
                  </a:lnTo>
                  <a:lnTo>
                    <a:pt x="1233" y="540"/>
                  </a:lnTo>
                  <a:lnTo>
                    <a:pt x="1383" y="450"/>
                  </a:lnTo>
                  <a:lnTo>
                    <a:pt x="1337" y="383"/>
                  </a:lnTo>
                  <a:lnTo>
                    <a:pt x="1325" y="325"/>
                  </a:lnTo>
                  <a:lnTo>
                    <a:pt x="1297" y="233"/>
                  </a:lnTo>
                  <a:lnTo>
                    <a:pt x="1273" y="263"/>
                  </a:lnTo>
                  <a:lnTo>
                    <a:pt x="1285" y="319"/>
                  </a:lnTo>
                  <a:lnTo>
                    <a:pt x="1273" y="371"/>
                  </a:lnTo>
                  <a:lnTo>
                    <a:pt x="1297" y="435"/>
                  </a:lnTo>
                  <a:lnTo>
                    <a:pt x="1203" y="510"/>
                  </a:lnTo>
                  <a:lnTo>
                    <a:pt x="1081" y="451"/>
                  </a:lnTo>
                  <a:lnTo>
                    <a:pt x="933" y="270"/>
                  </a:lnTo>
                  <a:lnTo>
                    <a:pt x="889" y="123"/>
                  </a:lnTo>
                  <a:lnTo>
                    <a:pt x="753" y="0"/>
                  </a:lnTo>
                  <a:lnTo>
                    <a:pt x="753" y="9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72" name="Freeform 12">
              <a:extLst>
                <a:ext uri="{FF2B5EF4-FFF2-40B4-BE49-F238E27FC236}">
                  <a16:creationId xmlns:a16="http://schemas.microsoft.com/office/drawing/2014/main" id="{29256FEA-AE87-8C68-84CF-652390D8EDB6}"/>
                </a:ext>
              </a:extLst>
            </p:cNvPr>
            <p:cNvSpPr>
              <a:spLocks/>
            </p:cNvSpPr>
            <p:nvPr/>
          </p:nvSpPr>
          <p:spPr bwMode="auto">
            <a:xfrm>
              <a:off x="5364695" y="2418337"/>
              <a:ext cx="837696" cy="494145"/>
            </a:xfrm>
            <a:custGeom>
              <a:avLst/>
              <a:gdLst>
                <a:gd name="T0" fmla="*/ 0 w 2822"/>
                <a:gd name="T1" fmla="*/ 276 h 1670"/>
                <a:gd name="T2" fmla="*/ 108 w 2822"/>
                <a:gd name="T3" fmla="*/ 285 h 1670"/>
                <a:gd name="T4" fmla="*/ 217 w 2822"/>
                <a:gd name="T5" fmla="*/ 286 h 1670"/>
                <a:gd name="T6" fmla="*/ 295 w 2822"/>
                <a:gd name="T7" fmla="*/ 285 h 1670"/>
                <a:gd name="T8" fmla="*/ 349 w 2822"/>
                <a:gd name="T9" fmla="*/ 283 h 1670"/>
                <a:gd name="T10" fmla="*/ 376 w 2822"/>
                <a:gd name="T11" fmla="*/ 281 h 1670"/>
                <a:gd name="T12" fmla="*/ 422 w 2822"/>
                <a:gd name="T13" fmla="*/ 298 h 1670"/>
                <a:gd name="T14" fmla="*/ 439 w 2822"/>
                <a:gd name="T15" fmla="*/ 286 h 1670"/>
                <a:gd name="T16" fmla="*/ 473 w 2822"/>
                <a:gd name="T17" fmla="*/ 286 h 1670"/>
                <a:gd name="T18" fmla="*/ 485 w 2822"/>
                <a:gd name="T19" fmla="*/ 303 h 1670"/>
                <a:gd name="T20" fmla="*/ 535 w 2822"/>
                <a:gd name="T21" fmla="*/ 316 h 1670"/>
                <a:gd name="T22" fmla="*/ 535 w 2822"/>
                <a:gd name="T23" fmla="*/ 259 h 1670"/>
                <a:gd name="T24" fmla="*/ 528 w 2822"/>
                <a:gd name="T25" fmla="*/ 233 h 1670"/>
                <a:gd name="T26" fmla="*/ 533 w 2822"/>
                <a:gd name="T27" fmla="*/ 181 h 1670"/>
                <a:gd name="T28" fmla="*/ 526 w 2822"/>
                <a:gd name="T29" fmla="*/ 72 h 1670"/>
                <a:gd name="T30" fmla="*/ 502 w 2822"/>
                <a:gd name="T31" fmla="*/ 43 h 1670"/>
                <a:gd name="T32" fmla="*/ 509 w 2822"/>
                <a:gd name="T33" fmla="*/ 22 h 1670"/>
                <a:gd name="T34" fmla="*/ 507 w 2822"/>
                <a:gd name="T35" fmla="*/ 0 h 1670"/>
                <a:gd name="T36" fmla="*/ 388 w 2822"/>
                <a:gd name="T37" fmla="*/ 3 h 1670"/>
                <a:gd name="T38" fmla="*/ 10 w 2822"/>
                <a:gd name="T39" fmla="*/ 10 h 1670"/>
                <a:gd name="T40" fmla="*/ 5 w 2822"/>
                <a:gd name="T41" fmla="*/ 90 h 1670"/>
                <a:gd name="T42" fmla="*/ 0 w 2822"/>
                <a:gd name="T43" fmla="*/ 276 h 16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22" h="1670">
                  <a:moveTo>
                    <a:pt x="0" y="1456"/>
                  </a:moveTo>
                  <a:lnTo>
                    <a:pt x="570" y="1505"/>
                  </a:lnTo>
                  <a:lnTo>
                    <a:pt x="1143" y="1513"/>
                  </a:lnTo>
                  <a:lnTo>
                    <a:pt x="1558" y="1505"/>
                  </a:lnTo>
                  <a:lnTo>
                    <a:pt x="1842" y="1496"/>
                  </a:lnTo>
                  <a:lnTo>
                    <a:pt x="1985" y="1483"/>
                  </a:lnTo>
                  <a:lnTo>
                    <a:pt x="2225" y="1573"/>
                  </a:lnTo>
                  <a:lnTo>
                    <a:pt x="2315" y="1513"/>
                  </a:lnTo>
                  <a:lnTo>
                    <a:pt x="2496" y="1513"/>
                  </a:lnTo>
                  <a:lnTo>
                    <a:pt x="2556" y="1603"/>
                  </a:lnTo>
                  <a:lnTo>
                    <a:pt x="2822" y="1670"/>
                  </a:lnTo>
                  <a:lnTo>
                    <a:pt x="2822" y="1369"/>
                  </a:lnTo>
                  <a:lnTo>
                    <a:pt x="2785" y="1232"/>
                  </a:lnTo>
                  <a:lnTo>
                    <a:pt x="2813" y="957"/>
                  </a:lnTo>
                  <a:lnTo>
                    <a:pt x="2776" y="382"/>
                  </a:lnTo>
                  <a:lnTo>
                    <a:pt x="2646" y="226"/>
                  </a:lnTo>
                  <a:lnTo>
                    <a:pt x="2685" y="118"/>
                  </a:lnTo>
                  <a:lnTo>
                    <a:pt x="2674" y="0"/>
                  </a:lnTo>
                  <a:lnTo>
                    <a:pt x="2045" y="16"/>
                  </a:lnTo>
                  <a:lnTo>
                    <a:pt x="54" y="54"/>
                  </a:lnTo>
                  <a:lnTo>
                    <a:pt x="28" y="476"/>
                  </a:lnTo>
                  <a:lnTo>
                    <a:pt x="0" y="1456"/>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73" name="Rectangle 272">
              <a:extLst>
                <a:ext uri="{FF2B5EF4-FFF2-40B4-BE49-F238E27FC236}">
                  <a16:creationId xmlns:a16="http://schemas.microsoft.com/office/drawing/2014/main" id="{7354F148-ABF5-DAB1-020C-CD7D4E0DC0A3}"/>
                </a:ext>
              </a:extLst>
            </p:cNvPr>
            <p:cNvSpPr/>
            <p:nvPr/>
          </p:nvSpPr>
          <p:spPr>
            <a:xfrm>
              <a:off x="9263190" y="3387878"/>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Rectangle 273">
              <a:extLst>
                <a:ext uri="{FF2B5EF4-FFF2-40B4-BE49-F238E27FC236}">
                  <a16:creationId xmlns:a16="http://schemas.microsoft.com/office/drawing/2014/main" id="{C9BBB72F-AB5C-1B2E-F084-A46A9E15E6EF}"/>
                </a:ext>
              </a:extLst>
            </p:cNvPr>
            <p:cNvSpPr/>
            <p:nvPr/>
          </p:nvSpPr>
          <p:spPr>
            <a:xfrm>
              <a:off x="9263190" y="2615884"/>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Freeform 60">
              <a:extLst>
                <a:ext uri="{FF2B5EF4-FFF2-40B4-BE49-F238E27FC236}">
                  <a16:creationId xmlns:a16="http://schemas.microsoft.com/office/drawing/2014/main" id="{BD6AF81C-A552-5692-231B-785F8F40C340}"/>
                </a:ext>
              </a:extLst>
            </p:cNvPr>
            <p:cNvSpPr>
              <a:spLocks/>
            </p:cNvSpPr>
            <p:nvPr/>
          </p:nvSpPr>
          <p:spPr bwMode="auto">
            <a:xfrm>
              <a:off x="2443209" y="4510355"/>
              <a:ext cx="1135047" cy="1298426"/>
            </a:xfrm>
            <a:custGeom>
              <a:avLst/>
              <a:gdLst>
                <a:gd name="T0" fmla="*/ 2656 w 3826"/>
                <a:gd name="T1" fmla="*/ 2761 h 4380"/>
                <a:gd name="T2" fmla="*/ 2806 w 3826"/>
                <a:gd name="T3" fmla="*/ 2911 h 4380"/>
                <a:gd name="T4" fmla="*/ 2866 w 3826"/>
                <a:gd name="T5" fmla="*/ 3241 h 4380"/>
                <a:gd name="T6" fmla="*/ 3166 w 3826"/>
                <a:gd name="T7" fmla="*/ 3991 h 4380"/>
                <a:gd name="T8" fmla="*/ 3264 w 3826"/>
                <a:gd name="T9" fmla="*/ 4315 h 4380"/>
                <a:gd name="T10" fmla="*/ 3118 w 3826"/>
                <a:gd name="T11" fmla="*/ 4315 h 4380"/>
                <a:gd name="T12" fmla="*/ 3099 w 3826"/>
                <a:gd name="T13" fmla="*/ 4069 h 4380"/>
                <a:gd name="T14" fmla="*/ 2898 w 3826"/>
                <a:gd name="T15" fmla="*/ 3931 h 4380"/>
                <a:gd name="T16" fmla="*/ 2990 w 3826"/>
                <a:gd name="T17" fmla="*/ 4169 h 4380"/>
                <a:gd name="T18" fmla="*/ 2862 w 3826"/>
                <a:gd name="T19" fmla="*/ 4361 h 4380"/>
                <a:gd name="T20" fmla="*/ 2807 w 3826"/>
                <a:gd name="T21" fmla="*/ 3950 h 4380"/>
                <a:gd name="T22" fmla="*/ 2807 w 3826"/>
                <a:gd name="T23" fmla="*/ 3602 h 4380"/>
                <a:gd name="T24" fmla="*/ 2746 w 3826"/>
                <a:gd name="T25" fmla="*/ 3361 h 4380"/>
                <a:gd name="T26" fmla="*/ 2688 w 3826"/>
                <a:gd name="T27" fmla="*/ 3090 h 4380"/>
                <a:gd name="T28" fmla="*/ 2416 w 3826"/>
                <a:gd name="T29" fmla="*/ 2731 h 4380"/>
                <a:gd name="T30" fmla="*/ 2286 w 3826"/>
                <a:gd name="T31" fmla="*/ 2533 h 4380"/>
                <a:gd name="T32" fmla="*/ 2094 w 3826"/>
                <a:gd name="T33" fmla="*/ 2286 h 4380"/>
                <a:gd name="T34" fmla="*/ 1847 w 3826"/>
                <a:gd name="T35" fmla="*/ 2331 h 4380"/>
                <a:gd name="T36" fmla="*/ 1545 w 3826"/>
                <a:gd name="T37" fmla="*/ 2322 h 4380"/>
                <a:gd name="T38" fmla="*/ 1664 w 3826"/>
                <a:gd name="T39" fmla="*/ 2157 h 4380"/>
                <a:gd name="T40" fmla="*/ 1929 w 3826"/>
                <a:gd name="T41" fmla="*/ 2148 h 4380"/>
                <a:gd name="T42" fmla="*/ 1947 w 3826"/>
                <a:gd name="T43" fmla="*/ 2010 h 4380"/>
                <a:gd name="T44" fmla="*/ 1655 w 3826"/>
                <a:gd name="T45" fmla="*/ 2029 h 4380"/>
                <a:gd name="T46" fmla="*/ 1362 w 3826"/>
                <a:gd name="T47" fmla="*/ 2065 h 4380"/>
                <a:gd name="T48" fmla="*/ 1234 w 3826"/>
                <a:gd name="T49" fmla="*/ 2249 h 4380"/>
                <a:gd name="T50" fmla="*/ 946 w 3826"/>
                <a:gd name="T51" fmla="*/ 2221 h 4380"/>
                <a:gd name="T52" fmla="*/ 128 w 3826"/>
                <a:gd name="T53" fmla="*/ 1965 h 4380"/>
                <a:gd name="T54" fmla="*/ 9 w 3826"/>
                <a:gd name="T55" fmla="*/ 1764 h 4380"/>
                <a:gd name="T56" fmla="*/ 357 w 3826"/>
                <a:gd name="T57" fmla="*/ 1956 h 4380"/>
                <a:gd name="T58" fmla="*/ 649 w 3826"/>
                <a:gd name="T59" fmla="*/ 2047 h 4380"/>
                <a:gd name="T60" fmla="*/ 933 w 3826"/>
                <a:gd name="T61" fmla="*/ 2001 h 4380"/>
                <a:gd name="T62" fmla="*/ 987 w 3826"/>
                <a:gd name="T63" fmla="*/ 1846 h 4380"/>
                <a:gd name="T64" fmla="*/ 905 w 3826"/>
                <a:gd name="T65" fmla="*/ 1709 h 4380"/>
                <a:gd name="T66" fmla="*/ 750 w 3826"/>
                <a:gd name="T67" fmla="*/ 1608 h 4380"/>
                <a:gd name="T68" fmla="*/ 826 w 3826"/>
                <a:gd name="T69" fmla="*/ 1410 h 4380"/>
                <a:gd name="T70" fmla="*/ 759 w 3826"/>
                <a:gd name="T71" fmla="*/ 1233 h 4380"/>
                <a:gd name="T72" fmla="*/ 796 w 3826"/>
                <a:gd name="T73" fmla="*/ 1020 h 4380"/>
                <a:gd name="T74" fmla="*/ 1006 w 3826"/>
                <a:gd name="T75" fmla="*/ 776 h 4380"/>
                <a:gd name="T76" fmla="*/ 1306 w 3826"/>
                <a:gd name="T77" fmla="*/ 720 h 4380"/>
                <a:gd name="T78" fmla="*/ 1472 w 3826"/>
                <a:gd name="T79" fmla="*/ 895 h 4380"/>
                <a:gd name="T80" fmla="*/ 1673 w 3826"/>
                <a:gd name="T81" fmla="*/ 913 h 4380"/>
                <a:gd name="T82" fmla="*/ 1710 w 3826"/>
                <a:gd name="T83" fmla="*/ 758 h 4380"/>
                <a:gd name="T84" fmla="*/ 1518 w 3826"/>
                <a:gd name="T85" fmla="*/ 602 h 4380"/>
                <a:gd name="T86" fmla="*/ 1546 w 3826"/>
                <a:gd name="T87" fmla="*/ 270 h 4380"/>
                <a:gd name="T88" fmla="*/ 1755 w 3826"/>
                <a:gd name="T89" fmla="*/ 273 h 4380"/>
                <a:gd name="T90" fmla="*/ 1846 w 3826"/>
                <a:gd name="T91" fmla="*/ 480 h 4380"/>
                <a:gd name="T92" fmla="*/ 2130 w 3826"/>
                <a:gd name="T93" fmla="*/ 657 h 4380"/>
                <a:gd name="T94" fmla="*/ 2139 w 3826"/>
                <a:gd name="T95" fmla="*/ 511 h 4380"/>
                <a:gd name="T96" fmla="*/ 2116 w 3826"/>
                <a:gd name="T97" fmla="*/ 270 h 4380"/>
                <a:gd name="T98" fmla="*/ 2139 w 3826"/>
                <a:gd name="T99" fmla="*/ 81 h 4380"/>
                <a:gd name="T100" fmla="*/ 2386 w 3826"/>
                <a:gd name="T101" fmla="*/ 120 h 4380"/>
                <a:gd name="T102" fmla="*/ 2679 w 3826"/>
                <a:gd name="T103" fmla="*/ 63 h 4380"/>
                <a:gd name="T104" fmla="*/ 2872 w 3826"/>
                <a:gd name="T105" fmla="*/ 207 h 4380"/>
                <a:gd name="T106" fmla="*/ 3032 w 3826"/>
                <a:gd name="T107" fmla="*/ 231 h 4380"/>
                <a:gd name="T108" fmla="*/ 3184 w 3826"/>
                <a:gd name="T109" fmla="*/ 399 h 4380"/>
                <a:gd name="T110" fmla="*/ 3368 w 3826"/>
                <a:gd name="T111" fmla="*/ 551 h 4380"/>
                <a:gd name="T112" fmla="*/ 3474 w 3826"/>
                <a:gd name="T113" fmla="*/ 666 h 4380"/>
                <a:gd name="T114" fmla="*/ 3685 w 3826"/>
                <a:gd name="T115" fmla="*/ 950 h 4380"/>
                <a:gd name="T116" fmla="*/ 3826 w 3826"/>
                <a:gd name="T117" fmla="*/ 1170 h 43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26" h="4380">
                  <a:moveTo>
                    <a:pt x="3826" y="1170"/>
                  </a:moveTo>
                  <a:lnTo>
                    <a:pt x="2656" y="2760"/>
                  </a:lnTo>
                  <a:lnTo>
                    <a:pt x="2706" y="2861"/>
                  </a:lnTo>
                  <a:lnTo>
                    <a:pt x="2806" y="2910"/>
                  </a:lnTo>
                  <a:lnTo>
                    <a:pt x="2807" y="3135"/>
                  </a:lnTo>
                  <a:lnTo>
                    <a:pt x="2866" y="3240"/>
                  </a:lnTo>
                  <a:lnTo>
                    <a:pt x="3072" y="3217"/>
                  </a:lnTo>
                  <a:lnTo>
                    <a:pt x="3166" y="3990"/>
                  </a:lnTo>
                  <a:lnTo>
                    <a:pt x="3256" y="4140"/>
                  </a:lnTo>
                  <a:lnTo>
                    <a:pt x="3264" y="4314"/>
                  </a:lnTo>
                  <a:lnTo>
                    <a:pt x="3166" y="4380"/>
                  </a:lnTo>
                  <a:lnTo>
                    <a:pt x="3118" y="4314"/>
                  </a:lnTo>
                  <a:lnTo>
                    <a:pt x="3154" y="4223"/>
                  </a:lnTo>
                  <a:lnTo>
                    <a:pt x="3099" y="4068"/>
                  </a:lnTo>
                  <a:lnTo>
                    <a:pt x="3008" y="3885"/>
                  </a:lnTo>
                  <a:lnTo>
                    <a:pt x="2898" y="3930"/>
                  </a:lnTo>
                  <a:lnTo>
                    <a:pt x="2953" y="4004"/>
                  </a:lnTo>
                  <a:lnTo>
                    <a:pt x="2990" y="4168"/>
                  </a:lnTo>
                  <a:lnTo>
                    <a:pt x="2981" y="4269"/>
                  </a:lnTo>
                  <a:lnTo>
                    <a:pt x="2862" y="4360"/>
                  </a:lnTo>
                  <a:lnTo>
                    <a:pt x="2862" y="4058"/>
                  </a:lnTo>
                  <a:lnTo>
                    <a:pt x="2807" y="3949"/>
                  </a:lnTo>
                  <a:lnTo>
                    <a:pt x="2798" y="3802"/>
                  </a:lnTo>
                  <a:lnTo>
                    <a:pt x="2807" y="3601"/>
                  </a:lnTo>
                  <a:lnTo>
                    <a:pt x="2834" y="3428"/>
                  </a:lnTo>
                  <a:lnTo>
                    <a:pt x="2746" y="3360"/>
                  </a:lnTo>
                  <a:lnTo>
                    <a:pt x="2743" y="3199"/>
                  </a:lnTo>
                  <a:lnTo>
                    <a:pt x="2688" y="3089"/>
                  </a:lnTo>
                  <a:lnTo>
                    <a:pt x="2566" y="2880"/>
                  </a:lnTo>
                  <a:lnTo>
                    <a:pt x="2416" y="2730"/>
                  </a:lnTo>
                  <a:lnTo>
                    <a:pt x="2286" y="2623"/>
                  </a:lnTo>
                  <a:lnTo>
                    <a:pt x="2286" y="2532"/>
                  </a:lnTo>
                  <a:lnTo>
                    <a:pt x="2203" y="2431"/>
                  </a:lnTo>
                  <a:lnTo>
                    <a:pt x="2094" y="2285"/>
                  </a:lnTo>
                  <a:lnTo>
                    <a:pt x="1984" y="2394"/>
                  </a:lnTo>
                  <a:lnTo>
                    <a:pt x="1847" y="2330"/>
                  </a:lnTo>
                  <a:lnTo>
                    <a:pt x="1666" y="2340"/>
                  </a:lnTo>
                  <a:lnTo>
                    <a:pt x="1545" y="2321"/>
                  </a:lnTo>
                  <a:lnTo>
                    <a:pt x="1582" y="2248"/>
                  </a:lnTo>
                  <a:lnTo>
                    <a:pt x="1664" y="2157"/>
                  </a:lnTo>
                  <a:lnTo>
                    <a:pt x="1846" y="2070"/>
                  </a:lnTo>
                  <a:lnTo>
                    <a:pt x="1929" y="2148"/>
                  </a:lnTo>
                  <a:lnTo>
                    <a:pt x="2026" y="2070"/>
                  </a:lnTo>
                  <a:lnTo>
                    <a:pt x="1947" y="2010"/>
                  </a:lnTo>
                  <a:lnTo>
                    <a:pt x="1786" y="2010"/>
                  </a:lnTo>
                  <a:lnTo>
                    <a:pt x="1655" y="2029"/>
                  </a:lnTo>
                  <a:lnTo>
                    <a:pt x="1554" y="2093"/>
                  </a:lnTo>
                  <a:lnTo>
                    <a:pt x="1362" y="2065"/>
                  </a:lnTo>
                  <a:lnTo>
                    <a:pt x="1353" y="2175"/>
                  </a:lnTo>
                  <a:lnTo>
                    <a:pt x="1234" y="2248"/>
                  </a:lnTo>
                  <a:lnTo>
                    <a:pt x="1051" y="2212"/>
                  </a:lnTo>
                  <a:lnTo>
                    <a:pt x="946" y="2220"/>
                  </a:lnTo>
                  <a:lnTo>
                    <a:pt x="496" y="2160"/>
                  </a:lnTo>
                  <a:lnTo>
                    <a:pt x="128" y="1965"/>
                  </a:lnTo>
                  <a:lnTo>
                    <a:pt x="0" y="1882"/>
                  </a:lnTo>
                  <a:lnTo>
                    <a:pt x="9" y="1764"/>
                  </a:lnTo>
                  <a:lnTo>
                    <a:pt x="210" y="1919"/>
                  </a:lnTo>
                  <a:lnTo>
                    <a:pt x="357" y="1956"/>
                  </a:lnTo>
                  <a:lnTo>
                    <a:pt x="466" y="2040"/>
                  </a:lnTo>
                  <a:lnTo>
                    <a:pt x="649" y="2047"/>
                  </a:lnTo>
                  <a:lnTo>
                    <a:pt x="766" y="2010"/>
                  </a:lnTo>
                  <a:lnTo>
                    <a:pt x="933" y="2001"/>
                  </a:lnTo>
                  <a:lnTo>
                    <a:pt x="1036" y="1920"/>
                  </a:lnTo>
                  <a:lnTo>
                    <a:pt x="987" y="1846"/>
                  </a:lnTo>
                  <a:lnTo>
                    <a:pt x="887" y="1818"/>
                  </a:lnTo>
                  <a:lnTo>
                    <a:pt x="905" y="1709"/>
                  </a:lnTo>
                  <a:lnTo>
                    <a:pt x="896" y="1590"/>
                  </a:lnTo>
                  <a:lnTo>
                    <a:pt x="750" y="1608"/>
                  </a:lnTo>
                  <a:lnTo>
                    <a:pt x="676" y="1530"/>
                  </a:lnTo>
                  <a:lnTo>
                    <a:pt x="826" y="1410"/>
                  </a:lnTo>
                  <a:lnTo>
                    <a:pt x="878" y="1316"/>
                  </a:lnTo>
                  <a:lnTo>
                    <a:pt x="759" y="1233"/>
                  </a:lnTo>
                  <a:lnTo>
                    <a:pt x="736" y="1110"/>
                  </a:lnTo>
                  <a:lnTo>
                    <a:pt x="796" y="1020"/>
                  </a:lnTo>
                  <a:lnTo>
                    <a:pt x="887" y="904"/>
                  </a:lnTo>
                  <a:lnTo>
                    <a:pt x="1006" y="776"/>
                  </a:lnTo>
                  <a:lnTo>
                    <a:pt x="1189" y="794"/>
                  </a:lnTo>
                  <a:lnTo>
                    <a:pt x="1306" y="720"/>
                  </a:lnTo>
                  <a:lnTo>
                    <a:pt x="1335" y="849"/>
                  </a:lnTo>
                  <a:lnTo>
                    <a:pt x="1472" y="895"/>
                  </a:lnTo>
                  <a:lnTo>
                    <a:pt x="1546" y="930"/>
                  </a:lnTo>
                  <a:lnTo>
                    <a:pt x="1673" y="913"/>
                  </a:lnTo>
                  <a:lnTo>
                    <a:pt x="1756" y="810"/>
                  </a:lnTo>
                  <a:lnTo>
                    <a:pt x="1710" y="758"/>
                  </a:lnTo>
                  <a:lnTo>
                    <a:pt x="1600" y="685"/>
                  </a:lnTo>
                  <a:lnTo>
                    <a:pt x="1518" y="602"/>
                  </a:lnTo>
                  <a:lnTo>
                    <a:pt x="1456" y="480"/>
                  </a:lnTo>
                  <a:lnTo>
                    <a:pt x="1546" y="270"/>
                  </a:lnTo>
                  <a:lnTo>
                    <a:pt x="1637" y="246"/>
                  </a:lnTo>
                  <a:lnTo>
                    <a:pt x="1755" y="273"/>
                  </a:lnTo>
                  <a:lnTo>
                    <a:pt x="1966" y="360"/>
                  </a:lnTo>
                  <a:lnTo>
                    <a:pt x="1846" y="480"/>
                  </a:lnTo>
                  <a:lnTo>
                    <a:pt x="2026" y="630"/>
                  </a:lnTo>
                  <a:lnTo>
                    <a:pt x="2130" y="657"/>
                  </a:lnTo>
                  <a:lnTo>
                    <a:pt x="2206" y="600"/>
                  </a:lnTo>
                  <a:lnTo>
                    <a:pt x="2139" y="511"/>
                  </a:lnTo>
                  <a:lnTo>
                    <a:pt x="2075" y="429"/>
                  </a:lnTo>
                  <a:lnTo>
                    <a:pt x="2116" y="270"/>
                  </a:lnTo>
                  <a:lnTo>
                    <a:pt x="2167" y="182"/>
                  </a:lnTo>
                  <a:lnTo>
                    <a:pt x="2139" y="81"/>
                  </a:lnTo>
                  <a:lnTo>
                    <a:pt x="2296" y="0"/>
                  </a:lnTo>
                  <a:lnTo>
                    <a:pt x="2386" y="120"/>
                  </a:lnTo>
                  <a:lnTo>
                    <a:pt x="2552" y="127"/>
                  </a:lnTo>
                  <a:lnTo>
                    <a:pt x="2679" y="63"/>
                  </a:lnTo>
                  <a:lnTo>
                    <a:pt x="2843" y="127"/>
                  </a:lnTo>
                  <a:lnTo>
                    <a:pt x="2872" y="207"/>
                  </a:lnTo>
                  <a:lnTo>
                    <a:pt x="2971" y="145"/>
                  </a:lnTo>
                  <a:lnTo>
                    <a:pt x="3032" y="231"/>
                  </a:lnTo>
                  <a:lnTo>
                    <a:pt x="3136" y="210"/>
                  </a:lnTo>
                  <a:lnTo>
                    <a:pt x="3184" y="399"/>
                  </a:lnTo>
                  <a:lnTo>
                    <a:pt x="3286" y="420"/>
                  </a:lnTo>
                  <a:lnTo>
                    <a:pt x="3368" y="551"/>
                  </a:lnTo>
                  <a:lnTo>
                    <a:pt x="3346" y="648"/>
                  </a:lnTo>
                  <a:lnTo>
                    <a:pt x="3474" y="666"/>
                  </a:lnTo>
                  <a:lnTo>
                    <a:pt x="3493" y="813"/>
                  </a:lnTo>
                  <a:lnTo>
                    <a:pt x="3685" y="950"/>
                  </a:lnTo>
                  <a:lnTo>
                    <a:pt x="3785" y="1050"/>
                  </a:lnTo>
                  <a:lnTo>
                    <a:pt x="3826" y="117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76" name="Freeform 8">
              <a:extLst>
                <a:ext uri="{FF2B5EF4-FFF2-40B4-BE49-F238E27FC236}">
                  <a16:creationId xmlns:a16="http://schemas.microsoft.com/office/drawing/2014/main" id="{70A3CA97-A8A4-BD79-CAC0-1987437B6679}"/>
                </a:ext>
              </a:extLst>
            </p:cNvPr>
            <p:cNvSpPr>
              <a:spLocks/>
            </p:cNvSpPr>
            <p:nvPr/>
          </p:nvSpPr>
          <p:spPr bwMode="auto">
            <a:xfrm>
              <a:off x="4132420" y="2885897"/>
              <a:ext cx="668592" cy="833478"/>
            </a:xfrm>
            <a:custGeom>
              <a:avLst/>
              <a:gdLst>
                <a:gd name="T0" fmla="*/ 71 w 2254"/>
                <a:gd name="T1" fmla="*/ 0 h 2808"/>
                <a:gd name="T2" fmla="*/ 181 w 2254"/>
                <a:gd name="T3" fmla="*/ 16 h 2808"/>
                <a:gd name="T4" fmla="*/ 279 w 2254"/>
                <a:gd name="T5" fmla="*/ 42 h 2808"/>
                <a:gd name="T6" fmla="*/ 273 w 2254"/>
                <a:gd name="T7" fmla="*/ 81 h 2808"/>
                <a:gd name="T8" fmla="*/ 270 w 2254"/>
                <a:gd name="T9" fmla="*/ 133 h 2808"/>
                <a:gd name="T10" fmla="*/ 365 w 2254"/>
                <a:gd name="T11" fmla="*/ 139 h 2808"/>
                <a:gd name="T12" fmla="*/ 427 w 2254"/>
                <a:gd name="T13" fmla="*/ 146 h 2808"/>
                <a:gd name="T14" fmla="*/ 405 w 2254"/>
                <a:gd name="T15" fmla="*/ 284 h 2808"/>
                <a:gd name="T16" fmla="*/ 383 w 2254"/>
                <a:gd name="T17" fmla="*/ 533 h 2808"/>
                <a:gd name="T18" fmla="*/ 0 w 2254"/>
                <a:gd name="T19" fmla="*/ 476 h 2808"/>
                <a:gd name="T20" fmla="*/ 11 w 2254"/>
                <a:gd name="T21" fmla="*/ 386 h 2808"/>
                <a:gd name="T22" fmla="*/ 36 w 2254"/>
                <a:gd name="T23" fmla="*/ 231 h 2808"/>
                <a:gd name="T24" fmla="*/ 44 w 2254"/>
                <a:gd name="T25" fmla="*/ 159 h 2808"/>
                <a:gd name="T26" fmla="*/ 50 w 2254"/>
                <a:gd name="T27" fmla="*/ 95 h 2808"/>
                <a:gd name="T28" fmla="*/ 65 w 2254"/>
                <a:gd name="T29" fmla="*/ 22 h 2808"/>
                <a:gd name="T30" fmla="*/ 71 w 2254"/>
                <a:gd name="T31" fmla="*/ 0 h 28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54" h="2808">
                  <a:moveTo>
                    <a:pt x="377" y="0"/>
                  </a:moveTo>
                  <a:lnTo>
                    <a:pt x="956" y="85"/>
                  </a:lnTo>
                  <a:lnTo>
                    <a:pt x="1472" y="220"/>
                  </a:lnTo>
                  <a:lnTo>
                    <a:pt x="1441" y="428"/>
                  </a:lnTo>
                  <a:lnTo>
                    <a:pt x="1423" y="702"/>
                  </a:lnTo>
                  <a:lnTo>
                    <a:pt x="1926" y="730"/>
                  </a:lnTo>
                  <a:lnTo>
                    <a:pt x="2254" y="767"/>
                  </a:lnTo>
                  <a:lnTo>
                    <a:pt x="2136" y="1498"/>
                  </a:lnTo>
                  <a:lnTo>
                    <a:pt x="2024" y="2808"/>
                  </a:lnTo>
                  <a:lnTo>
                    <a:pt x="0" y="2509"/>
                  </a:lnTo>
                  <a:lnTo>
                    <a:pt x="56" y="2032"/>
                  </a:lnTo>
                  <a:lnTo>
                    <a:pt x="189" y="1219"/>
                  </a:lnTo>
                  <a:lnTo>
                    <a:pt x="234" y="838"/>
                  </a:lnTo>
                  <a:lnTo>
                    <a:pt x="266" y="501"/>
                  </a:lnTo>
                  <a:lnTo>
                    <a:pt x="345" y="118"/>
                  </a:lnTo>
                  <a:lnTo>
                    <a:pt x="377"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77" name="Freeform 9">
              <a:extLst>
                <a:ext uri="{FF2B5EF4-FFF2-40B4-BE49-F238E27FC236}">
                  <a16:creationId xmlns:a16="http://schemas.microsoft.com/office/drawing/2014/main" id="{DA58C0A7-64A7-1846-EF0E-E19582E61CD7}"/>
                </a:ext>
              </a:extLst>
            </p:cNvPr>
            <p:cNvSpPr>
              <a:spLocks/>
            </p:cNvSpPr>
            <p:nvPr/>
          </p:nvSpPr>
          <p:spPr bwMode="auto">
            <a:xfrm>
              <a:off x="4555182" y="2498088"/>
              <a:ext cx="817342" cy="663028"/>
            </a:xfrm>
            <a:custGeom>
              <a:avLst/>
              <a:gdLst>
                <a:gd name="T0" fmla="*/ 0 w 2757"/>
                <a:gd name="T1" fmla="*/ 382 h 2235"/>
                <a:gd name="T2" fmla="*/ 96 w 2757"/>
                <a:gd name="T3" fmla="*/ 388 h 2235"/>
                <a:gd name="T4" fmla="*/ 157 w 2757"/>
                <a:gd name="T5" fmla="*/ 394 h 2235"/>
                <a:gd name="T6" fmla="*/ 510 w 2757"/>
                <a:gd name="T7" fmla="*/ 424 h 2235"/>
                <a:gd name="T8" fmla="*/ 522 w 2757"/>
                <a:gd name="T9" fmla="*/ 39 h 2235"/>
                <a:gd name="T10" fmla="*/ 156 w 2757"/>
                <a:gd name="T11" fmla="*/ 11 h 2235"/>
                <a:gd name="T12" fmla="*/ 45 w 2757"/>
                <a:gd name="T13" fmla="*/ 0 h 2235"/>
                <a:gd name="T14" fmla="*/ 35 w 2757"/>
                <a:gd name="T15" fmla="*/ 35 h 2235"/>
                <a:gd name="T16" fmla="*/ 8 w 2757"/>
                <a:gd name="T17" fmla="*/ 291 h 2235"/>
                <a:gd name="T18" fmla="*/ 3 w 2757"/>
                <a:gd name="T19" fmla="*/ 334 h 2235"/>
                <a:gd name="T20" fmla="*/ 0 w 2757"/>
                <a:gd name="T21" fmla="*/ 382 h 22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57" h="2235">
                  <a:moveTo>
                    <a:pt x="0" y="2014"/>
                  </a:moveTo>
                  <a:lnTo>
                    <a:pt x="508" y="2044"/>
                  </a:lnTo>
                  <a:lnTo>
                    <a:pt x="828" y="2078"/>
                  </a:lnTo>
                  <a:lnTo>
                    <a:pt x="2696" y="2235"/>
                  </a:lnTo>
                  <a:lnTo>
                    <a:pt x="2757" y="208"/>
                  </a:lnTo>
                  <a:lnTo>
                    <a:pt x="824" y="60"/>
                  </a:lnTo>
                  <a:lnTo>
                    <a:pt x="238" y="0"/>
                  </a:lnTo>
                  <a:lnTo>
                    <a:pt x="185" y="184"/>
                  </a:lnTo>
                  <a:lnTo>
                    <a:pt x="44" y="1536"/>
                  </a:lnTo>
                  <a:lnTo>
                    <a:pt x="16" y="1760"/>
                  </a:lnTo>
                  <a:lnTo>
                    <a:pt x="0" y="2014"/>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78" name="Freeform 277">
              <a:extLst>
                <a:ext uri="{FF2B5EF4-FFF2-40B4-BE49-F238E27FC236}">
                  <a16:creationId xmlns:a16="http://schemas.microsoft.com/office/drawing/2014/main" id="{D30BCFDC-1CC5-1BD7-2CA0-BDC3D6AA0DFD}"/>
                </a:ext>
              </a:extLst>
            </p:cNvPr>
            <p:cNvSpPr>
              <a:spLocks/>
            </p:cNvSpPr>
            <p:nvPr/>
          </p:nvSpPr>
          <p:spPr bwMode="auto">
            <a:xfrm>
              <a:off x="5355300" y="2851495"/>
              <a:ext cx="984880" cy="439413"/>
            </a:xfrm>
            <a:custGeom>
              <a:avLst/>
              <a:gdLst>
                <a:gd name="T0" fmla="*/ 7 w 3321"/>
                <a:gd name="T1" fmla="*/ 0 h 1486"/>
                <a:gd name="T2" fmla="*/ 0 w 3321"/>
                <a:gd name="T3" fmla="*/ 197 h 1486"/>
                <a:gd name="T4" fmla="*/ 123 w 3321"/>
                <a:gd name="T5" fmla="*/ 200 h 1486"/>
                <a:gd name="T6" fmla="*/ 146 w 3321"/>
                <a:gd name="T7" fmla="*/ 196 h 1486"/>
                <a:gd name="T8" fmla="*/ 144 w 3321"/>
                <a:gd name="T9" fmla="*/ 218 h 1486"/>
                <a:gd name="T10" fmla="*/ 147 w 3321"/>
                <a:gd name="T11" fmla="*/ 252 h 1486"/>
                <a:gd name="T12" fmla="*/ 150 w 3321"/>
                <a:gd name="T13" fmla="*/ 281 h 1486"/>
                <a:gd name="T14" fmla="*/ 413 w 3321"/>
                <a:gd name="T15" fmla="*/ 281 h 1486"/>
                <a:gd name="T16" fmla="*/ 529 w 3321"/>
                <a:gd name="T17" fmla="*/ 275 h 1486"/>
                <a:gd name="T18" fmla="*/ 557 w 3321"/>
                <a:gd name="T19" fmla="*/ 272 h 1486"/>
                <a:gd name="T20" fmla="*/ 588 w 3321"/>
                <a:gd name="T21" fmla="*/ 271 h 1486"/>
                <a:gd name="T22" fmla="*/ 629 w 3321"/>
                <a:gd name="T23" fmla="*/ 269 h 1486"/>
                <a:gd name="T24" fmla="*/ 607 w 3321"/>
                <a:gd name="T25" fmla="*/ 225 h 1486"/>
                <a:gd name="T26" fmla="*/ 607 w 3321"/>
                <a:gd name="T27" fmla="*/ 179 h 1486"/>
                <a:gd name="T28" fmla="*/ 556 w 3321"/>
                <a:gd name="T29" fmla="*/ 78 h 1486"/>
                <a:gd name="T30" fmla="*/ 540 w 3321"/>
                <a:gd name="T31" fmla="*/ 40 h 1486"/>
                <a:gd name="T32" fmla="*/ 490 w 3321"/>
                <a:gd name="T33" fmla="*/ 28 h 1486"/>
                <a:gd name="T34" fmla="*/ 480 w 3321"/>
                <a:gd name="T35" fmla="*/ 11 h 1486"/>
                <a:gd name="T36" fmla="*/ 445 w 3321"/>
                <a:gd name="T37" fmla="*/ 11 h 1486"/>
                <a:gd name="T38" fmla="*/ 428 w 3321"/>
                <a:gd name="T39" fmla="*/ 22 h 1486"/>
                <a:gd name="T40" fmla="*/ 382 w 3321"/>
                <a:gd name="T41" fmla="*/ 5 h 1486"/>
                <a:gd name="T42" fmla="*/ 353 w 3321"/>
                <a:gd name="T43" fmla="*/ 8 h 1486"/>
                <a:gd name="T44" fmla="*/ 301 w 3321"/>
                <a:gd name="T45" fmla="*/ 9 h 1486"/>
                <a:gd name="T46" fmla="*/ 220 w 3321"/>
                <a:gd name="T47" fmla="*/ 11 h 1486"/>
                <a:gd name="T48" fmla="*/ 115 w 3321"/>
                <a:gd name="T49" fmla="*/ 9 h 1486"/>
                <a:gd name="T50" fmla="*/ 7 w 3321"/>
                <a:gd name="T51" fmla="*/ 0 h 14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321" h="1486">
                  <a:moveTo>
                    <a:pt x="35" y="0"/>
                  </a:moveTo>
                  <a:lnTo>
                    <a:pt x="0" y="1044"/>
                  </a:lnTo>
                  <a:lnTo>
                    <a:pt x="651" y="1058"/>
                  </a:lnTo>
                  <a:lnTo>
                    <a:pt x="769" y="1034"/>
                  </a:lnTo>
                  <a:lnTo>
                    <a:pt x="761" y="1152"/>
                  </a:lnTo>
                  <a:lnTo>
                    <a:pt x="775" y="1332"/>
                  </a:lnTo>
                  <a:lnTo>
                    <a:pt x="793" y="1486"/>
                  </a:lnTo>
                  <a:lnTo>
                    <a:pt x="2181" y="1486"/>
                  </a:lnTo>
                  <a:lnTo>
                    <a:pt x="2791" y="1454"/>
                  </a:lnTo>
                  <a:lnTo>
                    <a:pt x="2939" y="1436"/>
                  </a:lnTo>
                  <a:lnTo>
                    <a:pt x="3107" y="1432"/>
                  </a:lnTo>
                  <a:lnTo>
                    <a:pt x="3321" y="1424"/>
                  </a:lnTo>
                  <a:lnTo>
                    <a:pt x="3203" y="1190"/>
                  </a:lnTo>
                  <a:lnTo>
                    <a:pt x="3203" y="946"/>
                  </a:lnTo>
                  <a:lnTo>
                    <a:pt x="2937" y="414"/>
                  </a:lnTo>
                  <a:lnTo>
                    <a:pt x="2849" y="212"/>
                  </a:lnTo>
                  <a:lnTo>
                    <a:pt x="2587" y="146"/>
                  </a:lnTo>
                  <a:lnTo>
                    <a:pt x="2533" y="56"/>
                  </a:lnTo>
                  <a:lnTo>
                    <a:pt x="2348" y="58"/>
                  </a:lnTo>
                  <a:lnTo>
                    <a:pt x="2259" y="116"/>
                  </a:lnTo>
                  <a:lnTo>
                    <a:pt x="2017" y="24"/>
                  </a:lnTo>
                  <a:lnTo>
                    <a:pt x="1862" y="42"/>
                  </a:lnTo>
                  <a:lnTo>
                    <a:pt x="1587" y="50"/>
                  </a:lnTo>
                  <a:lnTo>
                    <a:pt x="1159" y="56"/>
                  </a:lnTo>
                  <a:lnTo>
                    <a:pt x="607" y="48"/>
                  </a:lnTo>
                  <a:lnTo>
                    <a:pt x="35"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79" name="Freeform 278">
              <a:extLst>
                <a:ext uri="{FF2B5EF4-FFF2-40B4-BE49-F238E27FC236}">
                  <a16:creationId xmlns:a16="http://schemas.microsoft.com/office/drawing/2014/main" id="{1F1424B4-0770-26CC-8725-8023D4A5564B}"/>
                </a:ext>
              </a:extLst>
            </p:cNvPr>
            <p:cNvSpPr>
              <a:spLocks/>
            </p:cNvSpPr>
            <p:nvPr/>
          </p:nvSpPr>
          <p:spPr bwMode="auto">
            <a:xfrm>
              <a:off x="5571379" y="3273707"/>
              <a:ext cx="900328" cy="487889"/>
            </a:xfrm>
            <a:custGeom>
              <a:avLst/>
              <a:gdLst>
                <a:gd name="T0" fmla="*/ 12 w 3036"/>
                <a:gd name="T1" fmla="*/ 11 h 1646"/>
                <a:gd name="T2" fmla="*/ 0 w 3036"/>
                <a:gd name="T3" fmla="*/ 93 h 1646"/>
                <a:gd name="T4" fmla="*/ 2 w 3036"/>
                <a:gd name="T5" fmla="*/ 311 h 1646"/>
                <a:gd name="T6" fmla="*/ 265 w 3036"/>
                <a:gd name="T7" fmla="*/ 312 h 1646"/>
                <a:gd name="T8" fmla="*/ 435 w 3036"/>
                <a:gd name="T9" fmla="*/ 298 h 1646"/>
                <a:gd name="T10" fmla="*/ 575 w 3036"/>
                <a:gd name="T11" fmla="*/ 286 h 1646"/>
                <a:gd name="T12" fmla="*/ 575 w 3036"/>
                <a:gd name="T13" fmla="*/ 251 h 1646"/>
                <a:gd name="T14" fmla="*/ 570 w 3036"/>
                <a:gd name="T15" fmla="*/ 198 h 1646"/>
                <a:gd name="T16" fmla="*/ 570 w 3036"/>
                <a:gd name="T17" fmla="*/ 135 h 1646"/>
                <a:gd name="T18" fmla="*/ 566 w 3036"/>
                <a:gd name="T19" fmla="*/ 87 h 1646"/>
                <a:gd name="T20" fmla="*/ 542 w 3036"/>
                <a:gd name="T21" fmla="*/ 73 h 1646"/>
                <a:gd name="T22" fmla="*/ 532 w 3036"/>
                <a:gd name="T23" fmla="*/ 42 h 1646"/>
                <a:gd name="T24" fmla="*/ 537 w 3036"/>
                <a:gd name="T25" fmla="*/ 25 h 1646"/>
                <a:gd name="T26" fmla="*/ 518 w 3036"/>
                <a:gd name="T27" fmla="*/ 14 h 1646"/>
                <a:gd name="T28" fmla="*/ 491 w 3036"/>
                <a:gd name="T29" fmla="*/ 0 h 1646"/>
                <a:gd name="T30" fmla="*/ 453 w 3036"/>
                <a:gd name="T31" fmla="*/ 0 h 1646"/>
                <a:gd name="T32" fmla="*/ 419 w 3036"/>
                <a:gd name="T33" fmla="*/ 2 h 1646"/>
                <a:gd name="T34" fmla="*/ 391 w 3036"/>
                <a:gd name="T35" fmla="*/ 5 h 1646"/>
                <a:gd name="T36" fmla="*/ 279 w 3036"/>
                <a:gd name="T37" fmla="*/ 11 h 1646"/>
                <a:gd name="T38" fmla="*/ 12 w 3036"/>
                <a:gd name="T39" fmla="*/ 11 h 16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36" h="1646">
                  <a:moveTo>
                    <a:pt x="62" y="59"/>
                  </a:moveTo>
                  <a:lnTo>
                    <a:pt x="0" y="491"/>
                  </a:lnTo>
                  <a:lnTo>
                    <a:pt x="13" y="1641"/>
                  </a:lnTo>
                  <a:lnTo>
                    <a:pt x="1401" y="1646"/>
                  </a:lnTo>
                  <a:lnTo>
                    <a:pt x="2298" y="1572"/>
                  </a:lnTo>
                  <a:lnTo>
                    <a:pt x="3036" y="1509"/>
                  </a:lnTo>
                  <a:lnTo>
                    <a:pt x="3036" y="1326"/>
                  </a:lnTo>
                  <a:lnTo>
                    <a:pt x="3009" y="1043"/>
                  </a:lnTo>
                  <a:lnTo>
                    <a:pt x="3009" y="713"/>
                  </a:lnTo>
                  <a:lnTo>
                    <a:pt x="2987" y="461"/>
                  </a:lnTo>
                  <a:lnTo>
                    <a:pt x="2862" y="384"/>
                  </a:lnTo>
                  <a:lnTo>
                    <a:pt x="2807" y="221"/>
                  </a:lnTo>
                  <a:lnTo>
                    <a:pt x="2837" y="131"/>
                  </a:lnTo>
                  <a:lnTo>
                    <a:pt x="2734" y="73"/>
                  </a:lnTo>
                  <a:lnTo>
                    <a:pt x="2593" y="0"/>
                  </a:lnTo>
                  <a:lnTo>
                    <a:pt x="2392" y="2"/>
                  </a:lnTo>
                  <a:lnTo>
                    <a:pt x="2212" y="11"/>
                  </a:lnTo>
                  <a:lnTo>
                    <a:pt x="2062" y="27"/>
                  </a:lnTo>
                  <a:lnTo>
                    <a:pt x="1474" y="60"/>
                  </a:lnTo>
                  <a:lnTo>
                    <a:pt x="62" y="59"/>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0" name="Freeform 19">
              <a:extLst>
                <a:ext uri="{FF2B5EF4-FFF2-40B4-BE49-F238E27FC236}">
                  <a16:creationId xmlns:a16="http://schemas.microsoft.com/office/drawing/2014/main" id="{C43666B0-5B12-FA3C-A1DD-E92A3C1B1B15}"/>
                </a:ext>
              </a:extLst>
            </p:cNvPr>
            <p:cNvSpPr>
              <a:spLocks/>
            </p:cNvSpPr>
            <p:nvPr/>
          </p:nvSpPr>
          <p:spPr bwMode="auto">
            <a:xfrm>
              <a:off x="6542167" y="2219741"/>
              <a:ext cx="652934" cy="642701"/>
            </a:xfrm>
            <a:custGeom>
              <a:avLst/>
              <a:gdLst>
                <a:gd name="T0" fmla="*/ 51 w 2202"/>
                <a:gd name="T1" fmla="*/ 13 h 2170"/>
                <a:gd name="T2" fmla="*/ 28 w 2202"/>
                <a:gd name="T3" fmla="*/ 41 h 2170"/>
                <a:gd name="T4" fmla="*/ 40 w 2202"/>
                <a:gd name="T5" fmla="*/ 76 h 2170"/>
                <a:gd name="T6" fmla="*/ 19 w 2202"/>
                <a:gd name="T7" fmla="*/ 103 h 2170"/>
                <a:gd name="T8" fmla="*/ 0 w 2202"/>
                <a:gd name="T9" fmla="*/ 126 h 2170"/>
                <a:gd name="T10" fmla="*/ 23 w 2202"/>
                <a:gd name="T11" fmla="*/ 155 h 2170"/>
                <a:gd name="T12" fmla="*/ 19 w 2202"/>
                <a:gd name="T13" fmla="*/ 196 h 2170"/>
                <a:gd name="T14" fmla="*/ 11 w 2202"/>
                <a:gd name="T15" fmla="*/ 217 h 2170"/>
                <a:gd name="T16" fmla="*/ 30 w 2202"/>
                <a:gd name="T17" fmla="*/ 226 h 2170"/>
                <a:gd name="T18" fmla="*/ 56 w 2202"/>
                <a:gd name="T19" fmla="*/ 223 h 2170"/>
                <a:gd name="T20" fmla="*/ 95 w 2202"/>
                <a:gd name="T21" fmla="*/ 257 h 2170"/>
                <a:gd name="T22" fmla="*/ 153 w 2202"/>
                <a:gd name="T23" fmla="*/ 297 h 2170"/>
                <a:gd name="T24" fmla="*/ 142 w 2202"/>
                <a:gd name="T25" fmla="*/ 326 h 2170"/>
                <a:gd name="T26" fmla="*/ 154 w 2202"/>
                <a:gd name="T27" fmla="*/ 341 h 2170"/>
                <a:gd name="T28" fmla="*/ 154 w 2202"/>
                <a:gd name="T29" fmla="*/ 367 h 2170"/>
                <a:gd name="T30" fmla="*/ 162 w 2202"/>
                <a:gd name="T31" fmla="*/ 391 h 2170"/>
                <a:gd name="T32" fmla="*/ 186 w 2202"/>
                <a:gd name="T33" fmla="*/ 402 h 2170"/>
                <a:gd name="T34" fmla="*/ 204 w 2202"/>
                <a:gd name="T35" fmla="*/ 411 h 2170"/>
                <a:gd name="T36" fmla="*/ 400 w 2202"/>
                <a:gd name="T37" fmla="*/ 381 h 2170"/>
                <a:gd name="T38" fmla="*/ 400 w 2202"/>
                <a:gd name="T39" fmla="*/ 341 h 2170"/>
                <a:gd name="T40" fmla="*/ 383 w 2202"/>
                <a:gd name="T41" fmla="*/ 324 h 2170"/>
                <a:gd name="T42" fmla="*/ 380 w 2202"/>
                <a:gd name="T43" fmla="*/ 294 h 2170"/>
                <a:gd name="T44" fmla="*/ 383 w 2202"/>
                <a:gd name="T45" fmla="*/ 267 h 2170"/>
                <a:gd name="T46" fmla="*/ 389 w 2202"/>
                <a:gd name="T47" fmla="*/ 256 h 2170"/>
                <a:gd name="T48" fmla="*/ 383 w 2202"/>
                <a:gd name="T49" fmla="*/ 227 h 2170"/>
                <a:gd name="T50" fmla="*/ 389 w 2202"/>
                <a:gd name="T51" fmla="*/ 205 h 2170"/>
                <a:gd name="T52" fmla="*/ 389 w 2202"/>
                <a:gd name="T53" fmla="*/ 188 h 2170"/>
                <a:gd name="T54" fmla="*/ 417 w 2202"/>
                <a:gd name="T55" fmla="*/ 125 h 2170"/>
                <a:gd name="T56" fmla="*/ 411 w 2202"/>
                <a:gd name="T57" fmla="*/ 108 h 2170"/>
                <a:gd name="T58" fmla="*/ 400 w 2202"/>
                <a:gd name="T59" fmla="*/ 125 h 2170"/>
                <a:gd name="T60" fmla="*/ 389 w 2202"/>
                <a:gd name="T61" fmla="*/ 142 h 2170"/>
                <a:gd name="T62" fmla="*/ 383 w 2202"/>
                <a:gd name="T63" fmla="*/ 159 h 2170"/>
                <a:gd name="T64" fmla="*/ 355 w 2202"/>
                <a:gd name="T65" fmla="*/ 199 h 2170"/>
                <a:gd name="T66" fmla="*/ 355 w 2202"/>
                <a:gd name="T67" fmla="*/ 176 h 2170"/>
                <a:gd name="T68" fmla="*/ 356 w 2202"/>
                <a:gd name="T69" fmla="*/ 155 h 2170"/>
                <a:gd name="T70" fmla="*/ 368 w 2202"/>
                <a:gd name="T71" fmla="*/ 135 h 2170"/>
                <a:gd name="T72" fmla="*/ 366 w 2202"/>
                <a:gd name="T73" fmla="*/ 108 h 2170"/>
                <a:gd name="T74" fmla="*/ 349 w 2202"/>
                <a:gd name="T75" fmla="*/ 91 h 2170"/>
                <a:gd name="T76" fmla="*/ 348 w 2202"/>
                <a:gd name="T77" fmla="*/ 79 h 2170"/>
                <a:gd name="T78" fmla="*/ 320 w 2202"/>
                <a:gd name="T79" fmla="*/ 57 h 2170"/>
                <a:gd name="T80" fmla="*/ 286 w 2202"/>
                <a:gd name="T81" fmla="*/ 63 h 2170"/>
                <a:gd name="T82" fmla="*/ 281 w 2202"/>
                <a:gd name="T83" fmla="*/ 51 h 2170"/>
                <a:gd name="T84" fmla="*/ 260 w 2202"/>
                <a:gd name="T85" fmla="*/ 52 h 2170"/>
                <a:gd name="T86" fmla="*/ 233 w 2202"/>
                <a:gd name="T87" fmla="*/ 50 h 2170"/>
                <a:gd name="T88" fmla="*/ 201 w 2202"/>
                <a:gd name="T89" fmla="*/ 51 h 2170"/>
                <a:gd name="T90" fmla="*/ 184 w 2202"/>
                <a:gd name="T91" fmla="*/ 38 h 2170"/>
                <a:gd name="T92" fmla="*/ 173 w 2202"/>
                <a:gd name="T93" fmla="*/ 23 h 2170"/>
                <a:gd name="T94" fmla="*/ 127 w 2202"/>
                <a:gd name="T95" fmla="*/ 23 h 2170"/>
                <a:gd name="T96" fmla="*/ 122 w 2202"/>
                <a:gd name="T97" fmla="*/ 0 h 2170"/>
                <a:gd name="T98" fmla="*/ 70 w 2202"/>
                <a:gd name="T99" fmla="*/ 23 h 2170"/>
                <a:gd name="T100" fmla="*/ 51 w 2202"/>
                <a:gd name="T101" fmla="*/ 13 h 21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202" h="2170">
                  <a:moveTo>
                    <a:pt x="267" y="70"/>
                  </a:moveTo>
                  <a:lnTo>
                    <a:pt x="150" y="216"/>
                  </a:lnTo>
                  <a:lnTo>
                    <a:pt x="209" y="400"/>
                  </a:lnTo>
                  <a:lnTo>
                    <a:pt x="102" y="544"/>
                  </a:lnTo>
                  <a:lnTo>
                    <a:pt x="0" y="667"/>
                  </a:lnTo>
                  <a:lnTo>
                    <a:pt x="119" y="820"/>
                  </a:lnTo>
                  <a:lnTo>
                    <a:pt x="102" y="1035"/>
                  </a:lnTo>
                  <a:lnTo>
                    <a:pt x="59" y="1146"/>
                  </a:lnTo>
                  <a:lnTo>
                    <a:pt x="158" y="1195"/>
                  </a:lnTo>
                  <a:lnTo>
                    <a:pt x="297" y="1177"/>
                  </a:lnTo>
                  <a:lnTo>
                    <a:pt x="501" y="1359"/>
                  </a:lnTo>
                  <a:lnTo>
                    <a:pt x="809" y="1567"/>
                  </a:lnTo>
                  <a:lnTo>
                    <a:pt x="750" y="1723"/>
                  </a:lnTo>
                  <a:lnTo>
                    <a:pt x="814" y="1802"/>
                  </a:lnTo>
                  <a:lnTo>
                    <a:pt x="814" y="1938"/>
                  </a:lnTo>
                  <a:lnTo>
                    <a:pt x="854" y="2066"/>
                  </a:lnTo>
                  <a:lnTo>
                    <a:pt x="982" y="2122"/>
                  </a:lnTo>
                  <a:lnTo>
                    <a:pt x="1078" y="2170"/>
                  </a:lnTo>
                  <a:lnTo>
                    <a:pt x="2112" y="2010"/>
                  </a:lnTo>
                  <a:lnTo>
                    <a:pt x="2112" y="1800"/>
                  </a:lnTo>
                  <a:lnTo>
                    <a:pt x="2022" y="1710"/>
                  </a:lnTo>
                  <a:lnTo>
                    <a:pt x="2006" y="1554"/>
                  </a:lnTo>
                  <a:lnTo>
                    <a:pt x="2022" y="1410"/>
                  </a:lnTo>
                  <a:lnTo>
                    <a:pt x="2052" y="1350"/>
                  </a:lnTo>
                  <a:lnTo>
                    <a:pt x="2022" y="1200"/>
                  </a:lnTo>
                  <a:lnTo>
                    <a:pt x="2052" y="1080"/>
                  </a:lnTo>
                  <a:lnTo>
                    <a:pt x="2052" y="990"/>
                  </a:lnTo>
                  <a:lnTo>
                    <a:pt x="2202" y="660"/>
                  </a:lnTo>
                  <a:lnTo>
                    <a:pt x="2172" y="570"/>
                  </a:lnTo>
                  <a:lnTo>
                    <a:pt x="2112" y="660"/>
                  </a:lnTo>
                  <a:lnTo>
                    <a:pt x="2052" y="750"/>
                  </a:lnTo>
                  <a:lnTo>
                    <a:pt x="2022" y="840"/>
                  </a:lnTo>
                  <a:lnTo>
                    <a:pt x="1872" y="1050"/>
                  </a:lnTo>
                  <a:lnTo>
                    <a:pt x="1872" y="930"/>
                  </a:lnTo>
                  <a:lnTo>
                    <a:pt x="1878" y="818"/>
                  </a:lnTo>
                  <a:lnTo>
                    <a:pt x="1942" y="714"/>
                  </a:lnTo>
                  <a:lnTo>
                    <a:pt x="1932" y="570"/>
                  </a:lnTo>
                  <a:lnTo>
                    <a:pt x="1842" y="480"/>
                  </a:lnTo>
                  <a:lnTo>
                    <a:pt x="1838" y="418"/>
                  </a:lnTo>
                  <a:lnTo>
                    <a:pt x="1692" y="300"/>
                  </a:lnTo>
                  <a:lnTo>
                    <a:pt x="1512" y="330"/>
                  </a:lnTo>
                  <a:lnTo>
                    <a:pt x="1482" y="270"/>
                  </a:lnTo>
                  <a:lnTo>
                    <a:pt x="1374" y="274"/>
                  </a:lnTo>
                  <a:lnTo>
                    <a:pt x="1230" y="266"/>
                  </a:lnTo>
                  <a:lnTo>
                    <a:pt x="1062" y="270"/>
                  </a:lnTo>
                  <a:lnTo>
                    <a:pt x="974" y="202"/>
                  </a:lnTo>
                  <a:lnTo>
                    <a:pt x="912" y="120"/>
                  </a:lnTo>
                  <a:lnTo>
                    <a:pt x="672" y="120"/>
                  </a:lnTo>
                  <a:lnTo>
                    <a:pt x="642" y="0"/>
                  </a:lnTo>
                  <a:lnTo>
                    <a:pt x="372" y="120"/>
                  </a:lnTo>
                  <a:lnTo>
                    <a:pt x="267" y="7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1" name="Freeform 22">
              <a:extLst>
                <a:ext uri="{FF2B5EF4-FFF2-40B4-BE49-F238E27FC236}">
                  <a16:creationId xmlns:a16="http://schemas.microsoft.com/office/drawing/2014/main" id="{3EFCE9D7-7CA7-AB6B-1A7B-29A20F8F0652}"/>
                </a:ext>
              </a:extLst>
            </p:cNvPr>
            <p:cNvSpPr>
              <a:spLocks/>
            </p:cNvSpPr>
            <p:nvPr/>
          </p:nvSpPr>
          <p:spPr bwMode="auto">
            <a:xfrm>
              <a:off x="6496759" y="3728757"/>
              <a:ext cx="591868" cy="597351"/>
            </a:xfrm>
            <a:custGeom>
              <a:avLst/>
              <a:gdLst>
                <a:gd name="T0" fmla="*/ 0 w 1990"/>
                <a:gd name="T1" fmla="*/ 45 h 2015"/>
                <a:gd name="T2" fmla="*/ 215 w 1990"/>
                <a:gd name="T3" fmla="*/ 18 h 2015"/>
                <a:gd name="T4" fmla="*/ 273 w 1990"/>
                <a:gd name="T5" fmla="*/ 12 h 2015"/>
                <a:gd name="T6" fmla="*/ 331 w 1990"/>
                <a:gd name="T7" fmla="*/ 0 h 2015"/>
                <a:gd name="T8" fmla="*/ 342 w 1990"/>
                <a:gd name="T9" fmla="*/ 12 h 2015"/>
                <a:gd name="T10" fmla="*/ 325 w 1990"/>
                <a:gd name="T11" fmla="*/ 34 h 2015"/>
                <a:gd name="T12" fmla="*/ 337 w 1990"/>
                <a:gd name="T13" fmla="*/ 46 h 2015"/>
                <a:gd name="T14" fmla="*/ 357 w 1990"/>
                <a:gd name="T15" fmla="*/ 54 h 2015"/>
                <a:gd name="T16" fmla="*/ 376 w 1990"/>
                <a:gd name="T17" fmla="*/ 45 h 2015"/>
                <a:gd name="T18" fmla="*/ 378 w 1990"/>
                <a:gd name="T19" fmla="*/ 63 h 2015"/>
                <a:gd name="T20" fmla="*/ 367 w 1990"/>
                <a:gd name="T21" fmla="*/ 77 h 2015"/>
                <a:gd name="T22" fmla="*/ 366 w 1990"/>
                <a:gd name="T23" fmla="*/ 94 h 2015"/>
                <a:gd name="T24" fmla="*/ 355 w 1990"/>
                <a:gd name="T25" fmla="*/ 106 h 2015"/>
                <a:gd name="T26" fmla="*/ 350 w 1990"/>
                <a:gd name="T27" fmla="*/ 143 h 2015"/>
                <a:gd name="T28" fmla="*/ 338 w 1990"/>
                <a:gd name="T29" fmla="*/ 163 h 2015"/>
                <a:gd name="T30" fmla="*/ 322 w 1990"/>
                <a:gd name="T31" fmla="*/ 209 h 2015"/>
                <a:gd name="T32" fmla="*/ 301 w 1990"/>
                <a:gd name="T33" fmla="*/ 238 h 2015"/>
                <a:gd name="T34" fmla="*/ 293 w 1990"/>
                <a:gd name="T35" fmla="*/ 274 h 2015"/>
                <a:gd name="T36" fmla="*/ 296 w 1990"/>
                <a:gd name="T37" fmla="*/ 329 h 2015"/>
                <a:gd name="T38" fmla="*/ 293 w 1990"/>
                <a:gd name="T39" fmla="*/ 359 h 2015"/>
                <a:gd name="T40" fmla="*/ 249 w 1990"/>
                <a:gd name="T41" fmla="*/ 365 h 2015"/>
                <a:gd name="T42" fmla="*/ 190 w 1990"/>
                <a:gd name="T43" fmla="*/ 365 h 2015"/>
                <a:gd name="T44" fmla="*/ 115 w 1990"/>
                <a:gd name="T45" fmla="*/ 368 h 2015"/>
                <a:gd name="T46" fmla="*/ 65 w 1990"/>
                <a:gd name="T47" fmla="*/ 382 h 2015"/>
                <a:gd name="T48" fmla="*/ 58 w 1990"/>
                <a:gd name="T49" fmla="*/ 363 h 2015"/>
                <a:gd name="T50" fmla="*/ 63 w 1990"/>
                <a:gd name="T51" fmla="*/ 344 h 2015"/>
                <a:gd name="T52" fmla="*/ 56 w 1990"/>
                <a:gd name="T53" fmla="*/ 322 h 2015"/>
                <a:gd name="T54" fmla="*/ 17 w 1990"/>
                <a:gd name="T55" fmla="*/ 322 h 2015"/>
                <a:gd name="T56" fmla="*/ 17 w 1990"/>
                <a:gd name="T57" fmla="*/ 168 h 2015"/>
                <a:gd name="T58" fmla="*/ 4 w 1990"/>
                <a:gd name="T59" fmla="*/ 110 h 2015"/>
                <a:gd name="T60" fmla="*/ 0 w 1990"/>
                <a:gd name="T61" fmla="*/ 71 h 2015"/>
                <a:gd name="T62" fmla="*/ 0 w 1990"/>
                <a:gd name="T63" fmla="*/ 45 h 20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90" h="2015">
                  <a:moveTo>
                    <a:pt x="2" y="240"/>
                  </a:moveTo>
                  <a:lnTo>
                    <a:pt x="1130" y="93"/>
                  </a:lnTo>
                  <a:lnTo>
                    <a:pt x="1435" y="62"/>
                  </a:lnTo>
                  <a:lnTo>
                    <a:pt x="1742" y="0"/>
                  </a:lnTo>
                  <a:lnTo>
                    <a:pt x="1798" y="61"/>
                  </a:lnTo>
                  <a:lnTo>
                    <a:pt x="1711" y="179"/>
                  </a:lnTo>
                  <a:lnTo>
                    <a:pt x="1775" y="243"/>
                  </a:lnTo>
                  <a:lnTo>
                    <a:pt x="1877" y="287"/>
                  </a:lnTo>
                  <a:lnTo>
                    <a:pt x="1979" y="240"/>
                  </a:lnTo>
                  <a:lnTo>
                    <a:pt x="1990" y="334"/>
                  </a:lnTo>
                  <a:lnTo>
                    <a:pt x="1934" y="406"/>
                  </a:lnTo>
                  <a:lnTo>
                    <a:pt x="1926" y="494"/>
                  </a:lnTo>
                  <a:lnTo>
                    <a:pt x="1870" y="558"/>
                  </a:lnTo>
                  <a:lnTo>
                    <a:pt x="1842" y="756"/>
                  </a:lnTo>
                  <a:lnTo>
                    <a:pt x="1782" y="862"/>
                  </a:lnTo>
                  <a:lnTo>
                    <a:pt x="1694" y="1102"/>
                  </a:lnTo>
                  <a:lnTo>
                    <a:pt x="1582" y="1254"/>
                  </a:lnTo>
                  <a:lnTo>
                    <a:pt x="1542" y="1446"/>
                  </a:lnTo>
                  <a:lnTo>
                    <a:pt x="1558" y="1734"/>
                  </a:lnTo>
                  <a:lnTo>
                    <a:pt x="1542" y="1894"/>
                  </a:lnTo>
                  <a:lnTo>
                    <a:pt x="1310" y="1926"/>
                  </a:lnTo>
                  <a:lnTo>
                    <a:pt x="1002" y="1926"/>
                  </a:lnTo>
                  <a:lnTo>
                    <a:pt x="607" y="1942"/>
                  </a:lnTo>
                  <a:lnTo>
                    <a:pt x="342" y="2015"/>
                  </a:lnTo>
                  <a:lnTo>
                    <a:pt x="303" y="1913"/>
                  </a:lnTo>
                  <a:lnTo>
                    <a:pt x="333" y="1814"/>
                  </a:lnTo>
                  <a:lnTo>
                    <a:pt x="297" y="1697"/>
                  </a:lnTo>
                  <a:lnTo>
                    <a:pt x="92" y="1701"/>
                  </a:lnTo>
                  <a:lnTo>
                    <a:pt x="92" y="888"/>
                  </a:lnTo>
                  <a:lnTo>
                    <a:pt x="21" y="578"/>
                  </a:lnTo>
                  <a:lnTo>
                    <a:pt x="0" y="377"/>
                  </a:lnTo>
                  <a:lnTo>
                    <a:pt x="2" y="24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2" name="Freeform 28">
              <a:extLst>
                <a:ext uri="{FF2B5EF4-FFF2-40B4-BE49-F238E27FC236}">
                  <a16:creationId xmlns:a16="http://schemas.microsoft.com/office/drawing/2014/main" id="{6B1F572F-E584-A2DE-5C62-DE934BF6A16F}"/>
                </a:ext>
              </a:extLst>
            </p:cNvPr>
            <p:cNvSpPr>
              <a:spLocks/>
            </p:cNvSpPr>
            <p:nvPr/>
          </p:nvSpPr>
          <p:spPr bwMode="auto">
            <a:xfrm>
              <a:off x="7043219" y="3502014"/>
              <a:ext cx="978617" cy="448796"/>
            </a:xfrm>
            <a:custGeom>
              <a:avLst/>
              <a:gdLst>
                <a:gd name="T0" fmla="*/ 27 w 3296"/>
                <a:gd name="T1" fmla="*/ 190 h 1514"/>
                <a:gd name="T2" fmla="*/ 28 w 3296"/>
                <a:gd name="T3" fmla="*/ 207 h 1514"/>
                <a:gd name="T4" fmla="*/ 17 w 3296"/>
                <a:gd name="T5" fmla="*/ 222 h 1514"/>
                <a:gd name="T6" fmla="*/ 16 w 3296"/>
                <a:gd name="T7" fmla="*/ 238 h 1514"/>
                <a:gd name="T8" fmla="*/ 5 w 3296"/>
                <a:gd name="T9" fmla="*/ 250 h 1514"/>
                <a:gd name="T10" fmla="*/ 0 w 3296"/>
                <a:gd name="T11" fmla="*/ 287 h 1514"/>
                <a:gd name="T12" fmla="*/ 10 w 3296"/>
                <a:gd name="T13" fmla="*/ 286 h 1514"/>
                <a:gd name="T14" fmla="*/ 44 w 3296"/>
                <a:gd name="T15" fmla="*/ 280 h 1514"/>
                <a:gd name="T16" fmla="*/ 77 w 3296"/>
                <a:gd name="T17" fmla="*/ 277 h 1514"/>
                <a:gd name="T18" fmla="*/ 97 w 3296"/>
                <a:gd name="T19" fmla="*/ 273 h 1514"/>
                <a:gd name="T20" fmla="*/ 114 w 3296"/>
                <a:gd name="T21" fmla="*/ 273 h 1514"/>
                <a:gd name="T22" fmla="*/ 143 w 3296"/>
                <a:gd name="T23" fmla="*/ 272 h 1514"/>
                <a:gd name="T24" fmla="*/ 157 w 3296"/>
                <a:gd name="T25" fmla="*/ 261 h 1514"/>
                <a:gd name="T26" fmla="*/ 162 w 3296"/>
                <a:gd name="T27" fmla="*/ 250 h 1514"/>
                <a:gd name="T28" fmla="*/ 181 w 3296"/>
                <a:gd name="T29" fmla="*/ 255 h 1514"/>
                <a:gd name="T30" fmla="*/ 196 w 3296"/>
                <a:gd name="T31" fmla="*/ 244 h 1514"/>
                <a:gd name="T32" fmla="*/ 208 w 3296"/>
                <a:gd name="T33" fmla="*/ 248 h 1514"/>
                <a:gd name="T34" fmla="*/ 211 w 3296"/>
                <a:gd name="T35" fmla="*/ 260 h 1514"/>
                <a:gd name="T36" fmla="*/ 236 w 3296"/>
                <a:gd name="T37" fmla="*/ 256 h 1514"/>
                <a:gd name="T38" fmla="*/ 275 w 3296"/>
                <a:gd name="T39" fmla="*/ 244 h 1514"/>
                <a:gd name="T40" fmla="*/ 302 w 3296"/>
                <a:gd name="T41" fmla="*/ 241 h 1514"/>
                <a:gd name="T42" fmla="*/ 338 w 3296"/>
                <a:gd name="T43" fmla="*/ 228 h 1514"/>
                <a:gd name="T44" fmla="*/ 373 w 3296"/>
                <a:gd name="T45" fmla="*/ 227 h 1514"/>
                <a:gd name="T46" fmla="*/ 396 w 3296"/>
                <a:gd name="T47" fmla="*/ 216 h 1514"/>
                <a:gd name="T48" fmla="*/ 426 w 3296"/>
                <a:gd name="T49" fmla="*/ 218 h 1514"/>
                <a:gd name="T50" fmla="*/ 447 w 3296"/>
                <a:gd name="T51" fmla="*/ 204 h 1514"/>
                <a:gd name="T52" fmla="*/ 447 w 3296"/>
                <a:gd name="T53" fmla="*/ 176 h 1514"/>
                <a:gd name="T54" fmla="*/ 464 w 3296"/>
                <a:gd name="T55" fmla="*/ 171 h 1514"/>
                <a:gd name="T56" fmla="*/ 479 w 3296"/>
                <a:gd name="T57" fmla="*/ 146 h 1514"/>
                <a:gd name="T58" fmla="*/ 550 w 3296"/>
                <a:gd name="T59" fmla="*/ 92 h 1514"/>
                <a:gd name="T60" fmla="*/ 543 w 3296"/>
                <a:gd name="T61" fmla="*/ 74 h 1514"/>
                <a:gd name="T62" fmla="*/ 612 w 3296"/>
                <a:gd name="T63" fmla="*/ 39 h 1514"/>
                <a:gd name="T64" fmla="*/ 625 w 3296"/>
                <a:gd name="T65" fmla="*/ 21 h 1514"/>
                <a:gd name="T66" fmla="*/ 624 w 3296"/>
                <a:gd name="T67" fmla="*/ 0 h 1514"/>
                <a:gd name="T68" fmla="*/ 598 w 3296"/>
                <a:gd name="T69" fmla="*/ 12 h 1514"/>
                <a:gd name="T70" fmla="*/ 551 w 3296"/>
                <a:gd name="T71" fmla="*/ 20 h 1514"/>
                <a:gd name="T72" fmla="*/ 491 w 3296"/>
                <a:gd name="T73" fmla="*/ 35 h 1514"/>
                <a:gd name="T74" fmla="*/ 450 w 3296"/>
                <a:gd name="T75" fmla="*/ 46 h 1514"/>
                <a:gd name="T76" fmla="*/ 396 w 3296"/>
                <a:gd name="T77" fmla="*/ 55 h 1514"/>
                <a:gd name="T78" fmla="*/ 352 w 3296"/>
                <a:gd name="T79" fmla="*/ 61 h 1514"/>
                <a:gd name="T80" fmla="*/ 279 w 3296"/>
                <a:gd name="T81" fmla="*/ 76 h 1514"/>
                <a:gd name="T82" fmla="*/ 228 w 3296"/>
                <a:gd name="T83" fmla="*/ 92 h 1514"/>
                <a:gd name="T84" fmla="*/ 193 w 3296"/>
                <a:gd name="T85" fmla="*/ 91 h 1514"/>
                <a:gd name="T86" fmla="*/ 131 w 3296"/>
                <a:gd name="T87" fmla="*/ 116 h 1514"/>
                <a:gd name="T88" fmla="*/ 104 w 3296"/>
                <a:gd name="T89" fmla="*/ 117 h 1514"/>
                <a:gd name="T90" fmla="*/ 82 w 3296"/>
                <a:gd name="T91" fmla="*/ 123 h 1514"/>
                <a:gd name="T92" fmla="*/ 60 w 3296"/>
                <a:gd name="T93" fmla="*/ 120 h 1514"/>
                <a:gd name="T94" fmla="*/ 43 w 3296"/>
                <a:gd name="T95" fmla="*/ 127 h 1514"/>
                <a:gd name="T96" fmla="*/ 36 w 3296"/>
                <a:gd name="T97" fmla="*/ 144 h 1514"/>
                <a:gd name="T98" fmla="*/ 27 w 3296"/>
                <a:gd name="T99" fmla="*/ 162 h 1514"/>
                <a:gd name="T100" fmla="*/ 32 w 3296"/>
                <a:gd name="T101" fmla="*/ 179 h 1514"/>
                <a:gd name="T102" fmla="*/ 27 w 3296"/>
                <a:gd name="T103" fmla="*/ 190 h 151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296" h="1514">
                  <a:moveTo>
                    <a:pt x="140" y="1004"/>
                  </a:moveTo>
                  <a:lnTo>
                    <a:pt x="150" y="1093"/>
                  </a:lnTo>
                  <a:lnTo>
                    <a:pt x="92" y="1169"/>
                  </a:lnTo>
                  <a:lnTo>
                    <a:pt x="86" y="1255"/>
                  </a:lnTo>
                  <a:lnTo>
                    <a:pt x="29" y="1321"/>
                  </a:lnTo>
                  <a:lnTo>
                    <a:pt x="0" y="1514"/>
                  </a:lnTo>
                  <a:lnTo>
                    <a:pt x="51" y="1511"/>
                  </a:lnTo>
                  <a:lnTo>
                    <a:pt x="231" y="1475"/>
                  </a:lnTo>
                  <a:lnTo>
                    <a:pt x="405" y="1463"/>
                  </a:lnTo>
                  <a:lnTo>
                    <a:pt x="513" y="1439"/>
                  </a:lnTo>
                  <a:lnTo>
                    <a:pt x="603" y="1439"/>
                  </a:lnTo>
                  <a:lnTo>
                    <a:pt x="753" y="1433"/>
                  </a:lnTo>
                  <a:lnTo>
                    <a:pt x="826" y="1378"/>
                  </a:lnTo>
                  <a:lnTo>
                    <a:pt x="856" y="1318"/>
                  </a:lnTo>
                  <a:lnTo>
                    <a:pt x="957" y="1343"/>
                  </a:lnTo>
                  <a:lnTo>
                    <a:pt x="1036" y="1288"/>
                  </a:lnTo>
                  <a:lnTo>
                    <a:pt x="1095" y="1307"/>
                  </a:lnTo>
                  <a:lnTo>
                    <a:pt x="1113" y="1373"/>
                  </a:lnTo>
                  <a:lnTo>
                    <a:pt x="1246" y="1348"/>
                  </a:lnTo>
                  <a:lnTo>
                    <a:pt x="1449" y="1289"/>
                  </a:lnTo>
                  <a:lnTo>
                    <a:pt x="1593" y="1271"/>
                  </a:lnTo>
                  <a:lnTo>
                    <a:pt x="1784" y="1205"/>
                  </a:lnTo>
                  <a:lnTo>
                    <a:pt x="1965" y="1198"/>
                  </a:lnTo>
                  <a:lnTo>
                    <a:pt x="2090" y="1139"/>
                  </a:lnTo>
                  <a:lnTo>
                    <a:pt x="2246" y="1151"/>
                  </a:lnTo>
                  <a:lnTo>
                    <a:pt x="2355" y="1078"/>
                  </a:lnTo>
                  <a:lnTo>
                    <a:pt x="2357" y="931"/>
                  </a:lnTo>
                  <a:lnTo>
                    <a:pt x="2445" y="903"/>
                  </a:lnTo>
                  <a:lnTo>
                    <a:pt x="2528" y="769"/>
                  </a:lnTo>
                  <a:lnTo>
                    <a:pt x="2900" y="483"/>
                  </a:lnTo>
                  <a:lnTo>
                    <a:pt x="2865" y="388"/>
                  </a:lnTo>
                  <a:lnTo>
                    <a:pt x="3225" y="208"/>
                  </a:lnTo>
                  <a:lnTo>
                    <a:pt x="3296" y="113"/>
                  </a:lnTo>
                  <a:lnTo>
                    <a:pt x="3293" y="0"/>
                  </a:lnTo>
                  <a:lnTo>
                    <a:pt x="3152" y="65"/>
                  </a:lnTo>
                  <a:lnTo>
                    <a:pt x="2906" y="107"/>
                  </a:lnTo>
                  <a:lnTo>
                    <a:pt x="2590" y="182"/>
                  </a:lnTo>
                  <a:lnTo>
                    <a:pt x="2372" y="245"/>
                  </a:lnTo>
                  <a:lnTo>
                    <a:pt x="2086" y="292"/>
                  </a:lnTo>
                  <a:lnTo>
                    <a:pt x="1856" y="322"/>
                  </a:lnTo>
                  <a:lnTo>
                    <a:pt x="1472" y="400"/>
                  </a:lnTo>
                  <a:lnTo>
                    <a:pt x="1200" y="485"/>
                  </a:lnTo>
                  <a:lnTo>
                    <a:pt x="1017" y="479"/>
                  </a:lnTo>
                  <a:lnTo>
                    <a:pt x="689" y="613"/>
                  </a:lnTo>
                  <a:lnTo>
                    <a:pt x="549" y="617"/>
                  </a:lnTo>
                  <a:lnTo>
                    <a:pt x="435" y="649"/>
                  </a:lnTo>
                  <a:lnTo>
                    <a:pt x="315" y="632"/>
                  </a:lnTo>
                  <a:lnTo>
                    <a:pt x="228" y="671"/>
                  </a:lnTo>
                  <a:lnTo>
                    <a:pt x="189" y="761"/>
                  </a:lnTo>
                  <a:lnTo>
                    <a:pt x="140" y="853"/>
                  </a:lnTo>
                  <a:lnTo>
                    <a:pt x="170" y="943"/>
                  </a:lnTo>
                  <a:lnTo>
                    <a:pt x="140" y="1004"/>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3" name="Freeform 29">
              <a:extLst>
                <a:ext uri="{FF2B5EF4-FFF2-40B4-BE49-F238E27FC236}">
                  <a16:creationId xmlns:a16="http://schemas.microsoft.com/office/drawing/2014/main" id="{9738F691-8493-48F5-F3CC-62D730100EBC}"/>
                </a:ext>
              </a:extLst>
            </p:cNvPr>
            <p:cNvSpPr>
              <a:spLocks/>
            </p:cNvSpPr>
            <p:nvPr/>
          </p:nvSpPr>
          <p:spPr bwMode="auto">
            <a:xfrm>
              <a:off x="6927352" y="3927354"/>
              <a:ext cx="416500" cy="722452"/>
            </a:xfrm>
            <a:custGeom>
              <a:avLst/>
              <a:gdLst>
                <a:gd name="T0" fmla="*/ 74 w 1400"/>
                <a:gd name="T1" fmla="*/ 16 h 2439"/>
                <a:gd name="T2" fmla="*/ 63 w 1400"/>
                <a:gd name="T3" fmla="*/ 36 h 2439"/>
                <a:gd name="T4" fmla="*/ 46 w 1400"/>
                <a:gd name="T5" fmla="*/ 82 h 2439"/>
                <a:gd name="T6" fmla="*/ 25 w 1400"/>
                <a:gd name="T7" fmla="*/ 110 h 2439"/>
                <a:gd name="T8" fmla="*/ 17 w 1400"/>
                <a:gd name="T9" fmla="*/ 147 h 2439"/>
                <a:gd name="T10" fmla="*/ 20 w 1400"/>
                <a:gd name="T11" fmla="*/ 200 h 2439"/>
                <a:gd name="T12" fmla="*/ 17 w 1400"/>
                <a:gd name="T13" fmla="*/ 231 h 2439"/>
                <a:gd name="T14" fmla="*/ 26 w 1400"/>
                <a:gd name="T15" fmla="*/ 252 h 2439"/>
                <a:gd name="T16" fmla="*/ 34 w 1400"/>
                <a:gd name="T17" fmla="*/ 265 h 2439"/>
                <a:gd name="T18" fmla="*/ 29 w 1400"/>
                <a:gd name="T19" fmla="*/ 279 h 2439"/>
                <a:gd name="T20" fmla="*/ 34 w 1400"/>
                <a:gd name="T21" fmla="*/ 293 h 2439"/>
                <a:gd name="T22" fmla="*/ 23 w 1400"/>
                <a:gd name="T23" fmla="*/ 311 h 2439"/>
                <a:gd name="T24" fmla="*/ 23 w 1400"/>
                <a:gd name="T25" fmla="*/ 333 h 2439"/>
                <a:gd name="T26" fmla="*/ 5 w 1400"/>
                <a:gd name="T27" fmla="*/ 359 h 2439"/>
                <a:gd name="T28" fmla="*/ 0 w 1400"/>
                <a:gd name="T29" fmla="*/ 384 h 2439"/>
                <a:gd name="T30" fmla="*/ 1 w 1400"/>
                <a:gd name="T31" fmla="*/ 407 h 2439"/>
                <a:gd name="T32" fmla="*/ 84 w 1400"/>
                <a:gd name="T33" fmla="*/ 407 h 2439"/>
                <a:gd name="T34" fmla="*/ 111 w 1400"/>
                <a:gd name="T35" fmla="*/ 402 h 2439"/>
                <a:gd name="T36" fmla="*/ 139 w 1400"/>
                <a:gd name="T37" fmla="*/ 397 h 2439"/>
                <a:gd name="T38" fmla="*/ 154 w 1400"/>
                <a:gd name="T39" fmla="*/ 401 h 2439"/>
                <a:gd name="T40" fmla="*/ 151 w 1400"/>
                <a:gd name="T41" fmla="*/ 421 h 2439"/>
                <a:gd name="T42" fmla="*/ 161 w 1400"/>
                <a:gd name="T43" fmla="*/ 446 h 2439"/>
                <a:gd name="T44" fmla="*/ 173 w 1400"/>
                <a:gd name="T45" fmla="*/ 462 h 2439"/>
                <a:gd name="T46" fmla="*/ 218 w 1400"/>
                <a:gd name="T47" fmla="*/ 437 h 2439"/>
                <a:gd name="T48" fmla="*/ 258 w 1400"/>
                <a:gd name="T49" fmla="*/ 437 h 2439"/>
                <a:gd name="T50" fmla="*/ 264 w 1400"/>
                <a:gd name="T51" fmla="*/ 426 h 2439"/>
                <a:gd name="T52" fmla="*/ 266 w 1400"/>
                <a:gd name="T53" fmla="*/ 386 h 2439"/>
                <a:gd name="T54" fmla="*/ 259 w 1400"/>
                <a:gd name="T55" fmla="*/ 336 h 2439"/>
                <a:gd name="T56" fmla="*/ 252 w 1400"/>
                <a:gd name="T57" fmla="*/ 278 h 2439"/>
                <a:gd name="T58" fmla="*/ 243 w 1400"/>
                <a:gd name="T59" fmla="*/ 159 h 2439"/>
                <a:gd name="T60" fmla="*/ 235 w 1400"/>
                <a:gd name="T61" fmla="*/ 96 h 2439"/>
                <a:gd name="T62" fmla="*/ 236 w 1400"/>
                <a:gd name="T63" fmla="*/ 52 h 2439"/>
                <a:gd name="T64" fmla="*/ 218 w 1400"/>
                <a:gd name="T65" fmla="*/ 0 h 2439"/>
                <a:gd name="T66" fmla="*/ 188 w 1400"/>
                <a:gd name="T67" fmla="*/ 1 h 2439"/>
                <a:gd name="T68" fmla="*/ 171 w 1400"/>
                <a:gd name="T69" fmla="*/ 1 h 2439"/>
                <a:gd name="T70" fmla="*/ 149 w 1400"/>
                <a:gd name="T71" fmla="*/ 6 h 2439"/>
                <a:gd name="T72" fmla="*/ 118 w 1400"/>
                <a:gd name="T73" fmla="*/ 8 h 2439"/>
                <a:gd name="T74" fmla="*/ 84 w 1400"/>
                <a:gd name="T75" fmla="*/ 15 h 2439"/>
                <a:gd name="T76" fmla="*/ 74 w 1400"/>
                <a:gd name="T77" fmla="*/ 16 h 24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400" h="2439">
                  <a:moveTo>
                    <a:pt x="390" y="83"/>
                  </a:moveTo>
                  <a:lnTo>
                    <a:pt x="330" y="189"/>
                  </a:lnTo>
                  <a:lnTo>
                    <a:pt x="241" y="431"/>
                  </a:lnTo>
                  <a:lnTo>
                    <a:pt x="129" y="582"/>
                  </a:lnTo>
                  <a:lnTo>
                    <a:pt x="87" y="774"/>
                  </a:lnTo>
                  <a:lnTo>
                    <a:pt x="106" y="1056"/>
                  </a:lnTo>
                  <a:lnTo>
                    <a:pt x="90" y="1221"/>
                  </a:lnTo>
                  <a:lnTo>
                    <a:pt x="139" y="1329"/>
                  </a:lnTo>
                  <a:lnTo>
                    <a:pt x="180" y="1398"/>
                  </a:lnTo>
                  <a:lnTo>
                    <a:pt x="151" y="1472"/>
                  </a:lnTo>
                  <a:lnTo>
                    <a:pt x="180" y="1548"/>
                  </a:lnTo>
                  <a:lnTo>
                    <a:pt x="120" y="1640"/>
                  </a:lnTo>
                  <a:lnTo>
                    <a:pt x="121" y="1758"/>
                  </a:lnTo>
                  <a:lnTo>
                    <a:pt x="25" y="1893"/>
                  </a:lnTo>
                  <a:lnTo>
                    <a:pt x="0" y="2027"/>
                  </a:lnTo>
                  <a:lnTo>
                    <a:pt x="3" y="2147"/>
                  </a:lnTo>
                  <a:lnTo>
                    <a:pt x="444" y="2151"/>
                  </a:lnTo>
                  <a:lnTo>
                    <a:pt x="585" y="2121"/>
                  </a:lnTo>
                  <a:lnTo>
                    <a:pt x="732" y="2097"/>
                  </a:lnTo>
                  <a:lnTo>
                    <a:pt x="811" y="2117"/>
                  </a:lnTo>
                  <a:lnTo>
                    <a:pt x="793" y="2223"/>
                  </a:lnTo>
                  <a:lnTo>
                    <a:pt x="847" y="2357"/>
                  </a:lnTo>
                  <a:lnTo>
                    <a:pt x="910" y="2439"/>
                  </a:lnTo>
                  <a:lnTo>
                    <a:pt x="1148" y="2309"/>
                  </a:lnTo>
                  <a:lnTo>
                    <a:pt x="1358" y="2309"/>
                  </a:lnTo>
                  <a:lnTo>
                    <a:pt x="1388" y="2249"/>
                  </a:lnTo>
                  <a:lnTo>
                    <a:pt x="1400" y="2037"/>
                  </a:lnTo>
                  <a:lnTo>
                    <a:pt x="1363" y="1772"/>
                  </a:lnTo>
                  <a:lnTo>
                    <a:pt x="1327" y="1470"/>
                  </a:lnTo>
                  <a:lnTo>
                    <a:pt x="1281" y="839"/>
                  </a:lnTo>
                  <a:lnTo>
                    <a:pt x="1238" y="509"/>
                  </a:lnTo>
                  <a:lnTo>
                    <a:pt x="1244" y="272"/>
                  </a:lnTo>
                  <a:lnTo>
                    <a:pt x="1146" y="0"/>
                  </a:lnTo>
                  <a:lnTo>
                    <a:pt x="988" y="5"/>
                  </a:lnTo>
                  <a:lnTo>
                    <a:pt x="900" y="6"/>
                  </a:lnTo>
                  <a:lnTo>
                    <a:pt x="786" y="30"/>
                  </a:lnTo>
                  <a:lnTo>
                    <a:pt x="621" y="42"/>
                  </a:lnTo>
                  <a:lnTo>
                    <a:pt x="444" y="77"/>
                  </a:lnTo>
                  <a:lnTo>
                    <a:pt x="390" y="83"/>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4" name="Freeform 34">
              <a:extLst>
                <a:ext uri="{FF2B5EF4-FFF2-40B4-BE49-F238E27FC236}">
                  <a16:creationId xmlns:a16="http://schemas.microsoft.com/office/drawing/2014/main" id="{434ACEB3-66EE-665C-833B-FD826FC76722}"/>
                </a:ext>
              </a:extLst>
            </p:cNvPr>
            <p:cNvSpPr>
              <a:spLocks/>
            </p:cNvSpPr>
            <p:nvPr/>
          </p:nvSpPr>
          <p:spPr bwMode="auto">
            <a:xfrm>
              <a:off x="7743126" y="3300291"/>
              <a:ext cx="1014631" cy="520727"/>
            </a:xfrm>
            <a:custGeom>
              <a:avLst/>
              <a:gdLst>
                <a:gd name="T0" fmla="*/ 0 w 3422"/>
                <a:gd name="T1" fmla="*/ 333 h 1760"/>
                <a:gd name="T2" fmla="*/ 32 w 3422"/>
                <a:gd name="T3" fmla="*/ 329 h 1760"/>
                <a:gd name="T4" fmla="*/ 70 w 3422"/>
                <a:gd name="T5" fmla="*/ 317 h 1760"/>
                <a:gd name="T6" fmla="*/ 92 w 3422"/>
                <a:gd name="T7" fmla="*/ 314 h 1760"/>
                <a:gd name="T8" fmla="*/ 161 w 3422"/>
                <a:gd name="T9" fmla="*/ 282 h 1760"/>
                <a:gd name="T10" fmla="*/ 205 w 3422"/>
                <a:gd name="T11" fmla="*/ 268 h 1760"/>
                <a:gd name="T12" fmla="*/ 243 w 3422"/>
                <a:gd name="T13" fmla="*/ 258 h 1760"/>
                <a:gd name="T14" fmla="*/ 275 w 3422"/>
                <a:gd name="T15" fmla="*/ 262 h 1760"/>
                <a:gd name="T16" fmla="*/ 292 w 3422"/>
                <a:gd name="T17" fmla="*/ 280 h 1760"/>
                <a:gd name="T18" fmla="*/ 327 w 3422"/>
                <a:gd name="T19" fmla="*/ 268 h 1760"/>
                <a:gd name="T20" fmla="*/ 371 w 3422"/>
                <a:gd name="T21" fmla="*/ 246 h 1760"/>
                <a:gd name="T22" fmla="*/ 418 w 3422"/>
                <a:gd name="T23" fmla="*/ 286 h 1760"/>
                <a:gd name="T24" fmla="*/ 457 w 3422"/>
                <a:gd name="T25" fmla="*/ 308 h 1760"/>
                <a:gd name="T26" fmla="*/ 467 w 3422"/>
                <a:gd name="T27" fmla="*/ 331 h 1760"/>
                <a:gd name="T28" fmla="*/ 506 w 3422"/>
                <a:gd name="T29" fmla="*/ 301 h 1760"/>
                <a:gd name="T30" fmla="*/ 525 w 3422"/>
                <a:gd name="T31" fmla="*/ 276 h 1760"/>
                <a:gd name="T32" fmla="*/ 537 w 3422"/>
                <a:gd name="T33" fmla="*/ 246 h 1760"/>
                <a:gd name="T34" fmla="*/ 554 w 3422"/>
                <a:gd name="T35" fmla="*/ 217 h 1760"/>
                <a:gd name="T36" fmla="*/ 582 w 3422"/>
                <a:gd name="T37" fmla="*/ 202 h 1760"/>
                <a:gd name="T38" fmla="*/ 603 w 3422"/>
                <a:gd name="T39" fmla="*/ 187 h 1760"/>
                <a:gd name="T40" fmla="*/ 614 w 3422"/>
                <a:gd name="T41" fmla="*/ 176 h 1760"/>
                <a:gd name="T42" fmla="*/ 603 w 3422"/>
                <a:gd name="T43" fmla="*/ 165 h 1760"/>
                <a:gd name="T44" fmla="*/ 568 w 3422"/>
                <a:gd name="T45" fmla="*/ 182 h 1760"/>
                <a:gd name="T46" fmla="*/ 563 w 3422"/>
                <a:gd name="T47" fmla="*/ 165 h 1760"/>
                <a:gd name="T48" fmla="*/ 582 w 3422"/>
                <a:gd name="T49" fmla="*/ 160 h 1760"/>
                <a:gd name="T50" fmla="*/ 592 w 3422"/>
                <a:gd name="T51" fmla="*/ 148 h 1760"/>
                <a:gd name="T52" fmla="*/ 591 w 3422"/>
                <a:gd name="T53" fmla="*/ 125 h 1760"/>
                <a:gd name="T54" fmla="*/ 625 w 3422"/>
                <a:gd name="T55" fmla="*/ 114 h 1760"/>
                <a:gd name="T56" fmla="*/ 645 w 3422"/>
                <a:gd name="T57" fmla="*/ 90 h 1760"/>
                <a:gd name="T58" fmla="*/ 648 w 3422"/>
                <a:gd name="T59" fmla="*/ 68 h 1760"/>
                <a:gd name="T60" fmla="*/ 625 w 3422"/>
                <a:gd name="T61" fmla="*/ 45 h 1760"/>
                <a:gd name="T62" fmla="*/ 620 w 3422"/>
                <a:gd name="T63" fmla="*/ 68 h 1760"/>
                <a:gd name="T64" fmla="*/ 602 w 3422"/>
                <a:gd name="T65" fmla="*/ 63 h 1760"/>
                <a:gd name="T66" fmla="*/ 570 w 3422"/>
                <a:gd name="T67" fmla="*/ 70 h 1760"/>
                <a:gd name="T68" fmla="*/ 551 w 3422"/>
                <a:gd name="T69" fmla="*/ 51 h 1760"/>
                <a:gd name="T70" fmla="*/ 564 w 3422"/>
                <a:gd name="T71" fmla="*/ 39 h 1760"/>
                <a:gd name="T72" fmla="*/ 586 w 3422"/>
                <a:gd name="T73" fmla="*/ 49 h 1760"/>
                <a:gd name="T74" fmla="*/ 599 w 3422"/>
                <a:gd name="T75" fmla="*/ 34 h 1760"/>
                <a:gd name="T76" fmla="*/ 620 w 3422"/>
                <a:gd name="T77" fmla="*/ 28 h 1760"/>
                <a:gd name="T78" fmla="*/ 591 w 3422"/>
                <a:gd name="T79" fmla="*/ 0 h 1760"/>
                <a:gd name="T80" fmla="*/ 554 w 3422"/>
                <a:gd name="T81" fmla="*/ 17 h 1760"/>
                <a:gd name="T82" fmla="*/ 512 w 3422"/>
                <a:gd name="T83" fmla="*/ 23 h 1760"/>
                <a:gd name="T84" fmla="*/ 351 w 3422"/>
                <a:gd name="T85" fmla="*/ 70 h 1760"/>
                <a:gd name="T86" fmla="*/ 280 w 3422"/>
                <a:gd name="T87" fmla="*/ 101 h 1760"/>
                <a:gd name="T88" fmla="*/ 178 w 3422"/>
                <a:gd name="T89" fmla="*/ 129 h 1760"/>
                <a:gd name="T90" fmla="*/ 178 w 3422"/>
                <a:gd name="T91" fmla="*/ 151 h 1760"/>
                <a:gd name="T92" fmla="*/ 165 w 3422"/>
                <a:gd name="T93" fmla="*/ 169 h 1760"/>
                <a:gd name="T94" fmla="*/ 97 w 3422"/>
                <a:gd name="T95" fmla="*/ 202 h 1760"/>
                <a:gd name="T96" fmla="*/ 103 w 3422"/>
                <a:gd name="T97" fmla="*/ 220 h 1760"/>
                <a:gd name="T98" fmla="*/ 32 w 3422"/>
                <a:gd name="T99" fmla="*/ 275 h 1760"/>
                <a:gd name="T100" fmla="*/ 18 w 3422"/>
                <a:gd name="T101" fmla="*/ 300 h 1760"/>
                <a:gd name="T102" fmla="*/ 1 w 3422"/>
                <a:gd name="T103" fmla="*/ 305 h 1760"/>
                <a:gd name="T104" fmla="*/ 0 w 3422"/>
                <a:gd name="T105" fmla="*/ 333 h 176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22" h="1760">
                  <a:moveTo>
                    <a:pt x="0" y="1760"/>
                  </a:moveTo>
                  <a:lnTo>
                    <a:pt x="168" y="1738"/>
                  </a:lnTo>
                  <a:lnTo>
                    <a:pt x="369" y="1675"/>
                  </a:lnTo>
                  <a:lnTo>
                    <a:pt x="487" y="1657"/>
                  </a:lnTo>
                  <a:lnTo>
                    <a:pt x="848" y="1490"/>
                  </a:lnTo>
                  <a:lnTo>
                    <a:pt x="1082" y="1419"/>
                  </a:lnTo>
                  <a:lnTo>
                    <a:pt x="1283" y="1365"/>
                  </a:lnTo>
                  <a:lnTo>
                    <a:pt x="1452" y="1386"/>
                  </a:lnTo>
                  <a:lnTo>
                    <a:pt x="1542" y="1478"/>
                  </a:lnTo>
                  <a:lnTo>
                    <a:pt x="1726" y="1418"/>
                  </a:lnTo>
                  <a:lnTo>
                    <a:pt x="1961" y="1298"/>
                  </a:lnTo>
                  <a:lnTo>
                    <a:pt x="2209" y="1511"/>
                  </a:lnTo>
                  <a:lnTo>
                    <a:pt x="2411" y="1626"/>
                  </a:lnTo>
                  <a:lnTo>
                    <a:pt x="2468" y="1748"/>
                  </a:lnTo>
                  <a:lnTo>
                    <a:pt x="2672" y="1590"/>
                  </a:lnTo>
                  <a:lnTo>
                    <a:pt x="2772" y="1460"/>
                  </a:lnTo>
                  <a:lnTo>
                    <a:pt x="2836" y="1300"/>
                  </a:lnTo>
                  <a:lnTo>
                    <a:pt x="2924" y="1148"/>
                  </a:lnTo>
                  <a:lnTo>
                    <a:pt x="3076" y="1068"/>
                  </a:lnTo>
                  <a:lnTo>
                    <a:pt x="3182" y="990"/>
                  </a:lnTo>
                  <a:lnTo>
                    <a:pt x="3244" y="932"/>
                  </a:lnTo>
                  <a:lnTo>
                    <a:pt x="3182" y="870"/>
                  </a:lnTo>
                  <a:lnTo>
                    <a:pt x="3002" y="960"/>
                  </a:lnTo>
                  <a:lnTo>
                    <a:pt x="2972" y="870"/>
                  </a:lnTo>
                  <a:lnTo>
                    <a:pt x="3076" y="844"/>
                  </a:lnTo>
                  <a:lnTo>
                    <a:pt x="3124" y="780"/>
                  </a:lnTo>
                  <a:lnTo>
                    <a:pt x="3122" y="660"/>
                  </a:lnTo>
                  <a:lnTo>
                    <a:pt x="3302" y="600"/>
                  </a:lnTo>
                  <a:lnTo>
                    <a:pt x="3404" y="476"/>
                  </a:lnTo>
                  <a:lnTo>
                    <a:pt x="3422" y="360"/>
                  </a:lnTo>
                  <a:lnTo>
                    <a:pt x="3302" y="240"/>
                  </a:lnTo>
                  <a:lnTo>
                    <a:pt x="3272" y="360"/>
                  </a:lnTo>
                  <a:lnTo>
                    <a:pt x="3180" y="332"/>
                  </a:lnTo>
                  <a:lnTo>
                    <a:pt x="3012" y="372"/>
                  </a:lnTo>
                  <a:lnTo>
                    <a:pt x="2912" y="270"/>
                  </a:lnTo>
                  <a:lnTo>
                    <a:pt x="2980" y="204"/>
                  </a:lnTo>
                  <a:lnTo>
                    <a:pt x="3092" y="260"/>
                  </a:lnTo>
                  <a:lnTo>
                    <a:pt x="3164" y="180"/>
                  </a:lnTo>
                  <a:lnTo>
                    <a:pt x="3272" y="150"/>
                  </a:lnTo>
                  <a:lnTo>
                    <a:pt x="3122" y="0"/>
                  </a:lnTo>
                  <a:lnTo>
                    <a:pt x="2924" y="92"/>
                  </a:lnTo>
                  <a:lnTo>
                    <a:pt x="2702" y="120"/>
                  </a:lnTo>
                  <a:lnTo>
                    <a:pt x="1852" y="372"/>
                  </a:lnTo>
                  <a:lnTo>
                    <a:pt x="1477" y="532"/>
                  </a:lnTo>
                  <a:lnTo>
                    <a:pt x="939" y="683"/>
                  </a:lnTo>
                  <a:lnTo>
                    <a:pt x="942" y="797"/>
                  </a:lnTo>
                  <a:lnTo>
                    <a:pt x="871" y="892"/>
                  </a:lnTo>
                  <a:lnTo>
                    <a:pt x="513" y="1070"/>
                  </a:lnTo>
                  <a:lnTo>
                    <a:pt x="545" y="1164"/>
                  </a:lnTo>
                  <a:lnTo>
                    <a:pt x="171" y="1451"/>
                  </a:lnTo>
                  <a:lnTo>
                    <a:pt x="93" y="1583"/>
                  </a:lnTo>
                  <a:lnTo>
                    <a:pt x="3" y="1614"/>
                  </a:lnTo>
                  <a:lnTo>
                    <a:pt x="0" y="176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5" name="Freeform 11">
              <a:extLst>
                <a:ext uri="{FF2B5EF4-FFF2-40B4-BE49-F238E27FC236}">
                  <a16:creationId xmlns:a16="http://schemas.microsoft.com/office/drawing/2014/main" id="{003636B1-2EF0-8A7D-86C9-94E58337E8A4}"/>
                </a:ext>
              </a:extLst>
            </p:cNvPr>
            <p:cNvSpPr>
              <a:spLocks/>
            </p:cNvSpPr>
            <p:nvPr/>
          </p:nvSpPr>
          <p:spPr bwMode="auto">
            <a:xfrm>
              <a:off x="4733682" y="3112640"/>
              <a:ext cx="854920" cy="647392"/>
            </a:xfrm>
            <a:custGeom>
              <a:avLst/>
              <a:gdLst>
                <a:gd name="T0" fmla="*/ 43 w 2886"/>
                <a:gd name="T1" fmla="*/ 0 h 2181"/>
                <a:gd name="T2" fmla="*/ 21 w 2886"/>
                <a:gd name="T3" fmla="*/ 141 h 2181"/>
                <a:gd name="T4" fmla="*/ 0 w 2886"/>
                <a:gd name="T5" fmla="*/ 388 h 2181"/>
                <a:gd name="T6" fmla="*/ 215 w 2886"/>
                <a:gd name="T7" fmla="*/ 404 h 2181"/>
                <a:gd name="T8" fmla="*/ 386 w 2886"/>
                <a:gd name="T9" fmla="*/ 412 h 2181"/>
                <a:gd name="T10" fmla="*/ 536 w 2886"/>
                <a:gd name="T11" fmla="*/ 414 h 2181"/>
                <a:gd name="T12" fmla="*/ 535 w 2886"/>
                <a:gd name="T13" fmla="*/ 196 h 2181"/>
                <a:gd name="T14" fmla="*/ 546 w 2886"/>
                <a:gd name="T15" fmla="*/ 112 h 2181"/>
                <a:gd name="T16" fmla="*/ 543 w 2886"/>
                <a:gd name="T17" fmla="*/ 80 h 2181"/>
                <a:gd name="T18" fmla="*/ 540 w 2886"/>
                <a:gd name="T19" fmla="*/ 51 h 2181"/>
                <a:gd name="T20" fmla="*/ 543 w 2886"/>
                <a:gd name="T21" fmla="*/ 28 h 2181"/>
                <a:gd name="T22" fmla="*/ 519 w 2886"/>
                <a:gd name="T23" fmla="*/ 32 h 2181"/>
                <a:gd name="T24" fmla="*/ 396 w 2886"/>
                <a:gd name="T25" fmla="*/ 30 h 2181"/>
                <a:gd name="T26" fmla="*/ 72 w 2886"/>
                <a:gd name="T27" fmla="*/ 2 h 2181"/>
                <a:gd name="T28" fmla="*/ 43 w 2886"/>
                <a:gd name="T29" fmla="*/ 0 h 218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86" h="2181">
                  <a:moveTo>
                    <a:pt x="227" y="0"/>
                  </a:moveTo>
                  <a:lnTo>
                    <a:pt x="110" y="741"/>
                  </a:lnTo>
                  <a:lnTo>
                    <a:pt x="0" y="2044"/>
                  </a:lnTo>
                  <a:lnTo>
                    <a:pt x="1134" y="2128"/>
                  </a:lnTo>
                  <a:lnTo>
                    <a:pt x="2040" y="2170"/>
                  </a:lnTo>
                  <a:lnTo>
                    <a:pt x="2835" y="2181"/>
                  </a:lnTo>
                  <a:lnTo>
                    <a:pt x="2826" y="1035"/>
                  </a:lnTo>
                  <a:lnTo>
                    <a:pt x="2886" y="591"/>
                  </a:lnTo>
                  <a:lnTo>
                    <a:pt x="2868" y="423"/>
                  </a:lnTo>
                  <a:lnTo>
                    <a:pt x="2856" y="267"/>
                  </a:lnTo>
                  <a:lnTo>
                    <a:pt x="2868" y="147"/>
                  </a:lnTo>
                  <a:lnTo>
                    <a:pt x="2745" y="169"/>
                  </a:lnTo>
                  <a:lnTo>
                    <a:pt x="2093" y="157"/>
                  </a:lnTo>
                  <a:lnTo>
                    <a:pt x="380" y="12"/>
                  </a:lnTo>
                  <a:lnTo>
                    <a:pt x="227"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6" name="Freeform 15">
              <a:extLst>
                <a:ext uri="{FF2B5EF4-FFF2-40B4-BE49-F238E27FC236}">
                  <a16:creationId xmlns:a16="http://schemas.microsoft.com/office/drawing/2014/main" id="{BA01A0E7-ACB3-7D2A-1E2D-6229E66FB5D0}"/>
                </a:ext>
              </a:extLst>
            </p:cNvPr>
            <p:cNvSpPr>
              <a:spLocks/>
            </p:cNvSpPr>
            <p:nvPr/>
          </p:nvSpPr>
          <p:spPr bwMode="auto">
            <a:xfrm>
              <a:off x="4667919" y="3719375"/>
              <a:ext cx="787591" cy="861625"/>
            </a:xfrm>
            <a:custGeom>
              <a:avLst/>
              <a:gdLst>
                <a:gd name="T0" fmla="*/ 41 w 2655"/>
                <a:gd name="T1" fmla="*/ 0 h 2904"/>
                <a:gd name="T2" fmla="*/ 261 w 2655"/>
                <a:gd name="T3" fmla="*/ 16 h 2904"/>
                <a:gd name="T4" fmla="*/ 411 w 2655"/>
                <a:gd name="T5" fmla="*/ 23 h 2904"/>
                <a:gd name="T6" fmla="*/ 503 w 2655"/>
                <a:gd name="T7" fmla="*/ 25 h 2904"/>
                <a:gd name="T8" fmla="*/ 500 w 2655"/>
                <a:gd name="T9" fmla="*/ 75 h 2904"/>
                <a:gd name="T10" fmla="*/ 503 w 2655"/>
                <a:gd name="T11" fmla="*/ 283 h 2904"/>
                <a:gd name="T12" fmla="*/ 497 w 2655"/>
                <a:gd name="T13" fmla="*/ 505 h 2904"/>
                <a:gd name="T14" fmla="*/ 194 w 2655"/>
                <a:gd name="T15" fmla="*/ 494 h 2904"/>
                <a:gd name="T16" fmla="*/ 206 w 2655"/>
                <a:gd name="T17" fmla="*/ 516 h 2904"/>
                <a:gd name="T18" fmla="*/ 171 w 2655"/>
                <a:gd name="T19" fmla="*/ 510 h 2904"/>
                <a:gd name="T20" fmla="*/ 130 w 2655"/>
                <a:gd name="T21" fmla="*/ 512 h 2904"/>
                <a:gd name="T22" fmla="*/ 80 w 2655"/>
                <a:gd name="T23" fmla="*/ 505 h 2904"/>
                <a:gd name="T24" fmla="*/ 78 w 2655"/>
                <a:gd name="T25" fmla="*/ 532 h 2904"/>
                <a:gd name="T26" fmla="*/ 73 w 2655"/>
                <a:gd name="T27" fmla="*/ 551 h 2904"/>
                <a:gd name="T28" fmla="*/ 0 w 2655"/>
                <a:gd name="T29" fmla="*/ 549 h 2904"/>
                <a:gd name="T30" fmla="*/ 41 w 2655"/>
                <a:gd name="T31" fmla="*/ 0 h 29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55" h="2904">
                  <a:moveTo>
                    <a:pt x="217" y="0"/>
                  </a:moveTo>
                  <a:lnTo>
                    <a:pt x="1377" y="84"/>
                  </a:lnTo>
                  <a:lnTo>
                    <a:pt x="2169" y="122"/>
                  </a:lnTo>
                  <a:lnTo>
                    <a:pt x="2653" y="132"/>
                  </a:lnTo>
                  <a:lnTo>
                    <a:pt x="2637" y="396"/>
                  </a:lnTo>
                  <a:lnTo>
                    <a:pt x="2655" y="1494"/>
                  </a:lnTo>
                  <a:lnTo>
                    <a:pt x="2625" y="2664"/>
                  </a:lnTo>
                  <a:lnTo>
                    <a:pt x="1026" y="2601"/>
                  </a:lnTo>
                  <a:lnTo>
                    <a:pt x="1086" y="2721"/>
                  </a:lnTo>
                  <a:lnTo>
                    <a:pt x="903" y="2688"/>
                  </a:lnTo>
                  <a:lnTo>
                    <a:pt x="687" y="2700"/>
                  </a:lnTo>
                  <a:lnTo>
                    <a:pt x="423" y="2664"/>
                  </a:lnTo>
                  <a:lnTo>
                    <a:pt x="411" y="2802"/>
                  </a:lnTo>
                  <a:lnTo>
                    <a:pt x="387" y="2904"/>
                  </a:lnTo>
                  <a:lnTo>
                    <a:pt x="0" y="2892"/>
                  </a:lnTo>
                  <a:lnTo>
                    <a:pt x="217"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7" name="Freeform 16">
              <a:extLst>
                <a:ext uri="{FF2B5EF4-FFF2-40B4-BE49-F238E27FC236}">
                  <a16:creationId xmlns:a16="http://schemas.microsoft.com/office/drawing/2014/main" id="{C704EC93-63CE-CD48-804F-B492CD33974D}"/>
                </a:ext>
              </a:extLst>
            </p:cNvPr>
            <p:cNvSpPr>
              <a:spLocks/>
            </p:cNvSpPr>
            <p:nvPr/>
          </p:nvSpPr>
          <p:spPr bwMode="auto">
            <a:xfrm>
              <a:off x="5450813" y="3720938"/>
              <a:ext cx="1074130" cy="511346"/>
            </a:xfrm>
            <a:custGeom>
              <a:avLst/>
              <a:gdLst>
                <a:gd name="T0" fmla="*/ 3 w 3616"/>
                <a:gd name="T1" fmla="*/ 24 h 1724"/>
                <a:gd name="T2" fmla="*/ 0 w 3616"/>
                <a:gd name="T3" fmla="*/ 74 h 1724"/>
                <a:gd name="T4" fmla="*/ 109 w 3616"/>
                <a:gd name="T5" fmla="*/ 73 h 1724"/>
                <a:gd name="T6" fmla="*/ 169 w 3616"/>
                <a:gd name="T7" fmla="*/ 71 h 1724"/>
                <a:gd name="T8" fmla="*/ 231 w 3616"/>
                <a:gd name="T9" fmla="*/ 71 h 1724"/>
                <a:gd name="T10" fmla="*/ 234 w 3616"/>
                <a:gd name="T11" fmla="*/ 106 h 1724"/>
                <a:gd name="T12" fmla="*/ 235 w 3616"/>
                <a:gd name="T13" fmla="*/ 158 h 1724"/>
                <a:gd name="T14" fmla="*/ 230 w 3616"/>
                <a:gd name="T15" fmla="*/ 187 h 1724"/>
                <a:gd name="T16" fmla="*/ 223 w 3616"/>
                <a:gd name="T17" fmla="*/ 211 h 1724"/>
                <a:gd name="T18" fmla="*/ 230 w 3616"/>
                <a:gd name="T19" fmla="*/ 234 h 1724"/>
                <a:gd name="T20" fmla="*/ 231 w 3616"/>
                <a:gd name="T21" fmla="*/ 259 h 1724"/>
                <a:gd name="T22" fmla="*/ 261 w 3616"/>
                <a:gd name="T23" fmla="*/ 262 h 1724"/>
                <a:gd name="T24" fmla="*/ 280 w 3616"/>
                <a:gd name="T25" fmla="*/ 274 h 1724"/>
                <a:gd name="T26" fmla="*/ 306 w 3616"/>
                <a:gd name="T27" fmla="*/ 276 h 1724"/>
                <a:gd name="T28" fmla="*/ 338 w 3616"/>
                <a:gd name="T29" fmla="*/ 295 h 1724"/>
                <a:gd name="T30" fmla="*/ 381 w 3616"/>
                <a:gd name="T31" fmla="*/ 288 h 1724"/>
                <a:gd name="T32" fmla="*/ 412 w 3616"/>
                <a:gd name="T33" fmla="*/ 315 h 1724"/>
                <a:gd name="T34" fmla="*/ 440 w 3616"/>
                <a:gd name="T35" fmla="*/ 309 h 1724"/>
                <a:gd name="T36" fmla="*/ 464 w 3616"/>
                <a:gd name="T37" fmla="*/ 321 h 1724"/>
                <a:gd name="T38" fmla="*/ 492 w 3616"/>
                <a:gd name="T39" fmla="*/ 319 h 1724"/>
                <a:gd name="T40" fmla="*/ 544 w 3616"/>
                <a:gd name="T41" fmla="*/ 327 h 1724"/>
                <a:gd name="T42" fmla="*/ 591 w 3616"/>
                <a:gd name="T43" fmla="*/ 309 h 1724"/>
                <a:gd name="T44" fmla="*/ 617 w 3616"/>
                <a:gd name="T45" fmla="*/ 312 h 1724"/>
                <a:gd name="T46" fmla="*/ 636 w 3616"/>
                <a:gd name="T47" fmla="*/ 303 h 1724"/>
                <a:gd name="T48" fmla="*/ 657 w 3616"/>
                <a:gd name="T49" fmla="*/ 321 h 1724"/>
                <a:gd name="T50" fmla="*/ 686 w 3616"/>
                <a:gd name="T51" fmla="*/ 327 h 1724"/>
                <a:gd name="T52" fmla="*/ 686 w 3616"/>
                <a:gd name="T53" fmla="*/ 173 h 1724"/>
                <a:gd name="T54" fmla="*/ 673 w 3616"/>
                <a:gd name="T55" fmla="*/ 112 h 1724"/>
                <a:gd name="T56" fmla="*/ 669 w 3616"/>
                <a:gd name="T57" fmla="*/ 74 h 1724"/>
                <a:gd name="T58" fmla="*/ 669 w 3616"/>
                <a:gd name="T59" fmla="*/ 48 h 1724"/>
                <a:gd name="T60" fmla="*/ 664 w 3616"/>
                <a:gd name="T61" fmla="*/ 26 h 1724"/>
                <a:gd name="T62" fmla="*/ 654 w 3616"/>
                <a:gd name="T63" fmla="*/ 0 h 1724"/>
                <a:gd name="T64" fmla="*/ 587 w 3616"/>
                <a:gd name="T65" fmla="*/ 5 h 1724"/>
                <a:gd name="T66" fmla="*/ 344 w 3616"/>
                <a:gd name="T67" fmla="*/ 25 h 1724"/>
                <a:gd name="T68" fmla="*/ 219 w 3616"/>
                <a:gd name="T69" fmla="*/ 25 h 1724"/>
                <a:gd name="T70" fmla="*/ 79 w 3616"/>
                <a:gd name="T71" fmla="*/ 25 h 1724"/>
                <a:gd name="T72" fmla="*/ 3 w 3616"/>
                <a:gd name="T73" fmla="*/ 24 h 17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16" h="1724">
                  <a:moveTo>
                    <a:pt x="14" y="124"/>
                  </a:moveTo>
                  <a:lnTo>
                    <a:pt x="0" y="392"/>
                  </a:lnTo>
                  <a:lnTo>
                    <a:pt x="573" y="383"/>
                  </a:lnTo>
                  <a:lnTo>
                    <a:pt x="893" y="374"/>
                  </a:lnTo>
                  <a:lnTo>
                    <a:pt x="1215" y="374"/>
                  </a:lnTo>
                  <a:lnTo>
                    <a:pt x="1231" y="557"/>
                  </a:lnTo>
                  <a:lnTo>
                    <a:pt x="1241" y="831"/>
                  </a:lnTo>
                  <a:lnTo>
                    <a:pt x="1213" y="987"/>
                  </a:lnTo>
                  <a:lnTo>
                    <a:pt x="1177" y="1115"/>
                  </a:lnTo>
                  <a:lnTo>
                    <a:pt x="1213" y="1233"/>
                  </a:lnTo>
                  <a:lnTo>
                    <a:pt x="1215" y="1364"/>
                  </a:lnTo>
                  <a:lnTo>
                    <a:pt x="1378" y="1380"/>
                  </a:lnTo>
                  <a:lnTo>
                    <a:pt x="1478" y="1444"/>
                  </a:lnTo>
                  <a:lnTo>
                    <a:pt x="1615" y="1453"/>
                  </a:lnTo>
                  <a:lnTo>
                    <a:pt x="1780" y="1553"/>
                  </a:lnTo>
                  <a:lnTo>
                    <a:pt x="2009" y="1517"/>
                  </a:lnTo>
                  <a:lnTo>
                    <a:pt x="2173" y="1663"/>
                  </a:lnTo>
                  <a:lnTo>
                    <a:pt x="2319" y="1627"/>
                  </a:lnTo>
                  <a:lnTo>
                    <a:pt x="2446" y="1694"/>
                  </a:lnTo>
                  <a:lnTo>
                    <a:pt x="2594" y="1681"/>
                  </a:lnTo>
                  <a:lnTo>
                    <a:pt x="2866" y="1724"/>
                  </a:lnTo>
                  <a:lnTo>
                    <a:pt x="3115" y="1627"/>
                  </a:lnTo>
                  <a:lnTo>
                    <a:pt x="3252" y="1645"/>
                  </a:lnTo>
                  <a:lnTo>
                    <a:pt x="3353" y="1599"/>
                  </a:lnTo>
                  <a:lnTo>
                    <a:pt x="3462" y="1691"/>
                  </a:lnTo>
                  <a:lnTo>
                    <a:pt x="3616" y="1724"/>
                  </a:lnTo>
                  <a:lnTo>
                    <a:pt x="3616" y="914"/>
                  </a:lnTo>
                  <a:lnTo>
                    <a:pt x="3545" y="593"/>
                  </a:lnTo>
                  <a:lnTo>
                    <a:pt x="3526" y="392"/>
                  </a:lnTo>
                  <a:lnTo>
                    <a:pt x="3526" y="254"/>
                  </a:lnTo>
                  <a:lnTo>
                    <a:pt x="3499" y="136"/>
                  </a:lnTo>
                  <a:lnTo>
                    <a:pt x="3446" y="0"/>
                  </a:lnTo>
                  <a:lnTo>
                    <a:pt x="3096" y="28"/>
                  </a:lnTo>
                  <a:lnTo>
                    <a:pt x="1814" y="134"/>
                  </a:lnTo>
                  <a:lnTo>
                    <a:pt x="1155" y="134"/>
                  </a:lnTo>
                  <a:lnTo>
                    <a:pt x="416" y="130"/>
                  </a:lnTo>
                  <a:lnTo>
                    <a:pt x="14" y="124"/>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8" name="Freeform 17">
              <a:extLst>
                <a:ext uri="{FF2B5EF4-FFF2-40B4-BE49-F238E27FC236}">
                  <a16:creationId xmlns:a16="http://schemas.microsoft.com/office/drawing/2014/main" id="{C097FB3F-269C-6575-239E-C8D08E0E1F97}"/>
                </a:ext>
              </a:extLst>
            </p:cNvPr>
            <p:cNvSpPr>
              <a:spLocks/>
            </p:cNvSpPr>
            <p:nvPr/>
          </p:nvSpPr>
          <p:spPr bwMode="auto">
            <a:xfrm>
              <a:off x="4973248" y="3831964"/>
              <a:ext cx="1708275" cy="1596586"/>
            </a:xfrm>
            <a:custGeom>
              <a:avLst/>
              <a:gdLst>
                <a:gd name="T0" fmla="*/ 11 w 5759"/>
                <a:gd name="T1" fmla="*/ 444 h 5383"/>
                <a:gd name="T2" fmla="*/ 68 w 5759"/>
                <a:gd name="T3" fmla="*/ 494 h 5383"/>
                <a:gd name="T4" fmla="*/ 108 w 5759"/>
                <a:gd name="T5" fmla="*/ 540 h 5383"/>
                <a:gd name="T6" fmla="*/ 137 w 5759"/>
                <a:gd name="T7" fmla="*/ 574 h 5383"/>
                <a:gd name="T8" fmla="*/ 163 w 5759"/>
                <a:gd name="T9" fmla="*/ 636 h 5383"/>
                <a:gd name="T10" fmla="*/ 205 w 5759"/>
                <a:gd name="T11" fmla="*/ 693 h 5383"/>
                <a:gd name="T12" fmla="*/ 271 w 5759"/>
                <a:gd name="T13" fmla="*/ 730 h 5383"/>
                <a:gd name="T14" fmla="*/ 313 w 5759"/>
                <a:gd name="T15" fmla="*/ 710 h 5383"/>
                <a:gd name="T16" fmla="*/ 353 w 5759"/>
                <a:gd name="T17" fmla="*/ 666 h 5383"/>
                <a:gd name="T18" fmla="*/ 412 w 5759"/>
                <a:gd name="T19" fmla="*/ 661 h 5383"/>
                <a:gd name="T20" fmla="*/ 488 w 5759"/>
                <a:gd name="T21" fmla="*/ 727 h 5383"/>
                <a:gd name="T22" fmla="*/ 563 w 5759"/>
                <a:gd name="T23" fmla="*/ 841 h 5383"/>
                <a:gd name="T24" fmla="*/ 606 w 5759"/>
                <a:gd name="T25" fmla="*/ 909 h 5383"/>
                <a:gd name="T26" fmla="*/ 637 w 5759"/>
                <a:gd name="T27" fmla="*/ 983 h 5383"/>
                <a:gd name="T28" fmla="*/ 745 w 5759"/>
                <a:gd name="T29" fmla="*/ 1018 h 5383"/>
                <a:gd name="T30" fmla="*/ 811 w 5759"/>
                <a:gd name="T31" fmla="*/ 1021 h 5383"/>
                <a:gd name="T32" fmla="*/ 794 w 5759"/>
                <a:gd name="T33" fmla="*/ 979 h 5383"/>
                <a:gd name="T34" fmla="*/ 768 w 5759"/>
                <a:gd name="T35" fmla="*/ 938 h 5383"/>
                <a:gd name="T36" fmla="*/ 773 w 5759"/>
                <a:gd name="T37" fmla="*/ 892 h 5383"/>
                <a:gd name="T38" fmla="*/ 777 w 5759"/>
                <a:gd name="T39" fmla="*/ 868 h 5383"/>
                <a:gd name="T40" fmla="*/ 762 w 5759"/>
                <a:gd name="T41" fmla="*/ 830 h 5383"/>
                <a:gd name="T42" fmla="*/ 779 w 5759"/>
                <a:gd name="T43" fmla="*/ 796 h 5383"/>
                <a:gd name="T44" fmla="*/ 830 w 5759"/>
                <a:gd name="T45" fmla="*/ 762 h 5383"/>
                <a:gd name="T46" fmla="*/ 859 w 5759"/>
                <a:gd name="T47" fmla="*/ 739 h 5383"/>
                <a:gd name="T48" fmla="*/ 930 w 5759"/>
                <a:gd name="T49" fmla="*/ 725 h 5383"/>
                <a:gd name="T50" fmla="*/ 955 w 5759"/>
                <a:gd name="T51" fmla="*/ 688 h 5383"/>
                <a:gd name="T52" fmla="*/ 967 w 5759"/>
                <a:gd name="T53" fmla="*/ 636 h 5383"/>
                <a:gd name="T54" fmla="*/ 1001 w 5759"/>
                <a:gd name="T55" fmla="*/ 653 h 5383"/>
                <a:gd name="T56" fmla="*/ 1080 w 5759"/>
                <a:gd name="T57" fmla="*/ 625 h 5383"/>
                <a:gd name="T58" fmla="*/ 1075 w 5759"/>
                <a:gd name="T59" fmla="*/ 523 h 5383"/>
                <a:gd name="T60" fmla="*/ 1083 w 5759"/>
                <a:gd name="T61" fmla="*/ 469 h 5383"/>
                <a:gd name="T62" fmla="*/ 1049 w 5759"/>
                <a:gd name="T63" fmla="*/ 422 h 5383"/>
                <a:gd name="T64" fmla="*/ 1038 w 5759"/>
                <a:gd name="T65" fmla="*/ 367 h 5383"/>
                <a:gd name="T66" fmla="*/ 1038 w 5759"/>
                <a:gd name="T67" fmla="*/ 317 h 5383"/>
                <a:gd name="T68" fmla="*/ 1036 w 5759"/>
                <a:gd name="T69" fmla="*/ 277 h 5383"/>
                <a:gd name="T70" fmla="*/ 991 w 5759"/>
                <a:gd name="T71" fmla="*/ 256 h 5383"/>
                <a:gd name="T72" fmla="*/ 940 w 5759"/>
                <a:gd name="T73" fmla="*/ 233 h 5383"/>
                <a:gd name="T74" fmla="*/ 895 w 5759"/>
                <a:gd name="T75" fmla="*/ 237 h 5383"/>
                <a:gd name="T76" fmla="*/ 797 w 5759"/>
                <a:gd name="T77" fmla="*/ 248 h 5383"/>
                <a:gd name="T78" fmla="*/ 744 w 5759"/>
                <a:gd name="T79" fmla="*/ 237 h 5383"/>
                <a:gd name="T80" fmla="*/ 686 w 5759"/>
                <a:gd name="T81" fmla="*/ 217 h 5383"/>
                <a:gd name="T82" fmla="*/ 611 w 5759"/>
                <a:gd name="T83" fmla="*/ 205 h 5383"/>
                <a:gd name="T84" fmla="*/ 566 w 5759"/>
                <a:gd name="T85" fmla="*/ 191 h 5383"/>
                <a:gd name="T86" fmla="*/ 535 w 5759"/>
                <a:gd name="T87" fmla="*/ 163 h 5383"/>
                <a:gd name="T88" fmla="*/ 535 w 5759"/>
                <a:gd name="T89" fmla="*/ 118 h 5383"/>
                <a:gd name="T90" fmla="*/ 539 w 5759"/>
                <a:gd name="T91" fmla="*/ 38 h 5383"/>
                <a:gd name="T92" fmla="*/ 473 w 5759"/>
                <a:gd name="T93" fmla="*/ 0 h 5383"/>
                <a:gd name="T94" fmla="*/ 305 w 5759"/>
                <a:gd name="T95" fmla="*/ 3 h 5383"/>
                <a:gd name="T96" fmla="*/ 303 w 5759"/>
                <a:gd name="T97" fmla="*/ 433 h 538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59" h="5383">
                  <a:moveTo>
                    <a:pt x="0" y="2219"/>
                  </a:moveTo>
                  <a:lnTo>
                    <a:pt x="60" y="2339"/>
                  </a:lnTo>
                  <a:lnTo>
                    <a:pt x="199" y="2439"/>
                  </a:lnTo>
                  <a:lnTo>
                    <a:pt x="361" y="2605"/>
                  </a:lnTo>
                  <a:lnTo>
                    <a:pt x="421" y="2755"/>
                  </a:lnTo>
                  <a:lnTo>
                    <a:pt x="571" y="2845"/>
                  </a:lnTo>
                  <a:lnTo>
                    <a:pt x="661" y="2875"/>
                  </a:lnTo>
                  <a:lnTo>
                    <a:pt x="721" y="3025"/>
                  </a:lnTo>
                  <a:lnTo>
                    <a:pt x="841" y="3175"/>
                  </a:lnTo>
                  <a:lnTo>
                    <a:pt x="863" y="3351"/>
                  </a:lnTo>
                  <a:lnTo>
                    <a:pt x="951" y="3519"/>
                  </a:lnTo>
                  <a:lnTo>
                    <a:pt x="1081" y="3655"/>
                  </a:lnTo>
                  <a:lnTo>
                    <a:pt x="1261" y="3685"/>
                  </a:lnTo>
                  <a:lnTo>
                    <a:pt x="1431" y="3847"/>
                  </a:lnTo>
                  <a:lnTo>
                    <a:pt x="1535" y="3815"/>
                  </a:lnTo>
                  <a:lnTo>
                    <a:pt x="1651" y="3745"/>
                  </a:lnTo>
                  <a:lnTo>
                    <a:pt x="1681" y="3595"/>
                  </a:lnTo>
                  <a:lnTo>
                    <a:pt x="1863" y="3511"/>
                  </a:lnTo>
                  <a:lnTo>
                    <a:pt x="1981" y="3415"/>
                  </a:lnTo>
                  <a:lnTo>
                    <a:pt x="2175" y="3487"/>
                  </a:lnTo>
                  <a:lnTo>
                    <a:pt x="2319" y="3567"/>
                  </a:lnTo>
                  <a:lnTo>
                    <a:pt x="2575" y="3831"/>
                  </a:lnTo>
                  <a:lnTo>
                    <a:pt x="2735" y="4095"/>
                  </a:lnTo>
                  <a:lnTo>
                    <a:pt x="2972" y="4435"/>
                  </a:lnTo>
                  <a:lnTo>
                    <a:pt x="3122" y="4555"/>
                  </a:lnTo>
                  <a:lnTo>
                    <a:pt x="3199" y="4791"/>
                  </a:lnTo>
                  <a:lnTo>
                    <a:pt x="3327" y="5023"/>
                  </a:lnTo>
                  <a:lnTo>
                    <a:pt x="3362" y="5185"/>
                  </a:lnTo>
                  <a:lnTo>
                    <a:pt x="3631" y="5279"/>
                  </a:lnTo>
                  <a:lnTo>
                    <a:pt x="3932" y="5365"/>
                  </a:lnTo>
                  <a:lnTo>
                    <a:pt x="4119" y="5383"/>
                  </a:lnTo>
                  <a:lnTo>
                    <a:pt x="4279" y="5383"/>
                  </a:lnTo>
                  <a:lnTo>
                    <a:pt x="4207" y="5271"/>
                  </a:lnTo>
                  <a:lnTo>
                    <a:pt x="4191" y="5159"/>
                  </a:lnTo>
                  <a:lnTo>
                    <a:pt x="4119" y="5079"/>
                  </a:lnTo>
                  <a:lnTo>
                    <a:pt x="4052" y="4945"/>
                  </a:lnTo>
                  <a:lnTo>
                    <a:pt x="4079" y="4839"/>
                  </a:lnTo>
                  <a:lnTo>
                    <a:pt x="4082" y="4705"/>
                  </a:lnTo>
                  <a:lnTo>
                    <a:pt x="3975" y="4639"/>
                  </a:lnTo>
                  <a:lnTo>
                    <a:pt x="4103" y="4575"/>
                  </a:lnTo>
                  <a:lnTo>
                    <a:pt x="4112" y="4435"/>
                  </a:lnTo>
                  <a:lnTo>
                    <a:pt x="4022" y="4375"/>
                  </a:lnTo>
                  <a:lnTo>
                    <a:pt x="4202" y="4345"/>
                  </a:lnTo>
                  <a:lnTo>
                    <a:pt x="4112" y="4195"/>
                  </a:lnTo>
                  <a:lnTo>
                    <a:pt x="4322" y="4165"/>
                  </a:lnTo>
                  <a:lnTo>
                    <a:pt x="4382" y="4015"/>
                  </a:lnTo>
                  <a:lnTo>
                    <a:pt x="4472" y="4015"/>
                  </a:lnTo>
                  <a:lnTo>
                    <a:pt x="4532" y="3895"/>
                  </a:lnTo>
                  <a:lnTo>
                    <a:pt x="4772" y="3895"/>
                  </a:lnTo>
                  <a:lnTo>
                    <a:pt x="4911" y="3823"/>
                  </a:lnTo>
                  <a:lnTo>
                    <a:pt x="5042" y="3745"/>
                  </a:lnTo>
                  <a:lnTo>
                    <a:pt x="5042" y="3625"/>
                  </a:lnTo>
                  <a:lnTo>
                    <a:pt x="5192" y="3535"/>
                  </a:lnTo>
                  <a:lnTo>
                    <a:pt x="5102" y="3355"/>
                  </a:lnTo>
                  <a:lnTo>
                    <a:pt x="5252" y="3325"/>
                  </a:lnTo>
                  <a:lnTo>
                    <a:pt x="5282" y="3445"/>
                  </a:lnTo>
                  <a:lnTo>
                    <a:pt x="5463" y="3391"/>
                  </a:lnTo>
                  <a:lnTo>
                    <a:pt x="5702" y="3295"/>
                  </a:lnTo>
                  <a:lnTo>
                    <a:pt x="5695" y="3031"/>
                  </a:lnTo>
                  <a:lnTo>
                    <a:pt x="5672" y="2755"/>
                  </a:lnTo>
                  <a:lnTo>
                    <a:pt x="5759" y="2671"/>
                  </a:lnTo>
                  <a:lnTo>
                    <a:pt x="5719" y="2471"/>
                  </a:lnTo>
                  <a:lnTo>
                    <a:pt x="5612" y="2305"/>
                  </a:lnTo>
                  <a:lnTo>
                    <a:pt x="5535" y="2223"/>
                  </a:lnTo>
                  <a:lnTo>
                    <a:pt x="5462" y="2035"/>
                  </a:lnTo>
                  <a:lnTo>
                    <a:pt x="5479" y="1935"/>
                  </a:lnTo>
                  <a:lnTo>
                    <a:pt x="5463" y="1799"/>
                  </a:lnTo>
                  <a:lnTo>
                    <a:pt x="5479" y="1671"/>
                  </a:lnTo>
                  <a:lnTo>
                    <a:pt x="5439" y="1559"/>
                  </a:lnTo>
                  <a:lnTo>
                    <a:pt x="5471" y="1463"/>
                  </a:lnTo>
                  <a:lnTo>
                    <a:pt x="5432" y="1345"/>
                  </a:lnTo>
                  <a:lnTo>
                    <a:pt x="5231" y="1351"/>
                  </a:lnTo>
                  <a:lnTo>
                    <a:pt x="5075" y="1317"/>
                  </a:lnTo>
                  <a:lnTo>
                    <a:pt x="4964" y="1226"/>
                  </a:lnTo>
                  <a:lnTo>
                    <a:pt x="4865" y="1271"/>
                  </a:lnTo>
                  <a:lnTo>
                    <a:pt x="4727" y="1251"/>
                  </a:lnTo>
                  <a:lnTo>
                    <a:pt x="4479" y="1350"/>
                  </a:lnTo>
                  <a:lnTo>
                    <a:pt x="4208" y="1305"/>
                  </a:lnTo>
                  <a:lnTo>
                    <a:pt x="4055" y="1319"/>
                  </a:lnTo>
                  <a:lnTo>
                    <a:pt x="3927" y="1251"/>
                  </a:lnTo>
                  <a:lnTo>
                    <a:pt x="3786" y="1287"/>
                  </a:lnTo>
                  <a:lnTo>
                    <a:pt x="3620" y="1143"/>
                  </a:lnTo>
                  <a:lnTo>
                    <a:pt x="3392" y="1179"/>
                  </a:lnTo>
                  <a:lnTo>
                    <a:pt x="3227" y="1079"/>
                  </a:lnTo>
                  <a:lnTo>
                    <a:pt x="3084" y="1068"/>
                  </a:lnTo>
                  <a:lnTo>
                    <a:pt x="2988" y="1005"/>
                  </a:lnTo>
                  <a:lnTo>
                    <a:pt x="2828" y="989"/>
                  </a:lnTo>
                  <a:lnTo>
                    <a:pt x="2823" y="858"/>
                  </a:lnTo>
                  <a:lnTo>
                    <a:pt x="2786" y="740"/>
                  </a:lnTo>
                  <a:lnTo>
                    <a:pt x="2823" y="620"/>
                  </a:lnTo>
                  <a:lnTo>
                    <a:pt x="2852" y="458"/>
                  </a:lnTo>
                  <a:lnTo>
                    <a:pt x="2843" y="198"/>
                  </a:lnTo>
                  <a:lnTo>
                    <a:pt x="2825" y="0"/>
                  </a:lnTo>
                  <a:lnTo>
                    <a:pt x="2498" y="0"/>
                  </a:lnTo>
                  <a:lnTo>
                    <a:pt x="2156" y="9"/>
                  </a:lnTo>
                  <a:lnTo>
                    <a:pt x="1611" y="18"/>
                  </a:lnTo>
                  <a:lnTo>
                    <a:pt x="1629" y="1167"/>
                  </a:lnTo>
                  <a:lnTo>
                    <a:pt x="1598" y="2282"/>
                  </a:lnTo>
                  <a:lnTo>
                    <a:pt x="0" y="2219"/>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89" name="Freeform 20">
              <a:extLst>
                <a:ext uri="{FF2B5EF4-FFF2-40B4-BE49-F238E27FC236}">
                  <a16:creationId xmlns:a16="http://schemas.microsoft.com/office/drawing/2014/main" id="{69C806A7-C968-CF2D-B6DF-35117ED87287}"/>
                </a:ext>
              </a:extLst>
            </p:cNvPr>
            <p:cNvSpPr>
              <a:spLocks/>
            </p:cNvSpPr>
            <p:nvPr/>
          </p:nvSpPr>
          <p:spPr bwMode="auto">
            <a:xfrm>
              <a:off x="6191432" y="2729523"/>
              <a:ext cx="737486" cy="473816"/>
            </a:xfrm>
            <a:custGeom>
              <a:avLst/>
              <a:gdLst>
                <a:gd name="T0" fmla="*/ 0 w 2485"/>
                <a:gd name="T1" fmla="*/ 35 h 1601"/>
                <a:gd name="T2" fmla="*/ 367 w 2485"/>
                <a:gd name="T3" fmla="*/ 0 h 1601"/>
                <a:gd name="T4" fmla="*/ 378 w 2485"/>
                <a:gd name="T5" fmla="*/ 14 h 1601"/>
                <a:gd name="T6" fmla="*/ 379 w 2485"/>
                <a:gd name="T7" fmla="*/ 40 h 1601"/>
                <a:gd name="T8" fmla="*/ 386 w 2485"/>
                <a:gd name="T9" fmla="*/ 65 h 1601"/>
                <a:gd name="T10" fmla="*/ 408 w 2485"/>
                <a:gd name="T11" fmla="*/ 74 h 1601"/>
                <a:gd name="T12" fmla="*/ 428 w 2485"/>
                <a:gd name="T13" fmla="*/ 85 h 1601"/>
                <a:gd name="T14" fmla="*/ 447 w 2485"/>
                <a:gd name="T15" fmla="*/ 109 h 1601"/>
                <a:gd name="T16" fmla="*/ 463 w 2485"/>
                <a:gd name="T17" fmla="*/ 127 h 1601"/>
                <a:gd name="T18" fmla="*/ 471 w 2485"/>
                <a:gd name="T19" fmla="*/ 154 h 1601"/>
                <a:gd name="T20" fmla="*/ 451 w 2485"/>
                <a:gd name="T21" fmla="*/ 178 h 1601"/>
                <a:gd name="T22" fmla="*/ 426 w 2485"/>
                <a:gd name="T23" fmla="*/ 189 h 1601"/>
                <a:gd name="T24" fmla="*/ 399 w 2485"/>
                <a:gd name="T25" fmla="*/ 189 h 1601"/>
                <a:gd name="T26" fmla="*/ 416 w 2485"/>
                <a:gd name="T27" fmla="*/ 217 h 1601"/>
                <a:gd name="T28" fmla="*/ 407 w 2485"/>
                <a:gd name="T29" fmla="*/ 248 h 1601"/>
                <a:gd name="T30" fmla="*/ 394 w 2485"/>
                <a:gd name="T31" fmla="*/ 274 h 1601"/>
                <a:gd name="T32" fmla="*/ 388 w 2485"/>
                <a:gd name="T33" fmla="*/ 295 h 1601"/>
                <a:gd name="T34" fmla="*/ 360 w 2485"/>
                <a:gd name="T35" fmla="*/ 274 h 1601"/>
                <a:gd name="T36" fmla="*/ 277 w 2485"/>
                <a:gd name="T37" fmla="*/ 289 h 1601"/>
                <a:gd name="T38" fmla="*/ 195 w 2485"/>
                <a:gd name="T39" fmla="*/ 297 h 1601"/>
                <a:gd name="T40" fmla="*/ 73 w 2485"/>
                <a:gd name="T41" fmla="*/ 303 h 1601"/>
                <a:gd name="T42" fmla="*/ 73 w 2485"/>
                <a:gd name="T43" fmla="*/ 256 h 1601"/>
                <a:gd name="T44" fmla="*/ 23 w 2485"/>
                <a:gd name="T45" fmla="*/ 157 h 1601"/>
                <a:gd name="T46" fmla="*/ 6 w 2485"/>
                <a:gd name="T47" fmla="*/ 117 h 1601"/>
                <a:gd name="T48" fmla="*/ 6 w 2485"/>
                <a:gd name="T49" fmla="*/ 59 h 1601"/>
                <a:gd name="T50" fmla="*/ 0 w 2485"/>
                <a:gd name="T51" fmla="*/ 35 h 160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85" h="1601">
                  <a:moveTo>
                    <a:pt x="0" y="183"/>
                  </a:moveTo>
                  <a:lnTo>
                    <a:pt x="1935" y="0"/>
                  </a:lnTo>
                  <a:lnTo>
                    <a:pt x="1996" y="75"/>
                  </a:lnTo>
                  <a:lnTo>
                    <a:pt x="1998" y="212"/>
                  </a:lnTo>
                  <a:lnTo>
                    <a:pt x="2037" y="344"/>
                  </a:lnTo>
                  <a:lnTo>
                    <a:pt x="2155" y="393"/>
                  </a:lnTo>
                  <a:lnTo>
                    <a:pt x="2257" y="447"/>
                  </a:lnTo>
                  <a:lnTo>
                    <a:pt x="2357" y="575"/>
                  </a:lnTo>
                  <a:lnTo>
                    <a:pt x="2445" y="671"/>
                  </a:lnTo>
                  <a:lnTo>
                    <a:pt x="2485" y="815"/>
                  </a:lnTo>
                  <a:lnTo>
                    <a:pt x="2377" y="939"/>
                  </a:lnTo>
                  <a:lnTo>
                    <a:pt x="2245" y="999"/>
                  </a:lnTo>
                  <a:lnTo>
                    <a:pt x="2107" y="999"/>
                  </a:lnTo>
                  <a:lnTo>
                    <a:pt x="2197" y="1149"/>
                  </a:lnTo>
                  <a:lnTo>
                    <a:pt x="2149" y="1311"/>
                  </a:lnTo>
                  <a:lnTo>
                    <a:pt x="2077" y="1449"/>
                  </a:lnTo>
                  <a:lnTo>
                    <a:pt x="2045" y="1559"/>
                  </a:lnTo>
                  <a:lnTo>
                    <a:pt x="1897" y="1449"/>
                  </a:lnTo>
                  <a:lnTo>
                    <a:pt x="1461" y="1527"/>
                  </a:lnTo>
                  <a:lnTo>
                    <a:pt x="1029" y="1567"/>
                  </a:lnTo>
                  <a:lnTo>
                    <a:pt x="384" y="1601"/>
                  </a:lnTo>
                  <a:lnTo>
                    <a:pt x="384" y="1355"/>
                  </a:lnTo>
                  <a:lnTo>
                    <a:pt x="120" y="827"/>
                  </a:lnTo>
                  <a:lnTo>
                    <a:pt x="33" y="620"/>
                  </a:lnTo>
                  <a:lnTo>
                    <a:pt x="34" y="312"/>
                  </a:lnTo>
                  <a:lnTo>
                    <a:pt x="0" y="183"/>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0" name="Freeform 289">
              <a:extLst>
                <a:ext uri="{FF2B5EF4-FFF2-40B4-BE49-F238E27FC236}">
                  <a16:creationId xmlns:a16="http://schemas.microsoft.com/office/drawing/2014/main" id="{F1ADA30C-E78F-4E0F-7119-3786CA142012}"/>
                </a:ext>
              </a:extLst>
            </p:cNvPr>
            <p:cNvSpPr>
              <a:spLocks/>
            </p:cNvSpPr>
            <p:nvPr/>
          </p:nvSpPr>
          <p:spPr bwMode="auto">
            <a:xfrm>
              <a:off x="7223285" y="2842112"/>
              <a:ext cx="372658" cy="664593"/>
            </a:xfrm>
            <a:custGeom>
              <a:avLst/>
              <a:gdLst>
                <a:gd name="T0" fmla="*/ 0 w 1255"/>
                <a:gd name="T1" fmla="*/ 49 h 2237"/>
                <a:gd name="T2" fmla="*/ 2 w 1255"/>
                <a:gd name="T3" fmla="*/ 86 h 2237"/>
                <a:gd name="T4" fmla="*/ 13 w 1255"/>
                <a:gd name="T5" fmla="*/ 123 h 2237"/>
                <a:gd name="T6" fmla="*/ 27 w 1255"/>
                <a:gd name="T7" fmla="*/ 158 h 2237"/>
                <a:gd name="T8" fmla="*/ 29 w 1255"/>
                <a:gd name="T9" fmla="*/ 192 h 2237"/>
                <a:gd name="T10" fmla="*/ 40 w 1255"/>
                <a:gd name="T11" fmla="*/ 231 h 2237"/>
                <a:gd name="T12" fmla="*/ 23 w 1255"/>
                <a:gd name="T13" fmla="*/ 262 h 2237"/>
                <a:gd name="T14" fmla="*/ 34 w 1255"/>
                <a:gd name="T15" fmla="*/ 335 h 2237"/>
                <a:gd name="T16" fmla="*/ 14 w 1255"/>
                <a:gd name="T17" fmla="*/ 386 h 2237"/>
                <a:gd name="T18" fmla="*/ 12 w 1255"/>
                <a:gd name="T19" fmla="*/ 425 h 2237"/>
                <a:gd name="T20" fmla="*/ 33 w 1255"/>
                <a:gd name="T21" fmla="*/ 414 h 2237"/>
                <a:gd name="T22" fmla="*/ 49 w 1255"/>
                <a:gd name="T23" fmla="*/ 399 h 2237"/>
                <a:gd name="T24" fmla="*/ 68 w 1255"/>
                <a:gd name="T25" fmla="*/ 412 h 2237"/>
                <a:gd name="T26" fmla="*/ 88 w 1255"/>
                <a:gd name="T27" fmla="*/ 393 h 2237"/>
                <a:gd name="T28" fmla="*/ 111 w 1255"/>
                <a:gd name="T29" fmla="*/ 382 h 2237"/>
                <a:gd name="T30" fmla="*/ 120 w 1255"/>
                <a:gd name="T31" fmla="*/ 363 h 2237"/>
                <a:gd name="T32" fmla="*/ 145 w 1255"/>
                <a:gd name="T33" fmla="*/ 371 h 2237"/>
                <a:gd name="T34" fmla="*/ 162 w 1255"/>
                <a:gd name="T35" fmla="*/ 348 h 2237"/>
                <a:gd name="T36" fmla="*/ 180 w 1255"/>
                <a:gd name="T37" fmla="*/ 321 h 2237"/>
                <a:gd name="T38" fmla="*/ 180 w 1255"/>
                <a:gd name="T39" fmla="*/ 300 h 2237"/>
                <a:gd name="T40" fmla="*/ 203 w 1255"/>
                <a:gd name="T41" fmla="*/ 286 h 2237"/>
                <a:gd name="T42" fmla="*/ 238 w 1255"/>
                <a:gd name="T43" fmla="*/ 280 h 2237"/>
                <a:gd name="T44" fmla="*/ 230 w 1255"/>
                <a:gd name="T45" fmla="*/ 260 h 2237"/>
                <a:gd name="T46" fmla="*/ 236 w 1255"/>
                <a:gd name="T47" fmla="*/ 234 h 2237"/>
                <a:gd name="T48" fmla="*/ 230 w 1255"/>
                <a:gd name="T49" fmla="*/ 195 h 2237"/>
                <a:gd name="T50" fmla="*/ 217 w 1255"/>
                <a:gd name="T51" fmla="*/ 160 h 2237"/>
                <a:gd name="T52" fmla="*/ 214 w 1255"/>
                <a:gd name="T53" fmla="*/ 108 h 2237"/>
                <a:gd name="T54" fmla="*/ 205 w 1255"/>
                <a:gd name="T55" fmla="*/ 90 h 2237"/>
                <a:gd name="T56" fmla="*/ 197 w 1255"/>
                <a:gd name="T57" fmla="*/ 69 h 2237"/>
                <a:gd name="T58" fmla="*/ 191 w 1255"/>
                <a:gd name="T59" fmla="*/ 52 h 2237"/>
                <a:gd name="T60" fmla="*/ 197 w 1255"/>
                <a:gd name="T61" fmla="*/ 37 h 2237"/>
                <a:gd name="T62" fmla="*/ 185 w 1255"/>
                <a:gd name="T63" fmla="*/ 11 h 2237"/>
                <a:gd name="T64" fmla="*/ 168 w 1255"/>
                <a:gd name="T65" fmla="*/ 0 h 2237"/>
                <a:gd name="T66" fmla="*/ 126 w 1255"/>
                <a:gd name="T67" fmla="*/ 8 h 2237"/>
                <a:gd name="T68" fmla="*/ 80 w 1255"/>
                <a:gd name="T69" fmla="*/ 17 h 2237"/>
                <a:gd name="T70" fmla="*/ 49 w 1255"/>
                <a:gd name="T71" fmla="*/ 22 h 2237"/>
                <a:gd name="T72" fmla="*/ 24 w 1255"/>
                <a:gd name="T73" fmla="*/ 35 h 2237"/>
                <a:gd name="T74" fmla="*/ 0 w 1255"/>
                <a:gd name="T75" fmla="*/ 49 h 223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55" h="2237">
                  <a:moveTo>
                    <a:pt x="0" y="260"/>
                  </a:moveTo>
                  <a:lnTo>
                    <a:pt x="9" y="452"/>
                  </a:lnTo>
                  <a:lnTo>
                    <a:pt x="70" y="645"/>
                  </a:lnTo>
                  <a:lnTo>
                    <a:pt x="144" y="833"/>
                  </a:lnTo>
                  <a:lnTo>
                    <a:pt x="151" y="1011"/>
                  </a:lnTo>
                  <a:lnTo>
                    <a:pt x="211" y="1217"/>
                  </a:lnTo>
                  <a:lnTo>
                    <a:pt x="120" y="1379"/>
                  </a:lnTo>
                  <a:lnTo>
                    <a:pt x="181" y="1763"/>
                  </a:lnTo>
                  <a:lnTo>
                    <a:pt x="73" y="2033"/>
                  </a:lnTo>
                  <a:lnTo>
                    <a:pt x="64" y="2237"/>
                  </a:lnTo>
                  <a:lnTo>
                    <a:pt x="176" y="2178"/>
                  </a:lnTo>
                  <a:lnTo>
                    <a:pt x="256" y="2101"/>
                  </a:lnTo>
                  <a:lnTo>
                    <a:pt x="360" y="2170"/>
                  </a:lnTo>
                  <a:lnTo>
                    <a:pt x="466" y="2071"/>
                  </a:lnTo>
                  <a:lnTo>
                    <a:pt x="586" y="2011"/>
                  </a:lnTo>
                  <a:lnTo>
                    <a:pt x="631" y="1913"/>
                  </a:lnTo>
                  <a:lnTo>
                    <a:pt x="766" y="1951"/>
                  </a:lnTo>
                  <a:lnTo>
                    <a:pt x="855" y="1833"/>
                  </a:lnTo>
                  <a:lnTo>
                    <a:pt x="951" y="1689"/>
                  </a:lnTo>
                  <a:lnTo>
                    <a:pt x="951" y="1577"/>
                  </a:lnTo>
                  <a:lnTo>
                    <a:pt x="1071" y="1505"/>
                  </a:lnTo>
                  <a:lnTo>
                    <a:pt x="1255" y="1473"/>
                  </a:lnTo>
                  <a:lnTo>
                    <a:pt x="1215" y="1369"/>
                  </a:lnTo>
                  <a:lnTo>
                    <a:pt x="1246" y="1231"/>
                  </a:lnTo>
                  <a:lnTo>
                    <a:pt x="1215" y="1025"/>
                  </a:lnTo>
                  <a:lnTo>
                    <a:pt x="1143" y="841"/>
                  </a:lnTo>
                  <a:lnTo>
                    <a:pt x="1126" y="570"/>
                  </a:lnTo>
                  <a:lnTo>
                    <a:pt x="1079" y="473"/>
                  </a:lnTo>
                  <a:lnTo>
                    <a:pt x="1039" y="361"/>
                  </a:lnTo>
                  <a:lnTo>
                    <a:pt x="1007" y="273"/>
                  </a:lnTo>
                  <a:lnTo>
                    <a:pt x="1039" y="193"/>
                  </a:lnTo>
                  <a:lnTo>
                    <a:pt x="976" y="60"/>
                  </a:lnTo>
                  <a:lnTo>
                    <a:pt x="886" y="0"/>
                  </a:lnTo>
                  <a:lnTo>
                    <a:pt x="663" y="41"/>
                  </a:lnTo>
                  <a:lnTo>
                    <a:pt x="423" y="89"/>
                  </a:lnTo>
                  <a:lnTo>
                    <a:pt x="256" y="114"/>
                  </a:lnTo>
                  <a:lnTo>
                    <a:pt x="127" y="185"/>
                  </a:lnTo>
                  <a:lnTo>
                    <a:pt x="0" y="26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1" name="Freeform 290">
              <a:extLst>
                <a:ext uri="{FF2B5EF4-FFF2-40B4-BE49-F238E27FC236}">
                  <a16:creationId xmlns:a16="http://schemas.microsoft.com/office/drawing/2014/main" id="{87F8366A-0468-DAC3-8AAD-9A68DDD93F4E}"/>
                </a:ext>
              </a:extLst>
            </p:cNvPr>
            <p:cNvSpPr>
              <a:spLocks/>
            </p:cNvSpPr>
            <p:nvPr/>
          </p:nvSpPr>
          <p:spPr bwMode="auto">
            <a:xfrm>
              <a:off x="7511390" y="2688865"/>
              <a:ext cx="507316" cy="573896"/>
            </a:xfrm>
            <a:custGeom>
              <a:avLst/>
              <a:gdLst>
                <a:gd name="T0" fmla="*/ 0 w 1707"/>
                <a:gd name="T1" fmla="*/ 109 h 1934"/>
                <a:gd name="T2" fmla="*/ 23 w 1707"/>
                <a:gd name="T3" fmla="*/ 94 h 1934"/>
                <a:gd name="T4" fmla="*/ 60 w 1707"/>
                <a:gd name="T5" fmla="*/ 93 h 1934"/>
                <a:gd name="T6" fmla="*/ 60 w 1707"/>
                <a:gd name="T7" fmla="*/ 85 h 1934"/>
                <a:gd name="T8" fmla="*/ 96 w 1707"/>
                <a:gd name="T9" fmla="*/ 82 h 1934"/>
                <a:gd name="T10" fmla="*/ 122 w 1707"/>
                <a:gd name="T11" fmla="*/ 90 h 1934"/>
                <a:gd name="T12" fmla="*/ 153 w 1707"/>
                <a:gd name="T13" fmla="*/ 99 h 1934"/>
                <a:gd name="T14" fmla="*/ 218 w 1707"/>
                <a:gd name="T15" fmla="*/ 59 h 1934"/>
                <a:gd name="T16" fmla="*/ 295 w 1707"/>
                <a:gd name="T17" fmla="*/ 0 h 1934"/>
                <a:gd name="T18" fmla="*/ 318 w 1707"/>
                <a:gd name="T19" fmla="*/ 82 h 1934"/>
                <a:gd name="T20" fmla="*/ 321 w 1707"/>
                <a:gd name="T21" fmla="*/ 140 h 1934"/>
                <a:gd name="T22" fmla="*/ 324 w 1707"/>
                <a:gd name="T23" fmla="*/ 190 h 1934"/>
                <a:gd name="T24" fmla="*/ 312 w 1707"/>
                <a:gd name="T25" fmla="*/ 225 h 1934"/>
                <a:gd name="T26" fmla="*/ 292 w 1707"/>
                <a:gd name="T27" fmla="*/ 250 h 1934"/>
                <a:gd name="T28" fmla="*/ 272 w 1707"/>
                <a:gd name="T29" fmla="*/ 265 h 1934"/>
                <a:gd name="T30" fmla="*/ 275 w 1707"/>
                <a:gd name="T31" fmla="*/ 284 h 1934"/>
                <a:gd name="T32" fmla="*/ 268 w 1707"/>
                <a:gd name="T33" fmla="*/ 302 h 1934"/>
                <a:gd name="T34" fmla="*/ 250 w 1707"/>
                <a:gd name="T35" fmla="*/ 299 h 1934"/>
                <a:gd name="T36" fmla="*/ 250 w 1707"/>
                <a:gd name="T37" fmla="*/ 325 h 1934"/>
                <a:gd name="T38" fmla="*/ 244 w 1707"/>
                <a:gd name="T39" fmla="*/ 344 h 1934"/>
                <a:gd name="T40" fmla="*/ 221 w 1707"/>
                <a:gd name="T41" fmla="*/ 367 h 1934"/>
                <a:gd name="T42" fmla="*/ 206 w 1707"/>
                <a:gd name="T43" fmla="*/ 349 h 1934"/>
                <a:gd name="T44" fmla="*/ 184 w 1707"/>
                <a:gd name="T45" fmla="*/ 332 h 1934"/>
                <a:gd name="T46" fmla="*/ 168 w 1707"/>
                <a:gd name="T47" fmla="*/ 349 h 1934"/>
                <a:gd name="T48" fmla="*/ 147 w 1707"/>
                <a:gd name="T49" fmla="*/ 356 h 1934"/>
                <a:gd name="T50" fmla="*/ 113 w 1707"/>
                <a:gd name="T51" fmla="*/ 356 h 1934"/>
                <a:gd name="T52" fmla="*/ 83 w 1707"/>
                <a:gd name="T53" fmla="*/ 352 h 1934"/>
                <a:gd name="T54" fmla="*/ 52 w 1707"/>
                <a:gd name="T55" fmla="*/ 332 h 1934"/>
                <a:gd name="T56" fmla="*/ 46 w 1707"/>
                <a:gd name="T57" fmla="*/ 293 h 1934"/>
                <a:gd name="T58" fmla="*/ 32 w 1707"/>
                <a:gd name="T59" fmla="*/ 258 h 1934"/>
                <a:gd name="T60" fmla="*/ 29 w 1707"/>
                <a:gd name="T61" fmla="*/ 206 h 1934"/>
                <a:gd name="T62" fmla="*/ 20 w 1707"/>
                <a:gd name="T63" fmla="*/ 189 h 1934"/>
                <a:gd name="T64" fmla="*/ 7 w 1707"/>
                <a:gd name="T65" fmla="*/ 150 h 1934"/>
                <a:gd name="T66" fmla="*/ 13 w 1707"/>
                <a:gd name="T67" fmla="*/ 135 h 1934"/>
                <a:gd name="T68" fmla="*/ 0 w 1707"/>
                <a:gd name="T69" fmla="*/ 109 h 19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07" h="1934">
                  <a:moveTo>
                    <a:pt x="0" y="575"/>
                  </a:moveTo>
                  <a:lnTo>
                    <a:pt x="123" y="496"/>
                  </a:lnTo>
                  <a:lnTo>
                    <a:pt x="315" y="488"/>
                  </a:lnTo>
                  <a:lnTo>
                    <a:pt x="315" y="448"/>
                  </a:lnTo>
                  <a:lnTo>
                    <a:pt x="507" y="432"/>
                  </a:lnTo>
                  <a:lnTo>
                    <a:pt x="643" y="472"/>
                  </a:lnTo>
                  <a:lnTo>
                    <a:pt x="805" y="523"/>
                  </a:lnTo>
                  <a:lnTo>
                    <a:pt x="1147" y="312"/>
                  </a:lnTo>
                  <a:lnTo>
                    <a:pt x="1555" y="0"/>
                  </a:lnTo>
                  <a:lnTo>
                    <a:pt x="1675" y="433"/>
                  </a:lnTo>
                  <a:lnTo>
                    <a:pt x="1691" y="736"/>
                  </a:lnTo>
                  <a:lnTo>
                    <a:pt x="1707" y="1000"/>
                  </a:lnTo>
                  <a:lnTo>
                    <a:pt x="1645" y="1184"/>
                  </a:lnTo>
                  <a:lnTo>
                    <a:pt x="1539" y="1320"/>
                  </a:lnTo>
                  <a:lnTo>
                    <a:pt x="1435" y="1394"/>
                  </a:lnTo>
                  <a:lnTo>
                    <a:pt x="1451" y="1496"/>
                  </a:lnTo>
                  <a:lnTo>
                    <a:pt x="1411" y="1592"/>
                  </a:lnTo>
                  <a:lnTo>
                    <a:pt x="1315" y="1574"/>
                  </a:lnTo>
                  <a:lnTo>
                    <a:pt x="1315" y="1712"/>
                  </a:lnTo>
                  <a:lnTo>
                    <a:pt x="1285" y="1814"/>
                  </a:lnTo>
                  <a:lnTo>
                    <a:pt x="1165" y="1934"/>
                  </a:lnTo>
                  <a:lnTo>
                    <a:pt x="1083" y="1840"/>
                  </a:lnTo>
                  <a:lnTo>
                    <a:pt x="971" y="1752"/>
                  </a:lnTo>
                  <a:lnTo>
                    <a:pt x="883" y="1840"/>
                  </a:lnTo>
                  <a:lnTo>
                    <a:pt x="775" y="1874"/>
                  </a:lnTo>
                  <a:lnTo>
                    <a:pt x="595" y="1874"/>
                  </a:lnTo>
                  <a:lnTo>
                    <a:pt x="435" y="1856"/>
                  </a:lnTo>
                  <a:lnTo>
                    <a:pt x="275" y="1750"/>
                  </a:lnTo>
                  <a:lnTo>
                    <a:pt x="242" y="1544"/>
                  </a:lnTo>
                  <a:lnTo>
                    <a:pt x="170" y="1361"/>
                  </a:lnTo>
                  <a:lnTo>
                    <a:pt x="153" y="1085"/>
                  </a:lnTo>
                  <a:lnTo>
                    <a:pt x="107" y="998"/>
                  </a:lnTo>
                  <a:lnTo>
                    <a:pt x="35" y="791"/>
                  </a:lnTo>
                  <a:lnTo>
                    <a:pt x="66" y="710"/>
                  </a:lnTo>
                  <a:lnTo>
                    <a:pt x="0" y="575"/>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2" name="Freeform 291">
              <a:extLst>
                <a:ext uri="{FF2B5EF4-FFF2-40B4-BE49-F238E27FC236}">
                  <a16:creationId xmlns:a16="http://schemas.microsoft.com/office/drawing/2014/main" id="{0FADC932-A884-9B40-029C-6D608F71B501}"/>
                </a:ext>
              </a:extLst>
            </p:cNvPr>
            <p:cNvSpPr>
              <a:spLocks/>
            </p:cNvSpPr>
            <p:nvPr/>
          </p:nvSpPr>
          <p:spPr bwMode="auto">
            <a:xfrm>
              <a:off x="7102719" y="3208029"/>
              <a:ext cx="814210" cy="486325"/>
            </a:xfrm>
            <a:custGeom>
              <a:avLst/>
              <a:gdLst>
                <a:gd name="T0" fmla="*/ 0 w 2741"/>
                <a:gd name="T1" fmla="*/ 264 h 1641"/>
                <a:gd name="T2" fmla="*/ 19 w 2741"/>
                <a:gd name="T3" fmla="*/ 275 h 1641"/>
                <a:gd name="T4" fmla="*/ 22 w 2741"/>
                <a:gd name="T5" fmla="*/ 308 h 1641"/>
                <a:gd name="T6" fmla="*/ 45 w 2741"/>
                <a:gd name="T7" fmla="*/ 311 h 1641"/>
                <a:gd name="T8" fmla="*/ 66 w 2741"/>
                <a:gd name="T9" fmla="*/ 305 h 1641"/>
                <a:gd name="T10" fmla="*/ 93 w 2741"/>
                <a:gd name="T11" fmla="*/ 304 h 1641"/>
                <a:gd name="T12" fmla="*/ 124 w 2741"/>
                <a:gd name="T13" fmla="*/ 292 h 1641"/>
                <a:gd name="T14" fmla="*/ 155 w 2741"/>
                <a:gd name="T15" fmla="*/ 279 h 1641"/>
                <a:gd name="T16" fmla="*/ 189 w 2741"/>
                <a:gd name="T17" fmla="*/ 280 h 1641"/>
                <a:gd name="T18" fmla="*/ 240 w 2741"/>
                <a:gd name="T19" fmla="*/ 264 h 1641"/>
                <a:gd name="T20" fmla="*/ 313 w 2741"/>
                <a:gd name="T21" fmla="*/ 250 h 1641"/>
                <a:gd name="T22" fmla="*/ 357 w 2741"/>
                <a:gd name="T23" fmla="*/ 244 h 1641"/>
                <a:gd name="T24" fmla="*/ 412 w 2741"/>
                <a:gd name="T25" fmla="*/ 235 h 1641"/>
                <a:gd name="T26" fmla="*/ 456 w 2741"/>
                <a:gd name="T27" fmla="*/ 222 h 1641"/>
                <a:gd name="T28" fmla="*/ 513 w 2741"/>
                <a:gd name="T29" fmla="*/ 209 h 1641"/>
                <a:gd name="T30" fmla="*/ 518 w 2741"/>
                <a:gd name="T31" fmla="*/ 193 h 1641"/>
                <a:gd name="T32" fmla="*/ 507 w 2741"/>
                <a:gd name="T33" fmla="*/ 165 h 1641"/>
                <a:gd name="T34" fmla="*/ 518 w 2741"/>
                <a:gd name="T35" fmla="*/ 145 h 1641"/>
                <a:gd name="T36" fmla="*/ 520 w 2741"/>
                <a:gd name="T37" fmla="*/ 121 h 1641"/>
                <a:gd name="T38" fmla="*/ 517 w 2741"/>
                <a:gd name="T39" fmla="*/ 97 h 1641"/>
                <a:gd name="T40" fmla="*/ 496 w 2741"/>
                <a:gd name="T41" fmla="*/ 80 h 1641"/>
                <a:gd name="T42" fmla="*/ 493 w 2741"/>
                <a:gd name="T43" fmla="*/ 47 h 1641"/>
                <a:gd name="T44" fmla="*/ 482 w 2741"/>
                <a:gd name="T45" fmla="*/ 34 h 1641"/>
                <a:gd name="T46" fmla="*/ 469 w 2741"/>
                <a:gd name="T47" fmla="*/ 19 h 1641"/>
                <a:gd name="T48" fmla="*/ 445 w 2741"/>
                <a:gd name="T49" fmla="*/ 0 h 1641"/>
                <a:gd name="T50" fmla="*/ 430 w 2741"/>
                <a:gd name="T51" fmla="*/ 16 h 1641"/>
                <a:gd name="T52" fmla="*/ 409 w 2741"/>
                <a:gd name="T53" fmla="*/ 23 h 1641"/>
                <a:gd name="T54" fmla="*/ 375 w 2741"/>
                <a:gd name="T55" fmla="*/ 23 h 1641"/>
                <a:gd name="T56" fmla="*/ 344 w 2741"/>
                <a:gd name="T57" fmla="*/ 20 h 1641"/>
                <a:gd name="T58" fmla="*/ 313 w 2741"/>
                <a:gd name="T59" fmla="*/ 0 h 1641"/>
                <a:gd name="T60" fmla="*/ 307 w 2741"/>
                <a:gd name="T61" fmla="*/ 26 h 1641"/>
                <a:gd name="T62" fmla="*/ 315 w 2741"/>
                <a:gd name="T63" fmla="*/ 46 h 1641"/>
                <a:gd name="T64" fmla="*/ 280 w 2741"/>
                <a:gd name="T65" fmla="*/ 52 h 1641"/>
                <a:gd name="T66" fmla="*/ 257 w 2741"/>
                <a:gd name="T67" fmla="*/ 65 h 1641"/>
                <a:gd name="T68" fmla="*/ 257 w 2741"/>
                <a:gd name="T69" fmla="*/ 87 h 1641"/>
                <a:gd name="T70" fmla="*/ 241 w 2741"/>
                <a:gd name="T71" fmla="*/ 111 h 1641"/>
                <a:gd name="T72" fmla="*/ 223 w 2741"/>
                <a:gd name="T73" fmla="*/ 136 h 1641"/>
                <a:gd name="T74" fmla="*/ 196 w 2741"/>
                <a:gd name="T75" fmla="*/ 129 h 1641"/>
                <a:gd name="T76" fmla="*/ 188 w 2741"/>
                <a:gd name="T77" fmla="*/ 148 h 1641"/>
                <a:gd name="T78" fmla="*/ 165 w 2741"/>
                <a:gd name="T79" fmla="*/ 159 h 1641"/>
                <a:gd name="T80" fmla="*/ 145 w 2741"/>
                <a:gd name="T81" fmla="*/ 178 h 1641"/>
                <a:gd name="T82" fmla="*/ 126 w 2741"/>
                <a:gd name="T83" fmla="*/ 165 h 1641"/>
                <a:gd name="T84" fmla="*/ 111 w 2741"/>
                <a:gd name="T85" fmla="*/ 179 h 1641"/>
                <a:gd name="T86" fmla="*/ 89 w 2741"/>
                <a:gd name="T87" fmla="*/ 190 h 1641"/>
                <a:gd name="T88" fmla="*/ 91 w 2741"/>
                <a:gd name="T89" fmla="*/ 210 h 1641"/>
                <a:gd name="T90" fmla="*/ 78 w 2741"/>
                <a:gd name="T91" fmla="*/ 225 h 1641"/>
                <a:gd name="T92" fmla="*/ 60 w 2741"/>
                <a:gd name="T93" fmla="*/ 237 h 1641"/>
                <a:gd name="T94" fmla="*/ 40 w 2741"/>
                <a:gd name="T95" fmla="*/ 248 h 1641"/>
                <a:gd name="T96" fmla="*/ 0 w 2741"/>
                <a:gd name="T97" fmla="*/ 264 h 16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741" h="1641">
                  <a:moveTo>
                    <a:pt x="0" y="1394"/>
                  </a:moveTo>
                  <a:lnTo>
                    <a:pt x="100" y="1452"/>
                  </a:lnTo>
                  <a:lnTo>
                    <a:pt x="117" y="1626"/>
                  </a:lnTo>
                  <a:lnTo>
                    <a:pt x="237" y="1641"/>
                  </a:lnTo>
                  <a:lnTo>
                    <a:pt x="350" y="1611"/>
                  </a:lnTo>
                  <a:lnTo>
                    <a:pt x="488" y="1605"/>
                  </a:lnTo>
                  <a:lnTo>
                    <a:pt x="656" y="1539"/>
                  </a:lnTo>
                  <a:lnTo>
                    <a:pt x="818" y="1473"/>
                  </a:lnTo>
                  <a:lnTo>
                    <a:pt x="998" y="1479"/>
                  </a:lnTo>
                  <a:lnTo>
                    <a:pt x="1267" y="1395"/>
                  </a:lnTo>
                  <a:lnTo>
                    <a:pt x="1651" y="1317"/>
                  </a:lnTo>
                  <a:lnTo>
                    <a:pt x="1884" y="1287"/>
                  </a:lnTo>
                  <a:lnTo>
                    <a:pt x="2172" y="1239"/>
                  </a:lnTo>
                  <a:lnTo>
                    <a:pt x="2402" y="1172"/>
                  </a:lnTo>
                  <a:lnTo>
                    <a:pt x="2705" y="1101"/>
                  </a:lnTo>
                  <a:lnTo>
                    <a:pt x="2729" y="1017"/>
                  </a:lnTo>
                  <a:lnTo>
                    <a:pt x="2672" y="872"/>
                  </a:lnTo>
                  <a:lnTo>
                    <a:pt x="2729" y="765"/>
                  </a:lnTo>
                  <a:lnTo>
                    <a:pt x="2741" y="639"/>
                  </a:lnTo>
                  <a:lnTo>
                    <a:pt x="2723" y="513"/>
                  </a:lnTo>
                  <a:lnTo>
                    <a:pt x="2615" y="423"/>
                  </a:lnTo>
                  <a:lnTo>
                    <a:pt x="2597" y="249"/>
                  </a:lnTo>
                  <a:lnTo>
                    <a:pt x="2540" y="182"/>
                  </a:lnTo>
                  <a:lnTo>
                    <a:pt x="2470" y="99"/>
                  </a:lnTo>
                  <a:lnTo>
                    <a:pt x="2347" y="2"/>
                  </a:lnTo>
                  <a:lnTo>
                    <a:pt x="2266" y="87"/>
                  </a:lnTo>
                  <a:lnTo>
                    <a:pt x="2154" y="123"/>
                  </a:lnTo>
                  <a:lnTo>
                    <a:pt x="1976" y="123"/>
                  </a:lnTo>
                  <a:lnTo>
                    <a:pt x="1813" y="107"/>
                  </a:lnTo>
                  <a:lnTo>
                    <a:pt x="1651" y="0"/>
                  </a:lnTo>
                  <a:lnTo>
                    <a:pt x="1620" y="138"/>
                  </a:lnTo>
                  <a:lnTo>
                    <a:pt x="1659" y="242"/>
                  </a:lnTo>
                  <a:lnTo>
                    <a:pt x="1476" y="272"/>
                  </a:lnTo>
                  <a:lnTo>
                    <a:pt x="1357" y="344"/>
                  </a:lnTo>
                  <a:lnTo>
                    <a:pt x="1356" y="458"/>
                  </a:lnTo>
                  <a:lnTo>
                    <a:pt x="1269" y="588"/>
                  </a:lnTo>
                  <a:lnTo>
                    <a:pt x="1173" y="717"/>
                  </a:lnTo>
                  <a:lnTo>
                    <a:pt x="1035" y="681"/>
                  </a:lnTo>
                  <a:lnTo>
                    <a:pt x="992" y="780"/>
                  </a:lnTo>
                  <a:lnTo>
                    <a:pt x="871" y="837"/>
                  </a:lnTo>
                  <a:lnTo>
                    <a:pt x="766" y="938"/>
                  </a:lnTo>
                  <a:lnTo>
                    <a:pt x="662" y="870"/>
                  </a:lnTo>
                  <a:lnTo>
                    <a:pt x="583" y="944"/>
                  </a:lnTo>
                  <a:lnTo>
                    <a:pt x="471" y="1005"/>
                  </a:lnTo>
                  <a:lnTo>
                    <a:pt x="479" y="1106"/>
                  </a:lnTo>
                  <a:lnTo>
                    <a:pt x="409" y="1185"/>
                  </a:lnTo>
                  <a:lnTo>
                    <a:pt x="315" y="1250"/>
                  </a:lnTo>
                  <a:lnTo>
                    <a:pt x="213" y="1307"/>
                  </a:lnTo>
                  <a:lnTo>
                    <a:pt x="0" y="1394"/>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3" name="Freeform 31">
              <a:extLst>
                <a:ext uri="{FF2B5EF4-FFF2-40B4-BE49-F238E27FC236}">
                  <a16:creationId xmlns:a16="http://schemas.microsoft.com/office/drawing/2014/main" id="{6DF24482-3B96-057C-B8AA-089D222BDED1}"/>
                </a:ext>
              </a:extLst>
            </p:cNvPr>
            <p:cNvSpPr>
              <a:spLocks/>
            </p:cNvSpPr>
            <p:nvPr/>
          </p:nvSpPr>
          <p:spPr bwMode="auto">
            <a:xfrm>
              <a:off x="7619430" y="3791307"/>
              <a:ext cx="627880" cy="672411"/>
            </a:xfrm>
            <a:custGeom>
              <a:avLst/>
              <a:gdLst>
                <a:gd name="T0" fmla="*/ 5 w 2113"/>
                <a:gd name="T1" fmla="*/ 43 h 2269"/>
                <a:gd name="T2" fmla="*/ 28 w 2113"/>
                <a:gd name="T3" fmla="*/ 31 h 2269"/>
                <a:gd name="T4" fmla="*/ 58 w 2113"/>
                <a:gd name="T5" fmla="*/ 33 h 2269"/>
                <a:gd name="T6" fmla="*/ 79 w 2113"/>
                <a:gd name="T7" fmla="*/ 19 h 2269"/>
                <a:gd name="T8" fmla="*/ 110 w 2113"/>
                <a:gd name="T9" fmla="*/ 16 h 2269"/>
                <a:gd name="T10" fmla="*/ 148 w 2113"/>
                <a:gd name="T11" fmla="*/ 3 h 2269"/>
                <a:gd name="T12" fmla="*/ 171 w 2113"/>
                <a:gd name="T13" fmla="*/ 0 h 2269"/>
                <a:gd name="T14" fmla="*/ 179 w 2113"/>
                <a:gd name="T15" fmla="*/ 26 h 2269"/>
                <a:gd name="T16" fmla="*/ 191 w 2113"/>
                <a:gd name="T17" fmla="*/ 45 h 2269"/>
                <a:gd name="T18" fmla="*/ 214 w 2113"/>
                <a:gd name="T19" fmla="*/ 54 h 2269"/>
                <a:gd name="T20" fmla="*/ 219 w 2113"/>
                <a:gd name="T21" fmla="*/ 72 h 2269"/>
                <a:gd name="T22" fmla="*/ 247 w 2113"/>
                <a:gd name="T23" fmla="*/ 83 h 2269"/>
                <a:gd name="T24" fmla="*/ 270 w 2113"/>
                <a:gd name="T25" fmla="*/ 97 h 2269"/>
                <a:gd name="T26" fmla="*/ 289 w 2113"/>
                <a:gd name="T27" fmla="*/ 116 h 2269"/>
                <a:gd name="T28" fmla="*/ 316 w 2113"/>
                <a:gd name="T29" fmla="*/ 129 h 2269"/>
                <a:gd name="T30" fmla="*/ 355 w 2113"/>
                <a:gd name="T31" fmla="*/ 163 h 2269"/>
                <a:gd name="T32" fmla="*/ 350 w 2113"/>
                <a:gd name="T33" fmla="*/ 180 h 2269"/>
                <a:gd name="T34" fmla="*/ 377 w 2113"/>
                <a:gd name="T35" fmla="*/ 204 h 2269"/>
                <a:gd name="T36" fmla="*/ 401 w 2113"/>
                <a:gd name="T37" fmla="*/ 231 h 2269"/>
                <a:gd name="T38" fmla="*/ 384 w 2113"/>
                <a:gd name="T39" fmla="*/ 263 h 2269"/>
                <a:gd name="T40" fmla="*/ 377 w 2113"/>
                <a:gd name="T41" fmla="*/ 303 h 2269"/>
                <a:gd name="T42" fmla="*/ 384 w 2113"/>
                <a:gd name="T43" fmla="*/ 334 h 2269"/>
                <a:gd name="T44" fmla="*/ 388 w 2113"/>
                <a:gd name="T45" fmla="*/ 367 h 2269"/>
                <a:gd name="T46" fmla="*/ 367 w 2113"/>
                <a:gd name="T47" fmla="*/ 378 h 2269"/>
                <a:gd name="T48" fmla="*/ 344 w 2113"/>
                <a:gd name="T49" fmla="*/ 373 h 2269"/>
                <a:gd name="T50" fmla="*/ 334 w 2113"/>
                <a:gd name="T51" fmla="*/ 388 h 2269"/>
                <a:gd name="T52" fmla="*/ 334 w 2113"/>
                <a:gd name="T53" fmla="*/ 402 h 2269"/>
                <a:gd name="T54" fmla="*/ 329 w 2113"/>
                <a:gd name="T55" fmla="*/ 417 h 2269"/>
                <a:gd name="T56" fmla="*/ 318 w 2113"/>
                <a:gd name="T57" fmla="*/ 409 h 2269"/>
                <a:gd name="T58" fmla="*/ 284 w 2113"/>
                <a:gd name="T59" fmla="*/ 414 h 2269"/>
                <a:gd name="T60" fmla="*/ 216 w 2113"/>
                <a:gd name="T61" fmla="*/ 417 h 2269"/>
                <a:gd name="T62" fmla="*/ 162 w 2113"/>
                <a:gd name="T63" fmla="*/ 426 h 2269"/>
                <a:gd name="T64" fmla="*/ 116 w 2113"/>
                <a:gd name="T65" fmla="*/ 430 h 2269"/>
                <a:gd name="T66" fmla="*/ 96 w 2113"/>
                <a:gd name="T67" fmla="*/ 423 h 2269"/>
                <a:gd name="T68" fmla="*/ 81 w 2113"/>
                <a:gd name="T69" fmla="*/ 409 h 2269"/>
                <a:gd name="T70" fmla="*/ 88 w 2113"/>
                <a:gd name="T71" fmla="*/ 380 h 2269"/>
                <a:gd name="T72" fmla="*/ 80 w 2113"/>
                <a:gd name="T73" fmla="*/ 356 h 2269"/>
                <a:gd name="T74" fmla="*/ 76 w 2113"/>
                <a:gd name="T75" fmla="*/ 326 h 2269"/>
                <a:gd name="T76" fmla="*/ 73 w 2113"/>
                <a:gd name="T77" fmla="*/ 305 h 2269"/>
                <a:gd name="T78" fmla="*/ 79 w 2113"/>
                <a:gd name="T79" fmla="*/ 274 h 2269"/>
                <a:gd name="T80" fmla="*/ 47 w 2113"/>
                <a:gd name="T81" fmla="*/ 218 h 2269"/>
                <a:gd name="T82" fmla="*/ 33 w 2113"/>
                <a:gd name="T83" fmla="*/ 162 h 2269"/>
                <a:gd name="T84" fmla="*/ 14 w 2113"/>
                <a:gd name="T85" fmla="*/ 95 h 2269"/>
                <a:gd name="T86" fmla="*/ 0 w 2113"/>
                <a:gd name="T87" fmla="*/ 70 h 2269"/>
                <a:gd name="T88" fmla="*/ 5 w 2113"/>
                <a:gd name="T89" fmla="*/ 43 h 226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13" h="2269">
                  <a:moveTo>
                    <a:pt x="26" y="225"/>
                  </a:moveTo>
                  <a:lnTo>
                    <a:pt x="150" y="164"/>
                  </a:lnTo>
                  <a:lnTo>
                    <a:pt x="308" y="176"/>
                  </a:lnTo>
                  <a:lnTo>
                    <a:pt x="416" y="102"/>
                  </a:lnTo>
                  <a:lnTo>
                    <a:pt x="579" y="82"/>
                  </a:lnTo>
                  <a:lnTo>
                    <a:pt x="781" y="18"/>
                  </a:lnTo>
                  <a:lnTo>
                    <a:pt x="899" y="0"/>
                  </a:lnTo>
                  <a:lnTo>
                    <a:pt x="943" y="139"/>
                  </a:lnTo>
                  <a:lnTo>
                    <a:pt x="1009" y="238"/>
                  </a:lnTo>
                  <a:lnTo>
                    <a:pt x="1128" y="283"/>
                  </a:lnTo>
                  <a:lnTo>
                    <a:pt x="1153" y="379"/>
                  </a:lnTo>
                  <a:lnTo>
                    <a:pt x="1302" y="439"/>
                  </a:lnTo>
                  <a:lnTo>
                    <a:pt x="1421" y="512"/>
                  </a:lnTo>
                  <a:lnTo>
                    <a:pt x="1521" y="612"/>
                  </a:lnTo>
                  <a:lnTo>
                    <a:pt x="1663" y="679"/>
                  </a:lnTo>
                  <a:lnTo>
                    <a:pt x="1873" y="859"/>
                  </a:lnTo>
                  <a:lnTo>
                    <a:pt x="1843" y="949"/>
                  </a:lnTo>
                  <a:lnTo>
                    <a:pt x="1987" y="1079"/>
                  </a:lnTo>
                  <a:lnTo>
                    <a:pt x="2113" y="1219"/>
                  </a:lnTo>
                  <a:lnTo>
                    <a:pt x="2024" y="1390"/>
                  </a:lnTo>
                  <a:lnTo>
                    <a:pt x="1987" y="1600"/>
                  </a:lnTo>
                  <a:lnTo>
                    <a:pt x="2024" y="1764"/>
                  </a:lnTo>
                  <a:lnTo>
                    <a:pt x="2042" y="1938"/>
                  </a:lnTo>
                  <a:lnTo>
                    <a:pt x="1933" y="1993"/>
                  </a:lnTo>
                  <a:lnTo>
                    <a:pt x="1813" y="1969"/>
                  </a:lnTo>
                  <a:lnTo>
                    <a:pt x="1759" y="2048"/>
                  </a:lnTo>
                  <a:lnTo>
                    <a:pt x="1759" y="2121"/>
                  </a:lnTo>
                  <a:lnTo>
                    <a:pt x="1731" y="2203"/>
                  </a:lnTo>
                  <a:lnTo>
                    <a:pt x="1677" y="2158"/>
                  </a:lnTo>
                  <a:lnTo>
                    <a:pt x="1494" y="2185"/>
                  </a:lnTo>
                  <a:lnTo>
                    <a:pt x="1137" y="2203"/>
                  </a:lnTo>
                  <a:lnTo>
                    <a:pt x="854" y="2249"/>
                  </a:lnTo>
                  <a:lnTo>
                    <a:pt x="613" y="2269"/>
                  </a:lnTo>
                  <a:lnTo>
                    <a:pt x="506" y="2231"/>
                  </a:lnTo>
                  <a:lnTo>
                    <a:pt x="426" y="2156"/>
                  </a:lnTo>
                  <a:lnTo>
                    <a:pt x="464" y="2007"/>
                  </a:lnTo>
                  <a:lnTo>
                    <a:pt x="423" y="1877"/>
                  </a:lnTo>
                  <a:lnTo>
                    <a:pt x="402" y="1718"/>
                  </a:lnTo>
                  <a:lnTo>
                    <a:pt x="383" y="1610"/>
                  </a:lnTo>
                  <a:lnTo>
                    <a:pt x="416" y="1448"/>
                  </a:lnTo>
                  <a:lnTo>
                    <a:pt x="246" y="1148"/>
                  </a:lnTo>
                  <a:lnTo>
                    <a:pt x="173" y="857"/>
                  </a:lnTo>
                  <a:lnTo>
                    <a:pt x="72" y="500"/>
                  </a:lnTo>
                  <a:lnTo>
                    <a:pt x="0" y="369"/>
                  </a:lnTo>
                  <a:lnTo>
                    <a:pt x="26" y="225"/>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4" name="Freeform 33">
              <a:extLst>
                <a:ext uri="{FF2B5EF4-FFF2-40B4-BE49-F238E27FC236}">
                  <a16:creationId xmlns:a16="http://schemas.microsoft.com/office/drawing/2014/main" id="{4F2C661A-1CB0-C356-4845-C9AE717C49CB}"/>
                </a:ext>
              </a:extLst>
            </p:cNvPr>
            <p:cNvSpPr>
              <a:spLocks/>
            </p:cNvSpPr>
            <p:nvPr/>
          </p:nvSpPr>
          <p:spPr bwMode="auto">
            <a:xfrm>
              <a:off x="7887180" y="3683408"/>
              <a:ext cx="587170" cy="469124"/>
            </a:xfrm>
            <a:custGeom>
              <a:avLst/>
              <a:gdLst>
                <a:gd name="T0" fmla="*/ 0 w 1978"/>
                <a:gd name="T1" fmla="*/ 68 h 1580"/>
                <a:gd name="T2" fmla="*/ 67 w 1978"/>
                <a:gd name="T3" fmla="*/ 37 h 1580"/>
                <a:gd name="T4" fmla="*/ 114 w 1978"/>
                <a:gd name="T5" fmla="*/ 23 h 1580"/>
                <a:gd name="T6" fmla="*/ 150 w 1978"/>
                <a:gd name="T7" fmla="*/ 13 h 1580"/>
                <a:gd name="T8" fmla="*/ 182 w 1978"/>
                <a:gd name="T9" fmla="*/ 17 h 1580"/>
                <a:gd name="T10" fmla="*/ 199 w 1978"/>
                <a:gd name="T11" fmla="*/ 34 h 1580"/>
                <a:gd name="T12" fmla="*/ 234 w 1978"/>
                <a:gd name="T13" fmla="*/ 23 h 1580"/>
                <a:gd name="T14" fmla="*/ 279 w 1978"/>
                <a:gd name="T15" fmla="*/ 0 h 1580"/>
                <a:gd name="T16" fmla="*/ 325 w 1978"/>
                <a:gd name="T17" fmla="*/ 40 h 1580"/>
                <a:gd name="T18" fmla="*/ 364 w 1978"/>
                <a:gd name="T19" fmla="*/ 63 h 1580"/>
                <a:gd name="T20" fmla="*/ 375 w 1978"/>
                <a:gd name="T21" fmla="*/ 85 h 1580"/>
                <a:gd name="T22" fmla="*/ 359 w 1978"/>
                <a:gd name="T23" fmla="*/ 119 h 1580"/>
                <a:gd name="T24" fmla="*/ 330 w 1978"/>
                <a:gd name="T25" fmla="*/ 148 h 1580"/>
                <a:gd name="T26" fmla="*/ 330 w 1978"/>
                <a:gd name="T27" fmla="*/ 176 h 1580"/>
                <a:gd name="T28" fmla="*/ 307 w 1978"/>
                <a:gd name="T29" fmla="*/ 193 h 1580"/>
                <a:gd name="T30" fmla="*/ 296 w 1978"/>
                <a:gd name="T31" fmla="*/ 222 h 1580"/>
                <a:gd name="T32" fmla="*/ 273 w 1978"/>
                <a:gd name="T33" fmla="*/ 249 h 1580"/>
                <a:gd name="T34" fmla="*/ 247 w 1978"/>
                <a:gd name="T35" fmla="*/ 246 h 1580"/>
                <a:gd name="T36" fmla="*/ 237 w 1978"/>
                <a:gd name="T37" fmla="*/ 257 h 1580"/>
                <a:gd name="T38" fmla="*/ 234 w 1978"/>
                <a:gd name="T39" fmla="*/ 275 h 1580"/>
                <a:gd name="T40" fmla="*/ 230 w 1978"/>
                <a:gd name="T41" fmla="*/ 300 h 1580"/>
                <a:gd name="T42" fmla="*/ 206 w 1978"/>
                <a:gd name="T43" fmla="*/ 274 h 1580"/>
                <a:gd name="T44" fmla="*/ 178 w 1978"/>
                <a:gd name="T45" fmla="*/ 249 h 1580"/>
                <a:gd name="T46" fmla="*/ 184 w 1978"/>
                <a:gd name="T47" fmla="*/ 232 h 1580"/>
                <a:gd name="T48" fmla="*/ 145 w 1978"/>
                <a:gd name="T49" fmla="*/ 198 h 1580"/>
                <a:gd name="T50" fmla="*/ 118 w 1978"/>
                <a:gd name="T51" fmla="*/ 185 h 1580"/>
                <a:gd name="T52" fmla="*/ 99 w 1978"/>
                <a:gd name="T53" fmla="*/ 166 h 1580"/>
                <a:gd name="T54" fmla="*/ 75 w 1978"/>
                <a:gd name="T55" fmla="*/ 152 h 1580"/>
                <a:gd name="T56" fmla="*/ 48 w 1978"/>
                <a:gd name="T57" fmla="*/ 141 h 1580"/>
                <a:gd name="T58" fmla="*/ 43 w 1978"/>
                <a:gd name="T59" fmla="*/ 122 h 1580"/>
                <a:gd name="T60" fmla="*/ 21 w 1978"/>
                <a:gd name="T61" fmla="*/ 114 h 1580"/>
                <a:gd name="T62" fmla="*/ 8 w 1978"/>
                <a:gd name="T63" fmla="*/ 95 h 1580"/>
                <a:gd name="T64" fmla="*/ 0 w 1978"/>
                <a:gd name="T65" fmla="*/ 68 h 15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78" h="1580">
                  <a:moveTo>
                    <a:pt x="0" y="359"/>
                  </a:moveTo>
                  <a:lnTo>
                    <a:pt x="352" y="195"/>
                  </a:lnTo>
                  <a:lnTo>
                    <a:pt x="599" y="120"/>
                  </a:lnTo>
                  <a:lnTo>
                    <a:pt x="793" y="67"/>
                  </a:lnTo>
                  <a:lnTo>
                    <a:pt x="960" y="90"/>
                  </a:lnTo>
                  <a:lnTo>
                    <a:pt x="1050" y="180"/>
                  </a:lnTo>
                  <a:lnTo>
                    <a:pt x="1233" y="123"/>
                  </a:lnTo>
                  <a:lnTo>
                    <a:pt x="1470" y="0"/>
                  </a:lnTo>
                  <a:lnTo>
                    <a:pt x="1714" y="211"/>
                  </a:lnTo>
                  <a:lnTo>
                    <a:pt x="1921" y="330"/>
                  </a:lnTo>
                  <a:lnTo>
                    <a:pt x="1978" y="450"/>
                  </a:lnTo>
                  <a:lnTo>
                    <a:pt x="1891" y="629"/>
                  </a:lnTo>
                  <a:lnTo>
                    <a:pt x="1741" y="779"/>
                  </a:lnTo>
                  <a:lnTo>
                    <a:pt x="1741" y="929"/>
                  </a:lnTo>
                  <a:lnTo>
                    <a:pt x="1621" y="1019"/>
                  </a:lnTo>
                  <a:lnTo>
                    <a:pt x="1561" y="1169"/>
                  </a:lnTo>
                  <a:lnTo>
                    <a:pt x="1441" y="1309"/>
                  </a:lnTo>
                  <a:lnTo>
                    <a:pt x="1305" y="1297"/>
                  </a:lnTo>
                  <a:lnTo>
                    <a:pt x="1249" y="1353"/>
                  </a:lnTo>
                  <a:lnTo>
                    <a:pt x="1233" y="1449"/>
                  </a:lnTo>
                  <a:lnTo>
                    <a:pt x="1211" y="1580"/>
                  </a:lnTo>
                  <a:lnTo>
                    <a:pt x="1088" y="1442"/>
                  </a:lnTo>
                  <a:lnTo>
                    <a:pt x="941" y="1311"/>
                  </a:lnTo>
                  <a:lnTo>
                    <a:pt x="971" y="1220"/>
                  </a:lnTo>
                  <a:lnTo>
                    <a:pt x="765" y="1042"/>
                  </a:lnTo>
                  <a:lnTo>
                    <a:pt x="621" y="973"/>
                  </a:lnTo>
                  <a:lnTo>
                    <a:pt x="521" y="874"/>
                  </a:lnTo>
                  <a:lnTo>
                    <a:pt x="397" y="798"/>
                  </a:lnTo>
                  <a:lnTo>
                    <a:pt x="253" y="742"/>
                  </a:lnTo>
                  <a:lnTo>
                    <a:pt x="228" y="641"/>
                  </a:lnTo>
                  <a:lnTo>
                    <a:pt x="109" y="598"/>
                  </a:lnTo>
                  <a:lnTo>
                    <a:pt x="43" y="500"/>
                  </a:lnTo>
                  <a:lnTo>
                    <a:pt x="0" y="359"/>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5" name="Freeform 35">
              <a:extLst>
                <a:ext uri="{FF2B5EF4-FFF2-40B4-BE49-F238E27FC236}">
                  <a16:creationId xmlns:a16="http://schemas.microsoft.com/office/drawing/2014/main" id="{98974044-9F31-FD1F-4C5D-EAC1FA66AFC5}"/>
                </a:ext>
              </a:extLst>
            </p:cNvPr>
            <p:cNvSpPr>
              <a:spLocks/>
            </p:cNvSpPr>
            <p:nvPr/>
          </p:nvSpPr>
          <p:spPr bwMode="auto">
            <a:xfrm>
              <a:off x="7973298" y="2510598"/>
              <a:ext cx="687381" cy="500399"/>
            </a:xfrm>
            <a:custGeom>
              <a:avLst/>
              <a:gdLst>
                <a:gd name="T0" fmla="*/ 0 w 2320"/>
                <a:gd name="T1" fmla="*/ 115 h 1689"/>
                <a:gd name="T2" fmla="*/ 21 w 2320"/>
                <a:gd name="T3" fmla="*/ 97 h 1689"/>
                <a:gd name="T4" fmla="*/ 45 w 2320"/>
                <a:gd name="T5" fmla="*/ 98 h 1689"/>
                <a:gd name="T6" fmla="*/ 118 w 2320"/>
                <a:gd name="T7" fmla="*/ 74 h 1689"/>
                <a:gd name="T8" fmla="*/ 226 w 2320"/>
                <a:gd name="T9" fmla="*/ 38 h 1689"/>
                <a:gd name="T10" fmla="*/ 350 w 2320"/>
                <a:gd name="T11" fmla="*/ 0 h 1689"/>
                <a:gd name="T12" fmla="*/ 399 w 2320"/>
                <a:gd name="T13" fmla="*/ 33 h 1689"/>
                <a:gd name="T14" fmla="*/ 417 w 2320"/>
                <a:gd name="T15" fmla="*/ 41 h 1689"/>
                <a:gd name="T16" fmla="*/ 402 w 2320"/>
                <a:gd name="T17" fmla="*/ 64 h 1689"/>
                <a:gd name="T18" fmla="*/ 392 w 2320"/>
                <a:gd name="T19" fmla="*/ 92 h 1689"/>
                <a:gd name="T20" fmla="*/ 412 w 2320"/>
                <a:gd name="T21" fmla="*/ 124 h 1689"/>
                <a:gd name="T22" fmla="*/ 438 w 2320"/>
                <a:gd name="T23" fmla="*/ 143 h 1689"/>
                <a:gd name="T24" fmla="*/ 439 w 2320"/>
                <a:gd name="T25" fmla="*/ 159 h 1689"/>
                <a:gd name="T26" fmla="*/ 429 w 2320"/>
                <a:gd name="T27" fmla="*/ 177 h 1689"/>
                <a:gd name="T28" fmla="*/ 422 w 2320"/>
                <a:gd name="T29" fmla="*/ 196 h 1689"/>
                <a:gd name="T30" fmla="*/ 408 w 2320"/>
                <a:gd name="T31" fmla="*/ 211 h 1689"/>
                <a:gd name="T32" fmla="*/ 386 w 2320"/>
                <a:gd name="T33" fmla="*/ 213 h 1689"/>
                <a:gd name="T34" fmla="*/ 374 w 2320"/>
                <a:gd name="T35" fmla="*/ 221 h 1689"/>
                <a:gd name="T36" fmla="*/ 362 w 2320"/>
                <a:gd name="T37" fmla="*/ 225 h 1689"/>
                <a:gd name="T38" fmla="*/ 338 w 2320"/>
                <a:gd name="T39" fmla="*/ 224 h 1689"/>
                <a:gd name="T40" fmla="*/ 325 w 2320"/>
                <a:gd name="T41" fmla="*/ 225 h 1689"/>
                <a:gd name="T42" fmla="*/ 298 w 2320"/>
                <a:gd name="T43" fmla="*/ 237 h 1689"/>
                <a:gd name="T44" fmla="*/ 277 w 2320"/>
                <a:gd name="T45" fmla="*/ 242 h 1689"/>
                <a:gd name="T46" fmla="*/ 262 w 2320"/>
                <a:gd name="T47" fmla="*/ 259 h 1689"/>
                <a:gd name="T48" fmla="*/ 229 w 2320"/>
                <a:gd name="T49" fmla="*/ 265 h 1689"/>
                <a:gd name="T50" fmla="*/ 204 w 2320"/>
                <a:gd name="T51" fmla="*/ 274 h 1689"/>
                <a:gd name="T52" fmla="*/ 164 w 2320"/>
                <a:gd name="T53" fmla="*/ 285 h 1689"/>
                <a:gd name="T54" fmla="*/ 130 w 2320"/>
                <a:gd name="T55" fmla="*/ 297 h 1689"/>
                <a:gd name="T56" fmla="*/ 113 w 2320"/>
                <a:gd name="T57" fmla="*/ 297 h 1689"/>
                <a:gd name="T58" fmla="*/ 93 w 2320"/>
                <a:gd name="T59" fmla="*/ 313 h 1689"/>
                <a:gd name="T60" fmla="*/ 56 w 2320"/>
                <a:gd name="T61" fmla="*/ 320 h 1689"/>
                <a:gd name="T62" fmla="*/ 44 w 2320"/>
                <a:gd name="T63" fmla="*/ 300 h 1689"/>
                <a:gd name="T64" fmla="*/ 39 w 2320"/>
                <a:gd name="T65" fmla="*/ 248 h 1689"/>
                <a:gd name="T66" fmla="*/ 26 w 2320"/>
                <a:gd name="T67" fmla="*/ 252 h 1689"/>
                <a:gd name="T68" fmla="*/ 23 w 2320"/>
                <a:gd name="T69" fmla="*/ 196 h 1689"/>
                <a:gd name="T70" fmla="*/ 0 w 2320"/>
                <a:gd name="T71" fmla="*/ 115 h 168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320" h="1689">
                  <a:moveTo>
                    <a:pt x="0" y="606"/>
                  </a:moveTo>
                  <a:lnTo>
                    <a:pt x="112" y="510"/>
                  </a:lnTo>
                  <a:lnTo>
                    <a:pt x="238" y="516"/>
                  </a:lnTo>
                  <a:lnTo>
                    <a:pt x="622" y="390"/>
                  </a:lnTo>
                  <a:lnTo>
                    <a:pt x="1192" y="198"/>
                  </a:lnTo>
                  <a:lnTo>
                    <a:pt x="1852" y="0"/>
                  </a:lnTo>
                  <a:lnTo>
                    <a:pt x="2110" y="174"/>
                  </a:lnTo>
                  <a:lnTo>
                    <a:pt x="2206" y="216"/>
                  </a:lnTo>
                  <a:lnTo>
                    <a:pt x="2122" y="336"/>
                  </a:lnTo>
                  <a:lnTo>
                    <a:pt x="2071" y="486"/>
                  </a:lnTo>
                  <a:lnTo>
                    <a:pt x="2176" y="654"/>
                  </a:lnTo>
                  <a:lnTo>
                    <a:pt x="2314" y="756"/>
                  </a:lnTo>
                  <a:lnTo>
                    <a:pt x="2320" y="840"/>
                  </a:lnTo>
                  <a:lnTo>
                    <a:pt x="2266" y="935"/>
                  </a:lnTo>
                  <a:lnTo>
                    <a:pt x="2230" y="1037"/>
                  </a:lnTo>
                  <a:lnTo>
                    <a:pt x="2156" y="1115"/>
                  </a:lnTo>
                  <a:lnTo>
                    <a:pt x="2042" y="1125"/>
                  </a:lnTo>
                  <a:lnTo>
                    <a:pt x="1978" y="1167"/>
                  </a:lnTo>
                  <a:lnTo>
                    <a:pt x="1912" y="1189"/>
                  </a:lnTo>
                  <a:lnTo>
                    <a:pt x="1786" y="1181"/>
                  </a:lnTo>
                  <a:lnTo>
                    <a:pt x="1718" y="1187"/>
                  </a:lnTo>
                  <a:lnTo>
                    <a:pt x="1574" y="1251"/>
                  </a:lnTo>
                  <a:lnTo>
                    <a:pt x="1462" y="1275"/>
                  </a:lnTo>
                  <a:lnTo>
                    <a:pt x="1382" y="1367"/>
                  </a:lnTo>
                  <a:lnTo>
                    <a:pt x="1208" y="1397"/>
                  </a:lnTo>
                  <a:lnTo>
                    <a:pt x="1080" y="1445"/>
                  </a:lnTo>
                  <a:lnTo>
                    <a:pt x="866" y="1505"/>
                  </a:lnTo>
                  <a:lnTo>
                    <a:pt x="687" y="1568"/>
                  </a:lnTo>
                  <a:lnTo>
                    <a:pt x="597" y="1568"/>
                  </a:lnTo>
                  <a:lnTo>
                    <a:pt x="489" y="1653"/>
                  </a:lnTo>
                  <a:lnTo>
                    <a:pt x="297" y="1689"/>
                  </a:lnTo>
                  <a:lnTo>
                    <a:pt x="234" y="1581"/>
                  </a:lnTo>
                  <a:lnTo>
                    <a:pt x="208" y="1307"/>
                  </a:lnTo>
                  <a:lnTo>
                    <a:pt x="136" y="1329"/>
                  </a:lnTo>
                  <a:lnTo>
                    <a:pt x="122" y="1035"/>
                  </a:lnTo>
                  <a:lnTo>
                    <a:pt x="0" y="606"/>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6" name="Freeform 39">
              <a:extLst>
                <a:ext uri="{FF2B5EF4-FFF2-40B4-BE49-F238E27FC236}">
                  <a16:creationId xmlns:a16="http://schemas.microsoft.com/office/drawing/2014/main" id="{53DAB5C5-D562-967F-33F8-08E5B14B1046}"/>
                </a:ext>
              </a:extLst>
            </p:cNvPr>
            <p:cNvSpPr>
              <a:spLocks/>
            </p:cNvSpPr>
            <p:nvPr/>
          </p:nvSpPr>
          <p:spPr bwMode="auto">
            <a:xfrm>
              <a:off x="8723311" y="2357350"/>
              <a:ext cx="208250" cy="186086"/>
            </a:xfrm>
            <a:custGeom>
              <a:avLst/>
              <a:gdLst>
                <a:gd name="T0" fmla="*/ 34 w 700"/>
                <a:gd name="T1" fmla="*/ 119 h 630"/>
                <a:gd name="T2" fmla="*/ 93 w 700"/>
                <a:gd name="T3" fmla="*/ 80 h 630"/>
                <a:gd name="T4" fmla="*/ 133 w 700"/>
                <a:gd name="T5" fmla="*/ 55 h 630"/>
                <a:gd name="T6" fmla="*/ 130 w 700"/>
                <a:gd name="T7" fmla="*/ 24 h 630"/>
                <a:gd name="T8" fmla="*/ 104 w 700"/>
                <a:gd name="T9" fmla="*/ 0 h 630"/>
                <a:gd name="T10" fmla="*/ 0 w 700"/>
                <a:gd name="T11" fmla="*/ 52 h 630"/>
                <a:gd name="T12" fmla="*/ 6 w 700"/>
                <a:gd name="T13" fmla="*/ 73 h 630"/>
                <a:gd name="T14" fmla="*/ 23 w 700"/>
                <a:gd name="T15" fmla="*/ 87 h 630"/>
                <a:gd name="T16" fmla="*/ 25 w 700"/>
                <a:gd name="T17" fmla="*/ 108 h 630"/>
                <a:gd name="T18" fmla="*/ 34 w 700"/>
                <a:gd name="T19" fmla="*/ 119 h 6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0" h="630">
                  <a:moveTo>
                    <a:pt x="181" y="630"/>
                  </a:moveTo>
                  <a:lnTo>
                    <a:pt x="490" y="421"/>
                  </a:lnTo>
                  <a:lnTo>
                    <a:pt x="700" y="293"/>
                  </a:lnTo>
                  <a:lnTo>
                    <a:pt x="682" y="128"/>
                  </a:lnTo>
                  <a:lnTo>
                    <a:pt x="545" y="0"/>
                  </a:lnTo>
                  <a:lnTo>
                    <a:pt x="0" y="276"/>
                  </a:lnTo>
                  <a:lnTo>
                    <a:pt x="31" y="388"/>
                  </a:lnTo>
                  <a:lnTo>
                    <a:pt x="120" y="463"/>
                  </a:lnTo>
                  <a:lnTo>
                    <a:pt x="130" y="570"/>
                  </a:lnTo>
                  <a:lnTo>
                    <a:pt x="181" y="63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7" name="Freeform 10">
              <a:extLst>
                <a:ext uri="{FF2B5EF4-FFF2-40B4-BE49-F238E27FC236}">
                  <a16:creationId xmlns:a16="http://schemas.microsoft.com/office/drawing/2014/main" id="{7755EB7A-93B6-C980-F050-C86E114EAC0E}"/>
                </a:ext>
              </a:extLst>
            </p:cNvPr>
            <p:cNvSpPr>
              <a:spLocks/>
            </p:cNvSpPr>
            <p:nvPr/>
          </p:nvSpPr>
          <p:spPr bwMode="auto">
            <a:xfrm>
              <a:off x="3950787" y="3630241"/>
              <a:ext cx="782894" cy="946067"/>
            </a:xfrm>
            <a:custGeom>
              <a:avLst/>
              <a:gdLst>
                <a:gd name="T0" fmla="*/ 116 w 2635"/>
                <a:gd name="T1" fmla="*/ 0 h 3189"/>
                <a:gd name="T2" fmla="*/ 500 w 2635"/>
                <a:gd name="T3" fmla="*/ 57 h 3189"/>
                <a:gd name="T4" fmla="*/ 458 w 2635"/>
                <a:gd name="T5" fmla="*/ 605 h 3189"/>
                <a:gd name="T6" fmla="*/ 396 w 2635"/>
                <a:gd name="T7" fmla="*/ 596 h 3189"/>
                <a:gd name="T8" fmla="*/ 334 w 2635"/>
                <a:gd name="T9" fmla="*/ 593 h 3189"/>
                <a:gd name="T10" fmla="*/ 289 w 2635"/>
                <a:gd name="T11" fmla="*/ 585 h 3189"/>
                <a:gd name="T12" fmla="*/ 105 w 2635"/>
                <a:gd name="T13" fmla="*/ 477 h 3189"/>
                <a:gd name="T14" fmla="*/ 20 w 2635"/>
                <a:gd name="T15" fmla="*/ 434 h 3189"/>
                <a:gd name="T16" fmla="*/ 3 w 2635"/>
                <a:gd name="T17" fmla="*/ 411 h 3189"/>
                <a:gd name="T18" fmla="*/ 0 w 2635"/>
                <a:gd name="T19" fmla="*/ 405 h 3189"/>
                <a:gd name="T20" fmla="*/ 18 w 2635"/>
                <a:gd name="T21" fmla="*/ 396 h 3189"/>
                <a:gd name="T22" fmla="*/ 18 w 2635"/>
                <a:gd name="T23" fmla="*/ 373 h 3189"/>
                <a:gd name="T24" fmla="*/ 10 w 2635"/>
                <a:gd name="T25" fmla="*/ 350 h 3189"/>
                <a:gd name="T26" fmla="*/ 18 w 2635"/>
                <a:gd name="T27" fmla="*/ 329 h 3189"/>
                <a:gd name="T28" fmla="*/ 35 w 2635"/>
                <a:gd name="T29" fmla="*/ 316 h 3189"/>
                <a:gd name="T30" fmla="*/ 30 w 2635"/>
                <a:gd name="T31" fmla="*/ 299 h 3189"/>
                <a:gd name="T32" fmla="*/ 39 w 2635"/>
                <a:gd name="T33" fmla="*/ 286 h 3189"/>
                <a:gd name="T34" fmla="*/ 52 w 2635"/>
                <a:gd name="T35" fmla="*/ 265 h 3189"/>
                <a:gd name="T36" fmla="*/ 64 w 2635"/>
                <a:gd name="T37" fmla="*/ 265 h 3189"/>
                <a:gd name="T38" fmla="*/ 68 w 2635"/>
                <a:gd name="T39" fmla="*/ 250 h 3189"/>
                <a:gd name="T40" fmla="*/ 47 w 2635"/>
                <a:gd name="T41" fmla="*/ 213 h 3189"/>
                <a:gd name="T42" fmla="*/ 41 w 2635"/>
                <a:gd name="T43" fmla="*/ 180 h 3189"/>
                <a:gd name="T44" fmla="*/ 34 w 2635"/>
                <a:gd name="T45" fmla="*/ 170 h 3189"/>
                <a:gd name="T46" fmla="*/ 47 w 2635"/>
                <a:gd name="T47" fmla="*/ 153 h 3189"/>
                <a:gd name="T48" fmla="*/ 49 w 2635"/>
                <a:gd name="T49" fmla="*/ 130 h 3189"/>
                <a:gd name="T50" fmla="*/ 42 w 2635"/>
                <a:gd name="T51" fmla="*/ 98 h 3189"/>
                <a:gd name="T52" fmla="*/ 43 w 2635"/>
                <a:gd name="T53" fmla="*/ 82 h 3189"/>
                <a:gd name="T54" fmla="*/ 58 w 2635"/>
                <a:gd name="T55" fmla="*/ 73 h 3189"/>
                <a:gd name="T56" fmla="*/ 78 w 2635"/>
                <a:gd name="T57" fmla="*/ 79 h 3189"/>
                <a:gd name="T58" fmla="*/ 105 w 2635"/>
                <a:gd name="T59" fmla="*/ 87 h 3189"/>
                <a:gd name="T60" fmla="*/ 100 w 2635"/>
                <a:gd name="T61" fmla="*/ 61 h 3189"/>
                <a:gd name="T62" fmla="*/ 110 w 2635"/>
                <a:gd name="T63" fmla="*/ 48 h 3189"/>
                <a:gd name="T64" fmla="*/ 110 w 2635"/>
                <a:gd name="T65" fmla="*/ 23 h 3189"/>
                <a:gd name="T66" fmla="*/ 114 w 2635"/>
                <a:gd name="T67" fmla="*/ 6 h 3189"/>
                <a:gd name="T68" fmla="*/ 116 w 2635"/>
                <a:gd name="T69" fmla="*/ 0 h 318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635" h="3189">
                  <a:moveTo>
                    <a:pt x="609" y="0"/>
                  </a:moveTo>
                  <a:lnTo>
                    <a:pt x="2635" y="300"/>
                  </a:lnTo>
                  <a:lnTo>
                    <a:pt x="2416" y="3189"/>
                  </a:lnTo>
                  <a:lnTo>
                    <a:pt x="2089" y="3144"/>
                  </a:lnTo>
                  <a:lnTo>
                    <a:pt x="1759" y="3126"/>
                  </a:lnTo>
                  <a:lnTo>
                    <a:pt x="1525" y="3084"/>
                  </a:lnTo>
                  <a:lnTo>
                    <a:pt x="553" y="2514"/>
                  </a:lnTo>
                  <a:lnTo>
                    <a:pt x="106" y="2289"/>
                  </a:lnTo>
                  <a:lnTo>
                    <a:pt x="16" y="2169"/>
                  </a:lnTo>
                  <a:lnTo>
                    <a:pt x="0" y="2135"/>
                  </a:lnTo>
                  <a:lnTo>
                    <a:pt x="96" y="2088"/>
                  </a:lnTo>
                  <a:lnTo>
                    <a:pt x="94" y="1964"/>
                  </a:lnTo>
                  <a:lnTo>
                    <a:pt x="54" y="1844"/>
                  </a:lnTo>
                  <a:lnTo>
                    <a:pt x="96" y="1736"/>
                  </a:lnTo>
                  <a:lnTo>
                    <a:pt x="187" y="1665"/>
                  </a:lnTo>
                  <a:lnTo>
                    <a:pt x="157" y="1575"/>
                  </a:lnTo>
                  <a:lnTo>
                    <a:pt x="205" y="1509"/>
                  </a:lnTo>
                  <a:lnTo>
                    <a:pt x="276" y="1397"/>
                  </a:lnTo>
                  <a:lnTo>
                    <a:pt x="337" y="1395"/>
                  </a:lnTo>
                  <a:lnTo>
                    <a:pt x="360" y="1319"/>
                  </a:lnTo>
                  <a:lnTo>
                    <a:pt x="249" y="1124"/>
                  </a:lnTo>
                  <a:lnTo>
                    <a:pt x="217" y="948"/>
                  </a:lnTo>
                  <a:lnTo>
                    <a:pt x="178" y="897"/>
                  </a:lnTo>
                  <a:lnTo>
                    <a:pt x="249" y="809"/>
                  </a:lnTo>
                  <a:lnTo>
                    <a:pt x="258" y="687"/>
                  </a:lnTo>
                  <a:lnTo>
                    <a:pt x="223" y="515"/>
                  </a:lnTo>
                  <a:lnTo>
                    <a:pt x="228" y="431"/>
                  </a:lnTo>
                  <a:lnTo>
                    <a:pt x="307" y="384"/>
                  </a:lnTo>
                  <a:lnTo>
                    <a:pt x="411" y="414"/>
                  </a:lnTo>
                  <a:lnTo>
                    <a:pt x="553" y="461"/>
                  </a:lnTo>
                  <a:lnTo>
                    <a:pt x="528" y="320"/>
                  </a:lnTo>
                  <a:lnTo>
                    <a:pt x="582" y="252"/>
                  </a:lnTo>
                  <a:lnTo>
                    <a:pt x="582" y="122"/>
                  </a:lnTo>
                  <a:lnTo>
                    <a:pt x="603" y="32"/>
                  </a:lnTo>
                  <a:lnTo>
                    <a:pt x="609"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298" name="Freeform 32">
              <a:extLst>
                <a:ext uri="{FF2B5EF4-FFF2-40B4-BE49-F238E27FC236}">
                  <a16:creationId xmlns:a16="http://schemas.microsoft.com/office/drawing/2014/main" id="{73FEB877-1E39-9BBB-D76F-A4AC1E118F50}"/>
                </a:ext>
              </a:extLst>
            </p:cNvPr>
            <p:cNvSpPr>
              <a:spLocks/>
            </p:cNvSpPr>
            <p:nvPr/>
          </p:nvSpPr>
          <p:spPr bwMode="auto">
            <a:xfrm>
              <a:off x="7451890" y="4365202"/>
              <a:ext cx="1060039" cy="827223"/>
            </a:xfrm>
            <a:custGeom>
              <a:avLst/>
              <a:gdLst>
                <a:gd name="T0" fmla="*/ 33 w 3573"/>
                <a:gd name="T1" fmla="*/ 131 h 2793"/>
                <a:gd name="T2" fmla="*/ 62 w 3573"/>
                <a:gd name="T3" fmla="*/ 131 h 2793"/>
                <a:gd name="T4" fmla="*/ 118 w 3573"/>
                <a:gd name="T5" fmla="*/ 129 h 2793"/>
                <a:gd name="T6" fmla="*/ 175 w 3573"/>
                <a:gd name="T7" fmla="*/ 153 h 2793"/>
                <a:gd name="T8" fmla="*/ 221 w 3573"/>
                <a:gd name="T9" fmla="*/ 160 h 2793"/>
                <a:gd name="T10" fmla="*/ 257 w 3573"/>
                <a:gd name="T11" fmla="*/ 136 h 2793"/>
                <a:gd name="T12" fmla="*/ 301 w 3573"/>
                <a:gd name="T13" fmla="*/ 113 h 2793"/>
                <a:gd name="T14" fmla="*/ 339 w 3573"/>
                <a:gd name="T15" fmla="*/ 148 h 2793"/>
                <a:gd name="T16" fmla="*/ 380 w 3573"/>
                <a:gd name="T17" fmla="*/ 177 h 2793"/>
                <a:gd name="T18" fmla="*/ 414 w 3573"/>
                <a:gd name="T19" fmla="*/ 220 h 2793"/>
                <a:gd name="T20" fmla="*/ 419 w 3573"/>
                <a:gd name="T21" fmla="*/ 266 h 2793"/>
                <a:gd name="T22" fmla="*/ 426 w 3573"/>
                <a:gd name="T23" fmla="*/ 308 h 2793"/>
                <a:gd name="T24" fmla="*/ 448 w 3573"/>
                <a:gd name="T25" fmla="*/ 296 h 2793"/>
                <a:gd name="T26" fmla="*/ 448 w 3573"/>
                <a:gd name="T27" fmla="*/ 319 h 2793"/>
                <a:gd name="T28" fmla="*/ 461 w 3573"/>
                <a:gd name="T29" fmla="*/ 369 h 2793"/>
                <a:gd name="T30" fmla="*/ 500 w 3573"/>
                <a:gd name="T31" fmla="*/ 370 h 2793"/>
                <a:gd name="T32" fmla="*/ 537 w 3573"/>
                <a:gd name="T33" fmla="*/ 429 h 2793"/>
                <a:gd name="T34" fmla="*/ 551 w 3573"/>
                <a:gd name="T35" fmla="*/ 472 h 2793"/>
                <a:gd name="T36" fmla="*/ 596 w 3573"/>
                <a:gd name="T37" fmla="*/ 501 h 2793"/>
                <a:gd name="T38" fmla="*/ 602 w 3573"/>
                <a:gd name="T39" fmla="*/ 529 h 2793"/>
                <a:gd name="T40" fmla="*/ 638 w 3573"/>
                <a:gd name="T41" fmla="*/ 525 h 2793"/>
                <a:gd name="T42" fmla="*/ 659 w 3573"/>
                <a:gd name="T43" fmla="*/ 518 h 2793"/>
                <a:gd name="T44" fmla="*/ 662 w 3573"/>
                <a:gd name="T45" fmla="*/ 474 h 2793"/>
                <a:gd name="T46" fmla="*/ 677 w 3573"/>
                <a:gd name="T47" fmla="*/ 429 h 2793"/>
                <a:gd name="T48" fmla="*/ 670 w 3573"/>
                <a:gd name="T49" fmla="*/ 353 h 2793"/>
                <a:gd name="T50" fmla="*/ 591 w 3573"/>
                <a:gd name="T51" fmla="*/ 222 h 2793"/>
                <a:gd name="T52" fmla="*/ 591 w 3573"/>
                <a:gd name="T53" fmla="*/ 188 h 2793"/>
                <a:gd name="T54" fmla="*/ 613 w 3573"/>
                <a:gd name="T55" fmla="*/ 227 h 2793"/>
                <a:gd name="T56" fmla="*/ 596 w 3573"/>
                <a:gd name="T57" fmla="*/ 182 h 2793"/>
                <a:gd name="T58" fmla="*/ 551 w 3573"/>
                <a:gd name="T59" fmla="*/ 137 h 2793"/>
                <a:gd name="T60" fmla="*/ 528 w 3573"/>
                <a:gd name="T61" fmla="*/ 93 h 2793"/>
                <a:gd name="T62" fmla="*/ 513 w 3573"/>
                <a:gd name="T63" fmla="*/ 43 h 2793"/>
                <a:gd name="T64" fmla="*/ 492 w 3573"/>
                <a:gd name="T65" fmla="*/ 50 h 2793"/>
                <a:gd name="T66" fmla="*/ 483 w 3573"/>
                <a:gd name="T67" fmla="*/ 69 h 2793"/>
                <a:gd name="T68" fmla="*/ 494 w 3573"/>
                <a:gd name="T69" fmla="*/ 18 h 2793"/>
                <a:gd name="T70" fmla="*/ 474 w 3573"/>
                <a:gd name="T71" fmla="*/ 10 h 2793"/>
                <a:gd name="T72" fmla="*/ 441 w 3573"/>
                <a:gd name="T73" fmla="*/ 21 h 2793"/>
                <a:gd name="T74" fmla="*/ 435 w 3573"/>
                <a:gd name="T75" fmla="*/ 51 h 2793"/>
                <a:gd name="T76" fmla="*/ 388 w 3573"/>
                <a:gd name="T77" fmla="*/ 47 h 2793"/>
                <a:gd name="T78" fmla="*/ 271 w 3573"/>
                <a:gd name="T79" fmla="*/ 59 h 2793"/>
                <a:gd name="T80" fmla="*/ 204 w 3573"/>
                <a:gd name="T81" fmla="*/ 56 h 2793"/>
                <a:gd name="T82" fmla="*/ 124 w 3573"/>
                <a:gd name="T83" fmla="*/ 56 h 2793"/>
                <a:gd name="T84" fmla="*/ 37 w 3573"/>
                <a:gd name="T85" fmla="*/ 78 h 2793"/>
                <a:gd name="T86" fmla="*/ 0 w 3573"/>
                <a:gd name="T87" fmla="*/ 110 h 279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573" h="2793">
                  <a:moveTo>
                    <a:pt x="32" y="756"/>
                  </a:moveTo>
                  <a:lnTo>
                    <a:pt x="176" y="693"/>
                  </a:lnTo>
                  <a:lnTo>
                    <a:pt x="206" y="633"/>
                  </a:lnTo>
                  <a:lnTo>
                    <a:pt x="326" y="693"/>
                  </a:lnTo>
                  <a:lnTo>
                    <a:pt x="441" y="616"/>
                  </a:lnTo>
                  <a:lnTo>
                    <a:pt x="621" y="682"/>
                  </a:lnTo>
                  <a:lnTo>
                    <a:pt x="795" y="646"/>
                  </a:lnTo>
                  <a:lnTo>
                    <a:pt x="921" y="808"/>
                  </a:lnTo>
                  <a:lnTo>
                    <a:pt x="1016" y="873"/>
                  </a:lnTo>
                  <a:lnTo>
                    <a:pt x="1166" y="843"/>
                  </a:lnTo>
                  <a:lnTo>
                    <a:pt x="1269" y="820"/>
                  </a:lnTo>
                  <a:lnTo>
                    <a:pt x="1359" y="718"/>
                  </a:lnTo>
                  <a:lnTo>
                    <a:pt x="1443" y="628"/>
                  </a:lnTo>
                  <a:lnTo>
                    <a:pt x="1587" y="598"/>
                  </a:lnTo>
                  <a:lnTo>
                    <a:pt x="1676" y="663"/>
                  </a:lnTo>
                  <a:lnTo>
                    <a:pt x="1791" y="784"/>
                  </a:lnTo>
                  <a:lnTo>
                    <a:pt x="1827" y="873"/>
                  </a:lnTo>
                  <a:lnTo>
                    <a:pt x="2007" y="934"/>
                  </a:lnTo>
                  <a:lnTo>
                    <a:pt x="2127" y="994"/>
                  </a:lnTo>
                  <a:lnTo>
                    <a:pt x="2187" y="1162"/>
                  </a:lnTo>
                  <a:lnTo>
                    <a:pt x="2187" y="1263"/>
                  </a:lnTo>
                  <a:lnTo>
                    <a:pt x="2211" y="1402"/>
                  </a:lnTo>
                  <a:lnTo>
                    <a:pt x="2211" y="1516"/>
                  </a:lnTo>
                  <a:lnTo>
                    <a:pt x="2247" y="1624"/>
                  </a:lnTo>
                  <a:lnTo>
                    <a:pt x="2289" y="1582"/>
                  </a:lnTo>
                  <a:lnTo>
                    <a:pt x="2367" y="1563"/>
                  </a:lnTo>
                  <a:lnTo>
                    <a:pt x="2391" y="1636"/>
                  </a:lnTo>
                  <a:lnTo>
                    <a:pt x="2367" y="1683"/>
                  </a:lnTo>
                  <a:lnTo>
                    <a:pt x="2349" y="1786"/>
                  </a:lnTo>
                  <a:lnTo>
                    <a:pt x="2433" y="1948"/>
                  </a:lnTo>
                  <a:lnTo>
                    <a:pt x="2565" y="2050"/>
                  </a:lnTo>
                  <a:lnTo>
                    <a:pt x="2637" y="1953"/>
                  </a:lnTo>
                  <a:lnTo>
                    <a:pt x="2715" y="2152"/>
                  </a:lnTo>
                  <a:lnTo>
                    <a:pt x="2835" y="2266"/>
                  </a:lnTo>
                  <a:lnTo>
                    <a:pt x="2883" y="2404"/>
                  </a:lnTo>
                  <a:lnTo>
                    <a:pt x="2907" y="2493"/>
                  </a:lnTo>
                  <a:lnTo>
                    <a:pt x="3057" y="2493"/>
                  </a:lnTo>
                  <a:lnTo>
                    <a:pt x="3147" y="2643"/>
                  </a:lnTo>
                  <a:lnTo>
                    <a:pt x="3237" y="2703"/>
                  </a:lnTo>
                  <a:lnTo>
                    <a:pt x="3177" y="2793"/>
                  </a:lnTo>
                  <a:lnTo>
                    <a:pt x="3267" y="2793"/>
                  </a:lnTo>
                  <a:lnTo>
                    <a:pt x="3369" y="2770"/>
                  </a:lnTo>
                  <a:lnTo>
                    <a:pt x="3387" y="2703"/>
                  </a:lnTo>
                  <a:lnTo>
                    <a:pt x="3477" y="2733"/>
                  </a:lnTo>
                  <a:lnTo>
                    <a:pt x="3537" y="2583"/>
                  </a:lnTo>
                  <a:lnTo>
                    <a:pt x="3495" y="2500"/>
                  </a:lnTo>
                  <a:lnTo>
                    <a:pt x="3549" y="2428"/>
                  </a:lnTo>
                  <a:lnTo>
                    <a:pt x="3573" y="2266"/>
                  </a:lnTo>
                  <a:lnTo>
                    <a:pt x="3573" y="2086"/>
                  </a:lnTo>
                  <a:lnTo>
                    <a:pt x="3537" y="1863"/>
                  </a:lnTo>
                  <a:lnTo>
                    <a:pt x="3387" y="1503"/>
                  </a:lnTo>
                  <a:lnTo>
                    <a:pt x="3117" y="1173"/>
                  </a:lnTo>
                  <a:lnTo>
                    <a:pt x="3027" y="993"/>
                  </a:lnTo>
                  <a:lnTo>
                    <a:pt x="3117" y="993"/>
                  </a:lnTo>
                  <a:lnTo>
                    <a:pt x="3183" y="1096"/>
                  </a:lnTo>
                  <a:lnTo>
                    <a:pt x="3237" y="1198"/>
                  </a:lnTo>
                  <a:lnTo>
                    <a:pt x="3273" y="1198"/>
                  </a:lnTo>
                  <a:lnTo>
                    <a:pt x="3147" y="963"/>
                  </a:lnTo>
                  <a:lnTo>
                    <a:pt x="3021" y="832"/>
                  </a:lnTo>
                  <a:lnTo>
                    <a:pt x="2907" y="723"/>
                  </a:lnTo>
                  <a:lnTo>
                    <a:pt x="2865" y="604"/>
                  </a:lnTo>
                  <a:lnTo>
                    <a:pt x="2787" y="490"/>
                  </a:lnTo>
                  <a:lnTo>
                    <a:pt x="2733" y="370"/>
                  </a:lnTo>
                  <a:lnTo>
                    <a:pt x="2709" y="226"/>
                  </a:lnTo>
                  <a:lnTo>
                    <a:pt x="2637" y="183"/>
                  </a:lnTo>
                  <a:lnTo>
                    <a:pt x="2595" y="262"/>
                  </a:lnTo>
                  <a:lnTo>
                    <a:pt x="2643" y="448"/>
                  </a:lnTo>
                  <a:lnTo>
                    <a:pt x="2547" y="364"/>
                  </a:lnTo>
                  <a:lnTo>
                    <a:pt x="2547" y="213"/>
                  </a:lnTo>
                  <a:lnTo>
                    <a:pt x="2607" y="93"/>
                  </a:lnTo>
                  <a:lnTo>
                    <a:pt x="2609" y="0"/>
                  </a:lnTo>
                  <a:lnTo>
                    <a:pt x="2499" y="55"/>
                  </a:lnTo>
                  <a:lnTo>
                    <a:pt x="2379" y="31"/>
                  </a:lnTo>
                  <a:lnTo>
                    <a:pt x="2325" y="112"/>
                  </a:lnTo>
                  <a:lnTo>
                    <a:pt x="2325" y="184"/>
                  </a:lnTo>
                  <a:lnTo>
                    <a:pt x="2298" y="268"/>
                  </a:lnTo>
                  <a:lnTo>
                    <a:pt x="2246" y="220"/>
                  </a:lnTo>
                  <a:lnTo>
                    <a:pt x="2049" y="249"/>
                  </a:lnTo>
                  <a:lnTo>
                    <a:pt x="1703" y="265"/>
                  </a:lnTo>
                  <a:lnTo>
                    <a:pt x="1430" y="310"/>
                  </a:lnTo>
                  <a:lnTo>
                    <a:pt x="1185" y="333"/>
                  </a:lnTo>
                  <a:lnTo>
                    <a:pt x="1076" y="295"/>
                  </a:lnTo>
                  <a:lnTo>
                    <a:pt x="992" y="220"/>
                  </a:lnTo>
                  <a:lnTo>
                    <a:pt x="653" y="297"/>
                  </a:lnTo>
                  <a:lnTo>
                    <a:pt x="329" y="400"/>
                  </a:lnTo>
                  <a:lnTo>
                    <a:pt x="195" y="414"/>
                  </a:lnTo>
                  <a:lnTo>
                    <a:pt x="2" y="459"/>
                  </a:lnTo>
                  <a:lnTo>
                    <a:pt x="0" y="580"/>
                  </a:lnTo>
                  <a:lnTo>
                    <a:pt x="32" y="756"/>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fontAlgn="base">
                <a:spcBef>
                  <a:spcPct val="0"/>
                </a:spcBef>
                <a:spcAft>
                  <a:spcPct val="0"/>
                </a:spcAft>
              </a:pPr>
              <a:endParaRPr lang="zh-CN" altLang="en-US" b="1" kern="0">
                <a:solidFill>
                  <a:srgbClr val="000000"/>
                </a:solidFill>
                <a:latin typeface="Century Gothic" charset="0"/>
                <a:ea typeface="Century Gothic" charset="0"/>
                <a:cs typeface="Century Gothic" charset="0"/>
              </a:endParaRPr>
            </a:p>
          </p:txBody>
        </p:sp>
        <p:sp>
          <p:nvSpPr>
            <p:cNvPr id="299" name="Freeform 44">
              <a:extLst>
                <a:ext uri="{FF2B5EF4-FFF2-40B4-BE49-F238E27FC236}">
                  <a16:creationId xmlns:a16="http://schemas.microsoft.com/office/drawing/2014/main" id="{4886CF34-F9D3-6454-CE0B-D0E1F7FD1046}"/>
                </a:ext>
              </a:extLst>
            </p:cNvPr>
            <p:cNvSpPr>
              <a:spLocks/>
            </p:cNvSpPr>
            <p:nvPr/>
          </p:nvSpPr>
          <p:spPr bwMode="auto">
            <a:xfrm>
              <a:off x="8884587" y="2338586"/>
              <a:ext cx="92381" cy="106335"/>
            </a:xfrm>
            <a:custGeom>
              <a:avLst/>
              <a:gdLst>
                <a:gd name="T0" fmla="*/ 0 w 314"/>
                <a:gd name="T1" fmla="*/ 13 h 363"/>
                <a:gd name="T2" fmla="*/ 42 w 314"/>
                <a:gd name="T3" fmla="*/ 0 h 363"/>
                <a:gd name="T4" fmla="*/ 59 w 314"/>
                <a:gd name="T5" fmla="*/ 32 h 363"/>
                <a:gd name="T6" fmla="*/ 51 w 314"/>
                <a:gd name="T7" fmla="*/ 36 h 363"/>
                <a:gd name="T8" fmla="*/ 45 w 314"/>
                <a:gd name="T9" fmla="*/ 53 h 363"/>
                <a:gd name="T10" fmla="*/ 29 w 314"/>
                <a:gd name="T11" fmla="*/ 68 h 363"/>
                <a:gd name="T12" fmla="*/ 26 w 314"/>
                <a:gd name="T13" fmla="*/ 37 h 363"/>
                <a:gd name="T14" fmla="*/ 0 w 314"/>
                <a:gd name="T15" fmla="*/ 13 h 3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14" h="363">
                  <a:moveTo>
                    <a:pt x="0" y="69"/>
                  </a:moveTo>
                  <a:lnTo>
                    <a:pt x="225" y="0"/>
                  </a:lnTo>
                  <a:lnTo>
                    <a:pt x="314" y="171"/>
                  </a:lnTo>
                  <a:lnTo>
                    <a:pt x="273" y="192"/>
                  </a:lnTo>
                  <a:lnTo>
                    <a:pt x="237" y="282"/>
                  </a:lnTo>
                  <a:lnTo>
                    <a:pt x="156" y="363"/>
                  </a:lnTo>
                  <a:lnTo>
                    <a:pt x="138" y="195"/>
                  </a:lnTo>
                  <a:lnTo>
                    <a:pt x="0" y="69"/>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0" name="Freeform 45">
              <a:extLst>
                <a:ext uri="{FF2B5EF4-FFF2-40B4-BE49-F238E27FC236}">
                  <a16:creationId xmlns:a16="http://schemas.microsoft.com/office/drawing/2014/main" id="{E7996442-F99C-56E0-ABE1-A3F43A7E96D3}"/>
                </a:ext>
              </a:extLst>
            </p:cNvPr>
            <p:cNvSpPr>
              <a:spLocks/>
            </p:cNvSpPr>
            <p:nvPr/>
          </p:nvSpPr>
          <p:spPr bwMode="auto">
            <a:xfrm>
              <a:off x="6813049" y="2088386"/>
              <a:ext cx="648236" cy="300240"/>
            </a:xfrm>
            <a:custGeom>
              <a:avLst/>
              <a:gdLst>
                <a:gd name="T0" fmla="*/ 0 w 2182"/>
                <a:gd name="T1" fmla="*/ 106 h 1010"/>
                <a:gd name="T2" fmla="*/ 28 w 2182"/>
                <a:gd name="T3" fmla="*/ 92 h 1010"/>
                <a:gd name="T4" fmla="*/ 59 w 2182"/>
                <a:gd name="T5" fmla="*/ 67 h 1010"/>
                <a:gd name="T6" fmla="*/ 77 w 2182"/>
                <a:gd name="T7" fmla="*/ 47 h 1010"/>
                <a:gd name="T8" fmla="*/ 104 w 2182"/>
                <a:gd name="T9" fmla="*/ 17 h 1010"/>
                <a:gd name="T10" fmla="*/ 147 w 2182"/>
                <a:gd name="T11" fmla="*/ 0 h 1010"/>
                <a:gd name="T12" fmla="*/ 148 w 2182"/>
                <a:gd name="T13" fmla="*/ 20 h 1010"/>
                <a:gd name="T14" fmla="*/ 132 w 2182"/>
                <a:gd name="T15" fmla="*/ 30 h 1010"/>
                <a:gd name="T16" fmla="*/ 113 w 2182"/>
                <a:gd name="T17" fmla="*/ 39 h 1010"/>
                <a:gd name="T18" fmla="*/ 120 w 2182"/>
                <a:gd name="T19" fmla="*/ 52 h 1010"/>
                <a:gd name="T20" fmla="*/ 117 w 2182"/>
                <a:gd name="T21" fmla="*/ 55 h 1010"/>
                <a:gd name="T22" fmla="*/ 121 w 2182"/>
                <a:gd name="T23" fmla="*/ 69 h 1010"/>
                <a:gd name="T24" fmla="*/ 141 w 2182"/>
                <a:gd name="T25" fmla="*/ 57 h 1010"/>
                <a:gd name="T26" fmla="*/ 160 w 2182"/>
                <a:gd name="T27" fmla="*/ 56 h 1010"/>
                <a:gd name="T28" fmla="*/ 190 w 2182"/>
                <a:gd name="T29" fmla="*/ 78 h 1010"/>
                <a:gd name="T30" fmla="*/ 213 w 2182"/>
                <a:gd name="T31" fmla="*/ 77 h 1010"/>
                <a:gd name="T32" fmla="*/ 233 w 2182"/>
                <a:gd name="T33" fmla="*/ 86 h 1010"/>
                <a:gd name="T34" fmla="*/ 249 w 2182"/>
                <a:gd name="T35" fmla="*/ 78 h 1010"/>
                <a:gd name="T36" fmla="*/ 259 w 2182"/>
                <a:gd name="T37" fmla="*/ 69 h 1010"/>
                <a:gd name="T38" fmla="*/ 282 w 2182"/>
                <a:gd name="T39" fmla="*/ 53 h 1010"/>
                <a:gd name="T40" fmla="*/ 311 w 2182"/>
                <a:gd name="T41" fmla="*/ 43 h 1010"/>
                <a:gd name="T42" fmla="*/ 327 w 2182"/>
                <a:gd name="T43" fmla="*/ 36 h 1010"/>
                <a:gd name="T44" fmla="*/ 335 w 2182"/>
                <a:gd name="T45" fmla="*/ 53 h 1010"/>
                <a:gd name="T46" fmla="*/ 345 w 2182"/>
                <a:gd name="T47" fmla="*/ 69 h 1010"/>
                <a:gd name="T48" fmla="*/ 366 w 2182"/>
                <a:gd name="T49" fmla="*/ 68 h 1010"/>
                <a:gd name="T50" fmla="*/ 382 w 2182"/>
                <a:gd name="T51" fmla="*/ 59 h 1010"/>
                <a:gd name="T52" fmla="*/ 406 w 2182"/>
                <a:gd name="T53" fmla="*/ 62 h 1010"/>
                <a:gd name="T54" fmla="*/ 414 w 2182"/>
                <a:gd name="T55" fmla="*/ 78 h 1010"/>
                <a:gd name="T56" fmla="*/ 414 w 2182"/>
                <a:gd name="T57" fmla="*/ 95 h 1010"/>
                <a:gd name="T58" fmla="*/ 404 w 2182"/>
                <a:gd name="T59" fmla="*/ 88 h 1010"/>
                <a:gd name="T60" fmla="*/ 388 w 2182"/>
                <a:gd name="T61" fmla="*/ 86 h 1010"/>
                <a:gd name="T62" fmla="*/ 371 w 2182"/>
                <a:gd name="T63" fmla="*/ 103 h 1010"/>
                <a:gd name="T64" fmla="*/ 354 w 2182"/>
                <a:gd name="T65" fmla="*/ 95 h 1010"/>
                <a:gd name="T66" fmla="*/ 338 w 2182"/>
                <a:gd name="T67" fmla="*/ 92 h 1010"/>
                <a:gd name="T68" fmla="*/ 319 w 2182"/>
                <a:gd name="T69" fmla="*/ 95 h 1010"/>
                <a:gd name="T70" fmla="*/ 302 w 2182"/>
                <a:gd name="T71" fmla="*/ 112 h 1010"/>
                <a:gd name="T72" fmla="*/ 268 w 2182"/>
                <a:gd name="T73" fmla="*/ 138 h 1010"/>
                <a:gd name="T74" fmla="*/ 259 w 2182"/>
                <a:gd name="T75" fmla="*/ 155 h 1010"/>
                <a:gd name="T76" fmla="*/ 250 w 2182"/>
                <a:gd name="T77" fmla="*/ 155 h 1010"/>
                <a:gd name="T78" fmla="*/ 250 w 2182"/>
                <a:gd name="T79" fmla="*/ 138 h 1010"/>
                <a:gd name="T80" fmla="*/ 234 w 2182"/>
                <a:gd name="T81" fmla="*/ 133 h 1010"/>
                <a:gd name="T82" fmla="*/ 224 w 2182"/>
                <a:gd name="T83" fmla="*/ 135 h 1010"/>
                <a:gd name="T84" fmla="*/ 220 w 2182"/>
                <a:gd name="T85" fmla="*/ 145 h 1010"/>
                <a:gd name="T86" fmla="*/ 213 w 2182"/>
                <a:gd name="T87" fmla="*/ 174 h 1010"/>
                <a:gd name="T88" fmla="*/ 194 w 2182"/>
                <a:gd name="T89" fmla="*/ 192 h 1010"/>
                <a:gd name="T90" fmla="*/ 176 w 2182"/>
                <a:gd name="T91" fmla="*/ 174 h 1010"/>
                <a:gd name="T92" fmla="*/ 175 w 2182"/>
                <a:gd name="T93" fmla="*/ 162 h 1010"/>
                <a:gd name="T94" fmla="*/ 147 w 2182"/>
                <a:gd name="T95" fmla="*/ 140 h 1010"/>
                <a:gd name="T96" fmla="*/ 113 w 2182"/>
                <a:gd name="T97" fmla="*/ 146 h 1010"/>
                <a:gd name="T98" fmla="*/ 108 w 2182"/>
                <a:gd name="T99" fmla="*/ 134 h 1010"/>
                <a:gd name="T100" fmla="*/ 84 w 2182"/>
                <a:gd name="T101" fmla="*/ 135 h 1010"/>
                <a:gd name="T102" fmla="*/ 61 w 2182"/>
                <a:gd name="T103" fmla="*/ 134 h 1010"/>
                <a:gd name="T104" fmla="*/ 28 w 2182"/>
                <a:gd name="T105" fmla="*/ 134 h 1010"/>
                <a:gd name="T106" fmla="*/ 11 w 2182"/>
                <a:gd name="T107" fmla="*/ 121 h 1010"/>
                <a:gd name="T108" fmla="*/ 0 w 2182"/>
                <a:gd name="T109" fmla="*/ 106 h 101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82" h="1010">
                  <a:moveTo>
                    <a:pt x="0" y="557"/>
                  </a:moveTo>
                  <a:lnTo>
                    <a:pt x="148" y="482"/>
                  </a:lnTo>
                  <a:lnTo>
                    <a:pt x="310" y="350"/>
                  </a:lnTo>
                  <a:lnTo>
                    <a:pt x="406" y="248"/>
                  </a:lnTo>
                  <a:lnTo>
                    <a:pt x="549" y="90"/>
                  </a:lnTo>
                  <a:lnTo>
                    <a:pt x="776" y="0"/>
                  </a:lnTo>
                  <a:lnTo>
                    <a:pt x="778" y="104"/>
                  </a:lnTo>
                  <a:lnTo>
                    <a:pt x="694" y="158"/>
                  </a:lnTo>
                  <a:lnTo>
                    <a:pt x="598" y="206"/>
                  </a:lnTo>
                  <a:lnTo>
                    <a:pt x="634" y="272"/>
                  </a:lnTo>
                  <a:lnTo>
                    <a:pt x="616" y="290"/>
                  </a:lnTo>
                  <a:lnTo>
                    <a:pt x="640" y="363"/>
                  </a:lnTo>
                  <a:lnTo>
                    <a:pt x="742" y="302"/>
                  </a:lnTo>
                  <a:lnTo>
                    <a:pt x="844" y="297"/>
                  </a:lnTo>
                  <a:lnTo>
                    <a:pt x="1003" y="408"/>
                  </a:lnTo>
                  <a:lnTo>
                    <a:pt x="1120" y="404"/>
                  </a:lnTo>
                  <a:lnTo>
                    <a:pt x="1229" y="453"/>
                  </a:lnTo>
                  <a:lnTo>
                    <a:pt x="1312" y="410"/>
                  </a:lnTo>
                  <a:lnTo>
                    <a:pt x="1366" y="362"/>
                  </a:lnTo>
                  <a:lnTo>
                    <a:pt x="1486" y="278"/>
                  </a:lnTo>
                  <a:lnTo>
                    <a:pt x="1638" y="227"/>
                  </a:lnTo>
                  <a:lnTo>
                    <a:pt x="1726" y="188"/>
                  </a:lnTo>
                  <a:lnTo>
                    <a:pt x="1768" y="278"/>
                  </a:lnTo>
                  <a:lnTo>
                    <a:pt x="1819" y="363"/>
                  </a:lnTo>
                  <a:lnTo>
                    <a:pt x="1930" y="356"/>
                  </a:lnTo>
                  <a:lnTo>
                    <a:pt x="2014" y="308"/>
                  </a:lnTo>
                  <a:lnTo>
                    <a:pt x="2140" y="326"/>
                  </a:lnTo>
                  <a:lnTo>
                    <a:pt x="2182" y="408"/>
                  </a:lnTo>
                  <a:lnTo>
                    <a:pt x="2182" y="499"/>
                  </a:lnTo>
                  <a:lnTo>
                    <a:pt x="2128" y="464"/>
                  </a:lnTo>
                  <a:lnTo>
                    <a:pt x="2046" y="453"/>
                  </a:lnTo>
                  <a:lnTo>
                    <a:pt x="1955" y="544"/>
                  </a:lnTo>
                  <a:lnTo>
                    <a:pt x="1865" y="499"/>
                  </a:lnTo>
                  <a:lnTo>
                    <a:pt x="1780" y="482"/>
                  </a:lnTo>
                  <a:lnTo>
                    <a:pt x="1683" y="499"/>
                  </a:lnTo>
                  <a:lnTo>
                    <a:pt x="1592" y="589"/>
                  </a:lnTo>
                  <a:lnTo>
                    <a:pt x="1411" y="725"/>
                  </a:lnTo>
                  <a:lnTo>
                    <a:pt x="1366" y="816"/>
                  </a:lnTo>
                  <a:lnTo>
                    <a:pt x="1320" y="816"/>
                  </a:lnTo>
                  <a:lnTo>
                    <a:pt x="1320" y="725"/>
                  </a:lnTo>
                  <a:lnTo>
                    <a:pt x="1234" y="698"/>
                  </a:lnTo>
                  <a:lnTo>
                    <a:pt x="1180" y="710"/>
                  </a:lnTo>
                  <a:lnTo>
                    <a:pt x="1162" y="764"/>
                  </a:lnTo>
                  <a:lnTo>
                    <a:pt x="1120" y="914"/>
                  </a:lnTo>
                  <a:lnTo>
                    <a:pt x="1020" y="1010"/>
                  </a:lnTo>
                  <a:lnTo>
                    <a:pt x="928" y="914"/>
                  </a:lnTo>
                  <a:lnTo>
                    <a:pt x="924" y="853"/>
                  </a:lnTo>
                  <a:lnTo>
                    <a:pt x="777" y="736"/>
                  </a:lnTo>
                  <a:lnTo>
                    <a:pt x="598" y="767"/>
                  </a:lnTo>
                  <a:lnTo>
                    <a:pt x="568" y="707"/>
                  </a:lnTo>
                  <a:lnTo>
                    <a:pt x="442" y="710"/>
                  </a:lnTo>
                  <a:lnTo>
                    <a:pt x="321" y="703"/>
                  </a:lnTo>
                  <a:lnTo>
                    <a:pt x="147" y="706"/>
                  </a:lnTo>
                  <a:lnTo>
                    <a:pt x="58" y="637"/>
                  </a:lnTo>
                  <a:lnTo>
                    <a:pt x="0" y="557"/>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1" name="Freeform 46">
              <a:extLst>
                <a:ext uri="{FF2B5EF4-FFF2-40B4-BE49-F238E27FC236}">
                  <a16:creationId xmlns:a16="http://schemas.microsoft.com/office/drawing/2014/main" id="{11A594DA-5EC8-4F39-CC9D-F9EB5464196C}"/>
                </a:ext>
              </a:extLst>
            </p:cNvPr>
            <p:cNvSpPr>
              <a:spLocks/>
            </p:cNvSpPr>
            <p:nvPr/>
          </p:nvSpPr>
          <p:spPr bwMode="auto">
            <a:xfrm>
              <a:off x="7259298" y="2271344"/>
              <a:ext cx="469737" cy="605171"/>
            </a:xfrm>
            <a:custGeom>
              <a:avLst/>
              <a:gdLst>
                <a:gd name="T0" fmla="*/ 96 w 1586"/>
                <a:gd name="T1" fmla="*/ 0 h 2040"/>
                <a:gd name="T2" fmla="*/ 74 w 1586"/>
                <a:gd name="T3" fmla="*/ 9 h 2040"/>
                <a:gd name="T4" fmla="*/ 70 w 1586"/>
                <a:gd name="T5" fmla="*/ 25 h 2040"/>
                <a:gd name="T6" fmla="*/ 82 w 1586"/>
                <a:gd name="T7" fmla="*/ 39 h 2040"/>
                <a:gd name="T8" fmla="*/ 69 w 1586"/>
                <a:gd name="T9" fmla="*/ 56 h 2040"/>
                <a:gd name="T10" fmla="*/ 73 w 1586"/>
                <a:gd name="T11" fmla="*/ 72 h 2040"/>
                <a:gd name="T12" fmla="*/ 63 w 1586"/>
                <a:gd name="T13" fmla="*/ 89 h 2040"/>
                <a:gd name="T14" fmla="*/ 50 w 1586"/>
                <a:gd name="T15" fmla="*/ 79 h 2040"/>
                <a:gd name="T16" fmla="*/ 42 w 1586"/>
                <a:gd name="T17" fmla="*/ 63 h 2040"/>
                <a:gd name="T18" fmla="*/ 24 w 1586"/>
                <a:gd name="T19" fmla="*/ 88 h 2040"/>
                <a:gd name="T20" fmla="*/ 13 w 1586"/>
                <a:gd name="T21" fmla="*/ 91 h 2040"/>
                <a:gd name="T22" fmla="*/ 5 w 1586"/>
                <a:gd name="T23" fmla="*/ 123 h 2040"/>
                <a:gd name="T24" fmla="*/ 13 w 1586"/>
                <a:gd name="T25" fmla="*/ 142 h 2040"/>
                <a:gd name="T26" fmla="*/ 0 w 1586"/>
                <a:gd name="T27" fmla="*/ 168 h 2040"/>
                <a:gd name="T28" fmla="*/ 7 w 1586"/>
                <a:gd name="T29" fmla="*/ 186 h 2040"/>
                <a:gd name="T30" fmla="*/ 12 w 1586"/>
                <a:gd name="T31" fmla="*/ 213 h 2040"/>
                <a:gd name="T32" fmla="*/ 34 w 1586"/>
                <a:gd name="T33" fmla="*/ 241 h 2040"/>
                <a:gd name="T34" fmla="*/ 40 w 1586"/>
                <a:gd name="T35" fmla="*/ 271 h 2040"/>
                <a:gd name="T36" fmla="*/ 45 w 1586"/>
                <a:gd name="T37" fmla="*/ 300 h 2040"/>
                <a:gd name="T38" fmla="*/ 26 w 1586"/>
                <a:gd name="T39" fmla="*/ 387 h 2040"/>
                <a:gd name="T40" fmla="*/ 58 w 1586"/>
                <a:gd name="T41" fmla="*/ 382 h 2040"/>
                <a:gd name="T42" fmla="*/ 145 w 1586"/>
                <a:gd name="T43" fmla="*/ 365 h 2040"/>
                <a:gd name="T44" fmla="*/ 161 w 1586"/>
                <a:gd name="T45" fmla="*/ 376 h 2040"/>
                <a:gd name="T46" fmla="*/ 184 w 1586"/>
                <a:gd name="T47" fmla="*/ 361 h 2040"/>
                <a:gd name="T48" fmla="*/ 221 w 1586"/>
                <a:gd name="T49" fmla="*/ 359 h 2040"/>
                <a:gd name="T50" fmla="*/ 221 w 1586"/>
                <a:gd name="T51" fmla="*/ 352 h 2040"/>
                <a:gd name="T52" fmla="*/ 257 w 1586"/>
                <a:gd name="T53" fmla="*/ 349 h 2040"/>
                <a:gd name="T54" fmla="*/ 266 w 1586"/>
                <a:gd name="T55" fmla="*/ 332 h 2040"/>
                <a:gd name="T56" fmla="*/ 276 w 1586"/>
                <a:gd name="T57" fmla="*/ 323 h 2040"/>
                <a:gd name="T58" fmla="*/ 277 w 1586"/>
                <a:gd name="T59" fmla="*/ 313 h 2040"/>
                <a:gd name="T60" fmla="*/ 267 w 1586"/>
                <a:gd name="T61" fmla="*/ 308 h 2040"/>
                <a:gd name="T62" fmla="*/ 278 w 1586"/>
                <a:gd name="T63" fmla="*/ 278 h 2040"/>
                <a:gd name="T64" fmla="*/ 292 w 1586"/>
                <a:gd name="T65" fmla="*/ 266 h 2040"/>
                <a:gd name="T66" fmla="*/ 298 w 1586"/>
                <a:gd name="T67" fmla="*/ 246 h 2040"/>
                <a:gd name="T68" fmla="*/ 300 w 1586"/>
                <a:gd name="T69" fmla="*/ 201 h 2040"/>
                <a:gd name="T70" fmla="*/ 284 w 1586"/>
                <a:gd name="T71" fmla="*/ 171 h 2040"/>
                <a:gd name="T72" fmla="*/ 272 w 1586"/>
                <a:gd name="T73" fmla="*/ 140 h 2040"/>
                <a:gd name="T74" fmla="*/ 250 w 1586"/>
                <a:gd name="T75" fmla="*/ 132 h 2040"/>
                <a:gd name="T76" fmla="*/ 230 w 1586"/>
                <a:gd name="T77" fmla="*/ 134 h 2040"/>
                <a:gd name="T78" fmla="*/ 221 w 1586"/>
                <a:gd name="T79" fmla="*/ 149 h 2040"/>
                <a:gd name="T80" fmla="*/ 215 w 1586"/>
                <a:gd name="T81" fmla="*/ 168 h 2040"/>
                <a:gd name="T82" fmla="*/ 197 w 1586"/>
                <a:gd name="T83" fmla="*/ 174 h 2040"/>
                <a:gd name="T84" fmla="*/ 180 w 1586"/>
                <a:gd name="T85" fmla="*/ 159 h 2040"/>
                <a:gd name="T86" fmla="*/ 193 w 1586"/>
                <a:gd name="T87" fmla="*/ 143 h 2040"/>
                <a:gd name="T88" fmla="*/ 201 w 1586"/>
                <a:gd name="T89" fmla="*/ 126 h 2040"/>
                <a:gd name="T90" fmla="*/ 209 w 1586"/>
                <a:gd name="T91" fmla="*/ 94 h 2040"/>
                <a:gd name="T92" fmla="*/ 201 w 1586"/>
                <a:gd name="T93" fmla="*/ 66 h 2040"/>
                <a:gd name="T94" fmla="*/ 187 w 1586"/>
                <a:gd name="T95" fmla="*/ 47 h 2040"/>
                <a:gd name="T96" fmla="*/ 197 w 1586"/>
                <a:gd name="T97" fmla="*/ 30 h 2040"/>
                <a:gd name="T98" fmla="*/ 162 w 1586"/>
                <a:gd name="T99" fmla="*/ 15 h 2040"/>
                <a:gd name="T100" fmla="*/ 134 w 1586"/>
                <a:gd name="T101" fmla="*/ 9 h 2040"/>
                <a:gd name="T102" fmla="*/ 114 w 1586"/>
                <a:gd name="T103" fmla="*/ 7 h 2040"/>
                <a:gd name="T104" fmla="*/ 96 w 1586"/>
                <a:gd name="T105" fmla="*/ 0 h 20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586" h="2040">
                  <a:moveTo>
                    <a:pt x="506" y="0"/>
                  </a:moveTo>
                  <a:lnTo>
                    <a:pt x="392" y="48"/>
                  </a:lnTo>
                  <a:lnTo>
                    <a:pt x="368" y="132"/>
                  </a:lnTo>
                  <a:lnTo>
                    <a:pt x="434" y="204"/>
                  </a:lnTo>
                  <a:lnTo>
                    <a:pt x="363" y="293"/>
                  </a:lnTo>
                  <a:lnTo>
                    <a:pt x="386" y="378"/>
                  </a:lnTo>
                  <a:lnTo>
                    <a:pt x="332" y="468"/>
                  </a:lnTo>
                  <a:lnTo>
                    <a:pt x="266" y="414"/>
                  </a:lnTo>
                  <a:lnTo>
                    <a:pt x="224" y="330"/>
                  </a:lnTo>
                  <a:lnTo>
                    <a:pt x="128" y="462"/>
                  </a:lnTo>
                  <a:lnTo>
                    <a:pt x="68" y="480"/>
                  </a:lnTo>
                  <a:lnTo>
                    <a:pt x="26" y="648"/>
                  </a:lnTo>
                  <a:lnTo>
                    <a:pt x="68" y="750"/>
                  </a:lnTo>
                  <a:lnTo>
                    <a:pt x="0" y="883"/>
                  </a:lnTo>
                  <a:lnTo>
                    <a:pt x="38" y="978"/>
                  </a:lnTo>
                  <a:lnTo>
                    <a:pt x="62" y="1122"/>
                  </a:lnTo>
                  <a:lnTo>
                    <a:pt x="182" y="1272"/>
                  </a:lnTo>
                  <a:lnTo>
                    <a:pt x="212" y="1428"/>
                  </a:lnTo>
                  <a:lnTo>
                    <a:pt x="236" y="1584"/>
                  </a:lnTo>
                  <a:lnTo>
                    <a:pt x="137" y="2040"/>
                  </a:lnTo>
                  <a:lnTo>
                    <a:pt x="304" y="2013"/>
                  </a:lnTo>
                  <a:lnTo>
                    <a:pt x="766" y="1926"/>
                  </a:lnTo>
                  <a:lnTo>
                    <a:pt x="851" y="1983"/>
                  </a:lnTo>
                  <a:lnTo>
                    <a:pt x="973" y="1905"/>
                  </a:lnTo>
                  <a:lnTo>
                    <a:pt x="1166" y="1895"/>
                  </a:lnTo>
                  <a:lnTo>
                    <a:pt x="1166" y="1857"/>
                  </a:lnTo>
                  <a:lnTo>
                    <a:pt x="1360" y="1841"/>
                  </a:lnTo>
                  <a:lnTo>
                    <a:pt x="1406" y="1752"/>
                  </a:lnTo>
                  <a:lnTo>
                    <a:pt x="1460" y="1704"/>
                  </a:lnTo>
                  <a:lnTo>
                    <a:pt x="1466" y="1650"/>
                  </a:lnTo>
                  <a:lnTo>
                    <a:pt x="1409" y="1626"/>
                  </a:lnTo>
                  <a:lnTo>
                    <a:pt x="1472" y="1464"/>
                  </a:lnTo>
                  <a:lnTo>
                    <a:pt x="1544" y="1404"/>
                  </a:lnTo>
                  <a:lnTo>
                    <a:pt x="1574" y="1296"/>
                  </a:lnTo>
                  <a:lnTo>
                    <a:pt x="1586" y="1062"/>
                  </a:lnTo>
                  <a:lnTo>
                    <a:pt x="1502" y="900"/>
                  </a:lnTo>
                  <a:lnTo>
                    <a:pt x="1436" y="738"/>
                  </a:lnTo>
                  <a:lnTo>
                    <a:pt x="1322" y="696"/>
                  </a:lnTo>
                  <a:lnTo>
                    <a:pt x="1214" y="708"/>
                  </a:lnTo>
                  <a:lnTo>
                    <a:pt x="1166" y="786"/>
                  </a:lnTo>
                  <a:lnTo>
                    <a:pt x="1136" y="888"/>
                  </a:lnTo>
                  <a:lnTo>
                    <a:pt x="1040" y="918"/>
                  </a:lnTo>
                  <a:lnTo>
                    <a:pt x="952" y="837"/>
                  </a:lnTo>
                  <a:lnTo>
                    <a:pt x="1022" y="756"/>
                  </a:lnTo>
                  <a:lnTo>
                    <a:pt x="1064" y="666"/>
                  </a:lnTo>
                  <a:lnTo>
                    <a:pt x="1106" y="498"/>
                  </a:lnTo>
                  <a:lnTo>
                    <a:pt x="1064" y="348"/>
                  </a:lnTo>
                  <a:lnTo>
                    <a:pt x="986" y="246"/>
                  </a:lnTo>
                  <a:lnTo>
                    <a:pt x="1040" y="156"/>
                  </a:lnTo>
                  <a:lnTo>
                    <a:pt x="854" y="78"/>
                  </a:lnTo>
                  <a:lnTo>
                    <a:pt x="710" y="48"/>
                  </a:lnTo>
                  <a:lnTo>
                    <a:pt x="602" y="36"/>
                  </a:lnTo>
                  <a:lnTo>
                    <a:pt x="506"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2" name="Freeform 7">
              <a:extLst>
                <a:ext uri="{FF2B5EF4-FFF2-40B4-BE49-F238E27FC236}">
                  <a16:creationId xmlns:a16="http://schemas.microsoft.com/office/drawing/2014/main" id="{29B8B55F-BC4C-DE36-7E3E-D0445EBE871F}"/>
                </a:ext>
              </a:extLst>
            </p:cNvPr>
            <p:cNvSpPr>
              <a:spLocks/>
            </p:cNvSpPr>
            <p:nvPr/>
          </p:nvSpPr>
          <p:spPr bwMode="auto">
            <a:xfrm>
              <a:off x="5380353" y="1972668"/>
              <a:ext cx="776630" cy="461305"/>
            </a:xfrm>
            <a:custGeom>
              <a:avLst/>
              <a:gdLst>
                <a:gd name="T0" fmla="*/ 14 w 2622"/>
                <a:gd name="T1" fmla="*/ 7 h 1560"/>
                <a:gd name="T2" fmla="*/ 0 w 2622"/>
                <a:gd name="T3" fmla="*/ 295 h 1560"/>
                <a:gd name="T4" fmla="*/ 496 w 2622"/>
                <a:gd name="T5" fmla="*/ 284 h 1560"/>
                <a:gd name="T6" fmla="*/ 486 w 2622"/>
                <a:gd name="T7" fmla="*/ 217 h 1560"/>
                <a:gd name="T8" fmla="*/ 477 w 2622"/>
                <a:gd name="T9" fmla="*/ 130 h 1560"/>
                <a:gd name="T10" fmla="*/ 454 w 2622"/>
                <a:gd name="T11" fmla="*/ 99 h 1560"/>
                <a:gd name="T12" fmla="*/ 447 w 2622"/>
                <a:gd name="T13" fmla="*/ 58 h 1560"/>
                <a:gd name="T14" fmla="*/ 443 w 2622"/>
                <a:gd name="T15" fmla="*/ 0 h 1560"/>
                <a:gd name="T16" fmla="*/ 355 w 2622"/>
                <a:gd name="T17" fmla="*/ 3 h 1560"/>
                <a:gd name="T18" fmla="*/ 310 w 2622"/>
                <a:gd name="T19" fmla="*/ 12 h 1560"/>
                <a:gd name="T20" fmla="*/ 236 w 2622"/>
                <a:gd name="T21" fmla="*/ 9 h 1560"/>
                <a:gd name="T22" fmla="*/ 140 w 2622"/>
                <a:gd name="T23" fmla="*/ 10 h 1560"/>
                <a:gd name="T24" fmla="*/ 14 w 2622"/>
                <a:gd name="T25" fmla="*/ 7 h 15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22" h="1560">
                  <a:moveTo>
                    <a:pt x="72" y="35"/>
                  </a:moveTo>
                  <a:lnTo>
                    <a:pt x="0" y="1560"/>
                  </a:lnTo>
                  <a:lnTo>
                    <a:pt x="2622" y="1503"/>
                  </a:lnTo>
                  <a:lnTo>
                    <a:pt x="2568" y="1149"/>
                  </a:lnTo>
                  <a:lnTo>
                    <a:pt x="2520" y="690"/>
                  </a:lnTo>
                  <a:lnTo>
                    <a:pt x="2400" y="525"/>
                  </a:lnTo>
                  <a:lnTo>
                    <a:pt x="2364" y="309"/>
                  </a:lnTo>
                  <a:lnTo>
                    <a:pt x="2340" y="0"/>
                  </a:lnTo>
                  <a:lnTo>
                    <a:pt x="1878" y="15"/>
                  </a:lnTo>
                  <a:lnTo>
                    <a:pt x="1638" y="63"/>
                  </a:lnTo>
                  <a:lnTo>
                    <a:pt x="1248" y="45"/>
                  </a:lnTo>
                  <a:lnTo>
                    <a:pt x="738" y="51"/>
                  </a:lnTo>
                  <a:lnTo>
                    <a:pt x="72" y="35"/>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3" name="Freeform 21">
              <a:extLst>
                <a:ext uri="{FF2B5EF4-FFF2-40B4-BE49-F238E27FC236}">
                  <a16:creationId xmlns:a16="http://schemas.microsoft.com/office/drawing/2014/main" id="{53FE0725-AE2A-4057-76C9-4FB1DCB09FCB}"/>
                </a:ext>
              </a:extLst>
            </p:cNvPr>
            <p:cNvSpPr>
              <a:spLocks/>
            </p:cNvSpPr>
            <p:nvPr/>
          </p:nvSpPr>
          <p:spPr bwMode="auto">
            <a:xfrm>
              <a:off x="6305733" y="3159553"/>
              <a:ext cx="831433" cy="653647"/>
            </a:xfrm>
            <a:custGeom>
              <a:avLst/>
              <a:gdLst>
                <a:gd name="T0" fmla="*/ 0 w 2800"/>
                <a:gd name="T1" fmla="*/ 29 h 2206"/>
                <a:gd name="T2" fmla="*/ 22 w 2800"/>
                <a:gd name="T3" fmla="*/ 73 h 2206"/>
                <a:gd name="T4" fmla="*/ 47 w 2800"/>
                <a:gd name="T5" fmla="*/ 86 h 2206"/>
                <a:gd name="T6" fmla="*/ 69 w 2800"/>
                <a:gd name="T7" fmla="*/ 98 h 2206"/>
                <a:gd name="T8" fmla="*/ 63 w 2800"/>
                <a:gd name="T9" fmla="*/ 115 h 2206"/>
                <a:gd name="T10" fmla="*/ 74 w 2800"/>
                <a:gd name="T11" fmla="*/ 146 h 2206"/>
                <a:gd name="T12" fmla="*/ 97 w 2800"/>
                <a:gd name="T13" fmla="*/ 160 h 2206"/>
                <a:gd name="T14" fmla="*/ 101 w 2800"/>
                <a:gd name="T15" fmla="*/ 211 h 2206"/>
                <a:gd name="T16" fmla="*/ 101 w 2800"/>
                <a:gd name="T17" fmla="*/ 271 h 2206"/>
                <a:gd name="T18" fmla="*/ 107 w 2800"/>
                <a:gd name="T19" fmla="*/ 324 h 2206"/>
                <a:gd name="T20" fmla="*/ 107 w 2800"/>
                <a:gd name="T21" fmla="*/ 359 h 2206"/>
                <a:gd name="T22" fmla="*/ 117 w 2800"/>
                <a:gd name="T23" fmla="*/ 385 h 2206"/>
                <a:gd name="T24" fmla="*/ 122 w 2800"/>
                <a:gd name="T25" fmla="*/ 409 h 2206"/>
                <a:gd name="T26" fmla="*/ 335 w 2800"/>
                <a:gd name="T27" fmla="*/ 382 h 2206"/>
                <a:gd name="T28" fmla="*/ 393 w 2800"/>
                <a:gd name="T29" fmla="*/ 376 h 2206"/>
                <a:gd name="T30" fmla="*/ 452 w 2800"/>
                <a:gd name="T31" fmla="*/ 364 h 2206"/>
                <a:gd name="T32" fmla="*/ 463 w 2800"/>
                <a:gd name="T33" fmla="*/ 375 h 2206"/>
                <a:gd name="T34" fmla="*/ 446 w 2800"/>
                <a:gd name="T35" fmla="*/ 398 h 2206"/>
                <a:gd name="T36" fmla="*/ 458 w 2800"/>
                <a:gd name="T37" fmla="*/ 409 h 2206"/>
                <a:gd name="T38" fmla="*/ 478 w 2800"/>
                <a:gd name="T39" fmla="*/ 418 h 2206"/>
                <a:gd name="T40" fmla="*/ 497 w 2800"/>
                <a:gd name="T41" fmla="*/ 409 h 2206"/>
                <a:gd name="T42" fmla="*/ 503 w 2800"/>
                <a:gd name="T43" fmla="*/ 398 h 2206"/>
                <a:gd name="T44" fmla="*/ 497 w 2800"/>
                <a:gd name="T45" fmla="*/ 381 h 2206"/>
                <a:gd name="T46" fmla="*/ 507 w 2800"/>
                <a:gd name="T47" fmla="*/ 363 h 2206"/>
                <a:gd name="T48" fmla="*/ 515 w 2800"/>
                <a:gd name="T49" fmla="*/ 347 h 2206"/>
                <a:gd name="T50" fmla="*/ 531 w 2800"/>
                <a:gd name="T51" fmla="*/ 339 h 2206"/>
                <a:gd name="T52" fmla="*/ 529 w 2800"/>
                <a:gd name="T53" fmla="*/ 324 h 2206"/>
                <a:gd name="T54" fmla="*/ 528 w 2800"/>
                <a:gd name="T55" fmla="*/ 306 h 2206"/>
                <a:gd name="T56" fmla="*/ 509 w 2800"/>
                <a:gd name="T57" fmla="*/ 296 h 2206"/>
                <a:gd name="T58" fmla="*/ 492 w 2800"/>
                <a:gd name="T59" fmla="*/ 273 h 2206"/>
                <a:gd name="T60" fmla="*/ 486 w 2800"/>
                <a:gd name="T61" fmla="*/ 244 h 2206"/>
                <a:gd name="T62" fmla="*/ 458 w 2800"/>
                <a:gd name="T63" fmla="*/ 222 h 2206"/>
                <a:gd name="T64" fmla="*/ 435 w 2800"/>
                <a:gd name="T65" fmla="*/ 210 h 2206"/>
                <a:gd name="T66" fmla="*/ 418 w 2800"/>
                <a:gd name="T67" fmla="*/ 187 h 2206"/>
                <a:gd name="T68" fmla="*/ 426 w 2800"/>
                <a:gd name="T69" fmla="*/ 166 h 2206"/>
                <a:gd name="T70" fmla="*/ 429 w 2800"/>
                <a:gd name="T71" fmla="*/ 142 h 2206"/>
                <a:gd name="T72" fmla="*/ 414 w 2800"/>
                <a:gd name="T73" fmla="*/ 133 h 2206"/>
                <a:gd name="T74" fmla="*/ 396 w 2800"/>
                <a:gd name="T75" fmla="*/ 128 h 2206"/>
                <a:gd name="T76" fmla="*/ 378 w 2800"/>
                <a:gd name="T77" fmla="*/ 114 h 2206"/>
                <a:gd name="T78" fmla="*/ 355 w 2800"/>
                <a:gd name="T79" fmla="*/ 85 h 2206"/>
                <a:gd name="T80" fmla="*/ 337 w 2800"/>
                <a:gd name="T81" fmla="*/ 74 h 2206"/>
                <a:gd name="T82" fmla="*/ 321 w 2800"/>
                <a:gd name="T83" fmla="*/ 51 h 2206"/>
                <a:gd name="T84" fmla="*/ 315 w 2800"/>
                <a:gd name="T85" fmla="*/ 21 h 2206"/>
                <a:gd name="T86" fmla="*/ 287 w 2800"/>
                <a:gd name="T87" fmla="*/ 0 h 2206"/>
                <a:gd name="T88" fmla="*/ 260 w 2800"/>
                <a:gd name="T89" fmla="*/ 4 h 2206"/>
                <a:gd name="T90" fmla="*/ 200 w 2800"/>
                <a:gd name="T91" fmla="*/ 15 h 2206"/>
                <a:gd name="T92" fmla="*/ 122 w 2800"/>
                <a:gd name="T93" fmla="*/ 22 h 2206"/>
                <a:gd name="T94" fmla="*/ 58 w 2800"/>
                <a:gd name="T95" fmla="*/ 26 h 2206"/>
                <a:gd name="T96" fmla="*/ 0 w 2800"/>
                <a:gd name="T97" fmla="*/ 29 h 22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00" h="2206">
                  <a:moveTo>
                    <a:pt x="0" y="152"/>
                  </a:moveTo>
                  <a:lnTo>
                    <a:pt x="118" y="387"/>
                  </a:lnTo>
                  <a:lnTo>
                    <a:pt x="247" y="452"/>
                  </a:lnTo>
                  <a:lnTo>
                    <a:pt x="363" y="518"/>
                  </a:lnTo>
                  <a:lnTo>
                    <a:pt x="333" y="608"/>
                  </a:lnTo>
                  <a:lnTo>
                    <a:pt x="388" y="771"/>
                  </a:lnTo>
                  <a:lnTo>
                    <a:pt x="513" y="845"/>
                  </a:lnTo>
                  <a:lnTo>
                    <a:pt x="535" y="1115"/>
                  </a:lnTo>
                  <a:lnTo>
                    <a:pt x="535" y="1431"/>
                  </a:lnTo>
                  <a:lnTo>
                    <a:pt x="562" y="1710"/>
                  </a:lnTo>
                  <a:lnTo>
                    <a:pt x="562" y="1895"/>
                  </a:lnTo>
                  <a:lnTo>
                    <a:pt x="618" y="2034"/>
                  </a:lnTo>
                  <a:lnTo>
                    <a:pt x="645" y="2160"/>
                  </a:lnTo>
                  <a:lnTo>
                    <a:pt x="1769" y="2014"/>
                  </a:lnTo>
                  <a:lnTo>
                    <a:pt x="2073" y="1982"/>
                  </a:lnTo>
                  <a:lnTo>
                    <a:pt x="2383" y="1920"/>
                  </a:lnTo>
                  <a:lnTo>
                    <a:pt x="2443" y="1980"/>
                  </a:lnTo>
                  <a:lnTo>
                    <a:pt x="2353" y="2100"/>
                  </a:lnTo>
                  <a:lnTo>
                    <a:pt x="2413" y="2160"/>
                  </a:lnTo>
                  <a:lnTo>
                    <a:pt x="2520" y="2206"/>
                  </a:lnTo>
                  <a:lnTo>
                    <a:pt x="2623" y="2160"/>
                  </a:lnTo>
                  <a:lnTo>
                    <a:pt x="2653" y="2100"/>
                  </a:lnTo>
                  <a:lnTo>
                    <a:pt x="2623" y="2010"/>
                  </a:lnTo>
                  <a:lnTo>
                    <a:pt x="2672" y="1918"/>
                  </a:lnTo>
                  <a:lnTo>
                    <a:pt x="2713" y="1830"/>
                  </a:lnTo>
                  <a:lnTo>
                    <a:pt x="2800" y="1790"/>
                  </a:lnTo>
                  <a:lnTo>
                    <a:pt x="2792" y="1710"/>
                  </a:lnTo>
                  <a:lnTo>
                    <a:pt x="2784" y="1614"/>
                  </a:lnTo>
                  <a:lnTo>
                    <a:pt x="2683" y="1560"/>
                  </a:lnTo>
                  <a:lnTo>
                    <a:pt x="2593" y="1440"/>
                  </a:lnTo>
                  <a:lnTo>
                    <a:pt x="2563" y="1290"/>
                  </a:lnTo>
                  <a:lnTo>
                    <a:pt x="2413" y="1170"/>
                  </a:lnTo>
                  <a:lnTo>
                    <a:pt x="2293" y="1110"/>
                  </a:lnTo>
                  <a:lnTo>
                    <a:pt x="2203" y="989"/>
                  </a:lnTo>
                  <a:lnTo>
                    <a:pt x="2248" y="878"/>
                  </a:lnTo>
                  <a:lnTo>
                    <a:pt x="2263" y="749"/>
                  </a:lnTo>
                  <a:lnTo>
                    <a:pt x="2184" y="702"/>
                  </a:lnTo>
                  <a:lnTo>
                    <a:pt x="2089" y="678"/>
                  </a:lnTo>
                  <a:lnTo>
                    <a:pt x="1994" y="599"/>
                  </a:lnTo>
                  <a:lnTo>
                    <a:pt x="1874" y="449"/>
                  </a:lnTo>
                  <a:lnTo>
                    <a:pt x="1777" y="390"/>
                  </a:lnTo>
                  <a:lnTo>
                    <a:pt x="1694" y="269"/>
                  </a:lnTo>
                  <a:lnTo>
                    <a:pt x="1659" y="110"/>
                  </a:lnTo>
                  <a:lnTo>
                    <a:pt x="1511" y="0"/>
                  </a:lnTo>
                  <a:lnTo>
                    <a:pt x="1373" y="23"/>
                  </a:lnTo>
                  <a:lnTo>
                    <a:pt x="1055" y="80"/>
                  </a:lnTo>
                  <a:lnTo>
                    <a:pt x="643" y="117"/>
                  </a:lnTo>
                  <a:lnTo>
                    <a:pt x="306" y="135"/>
                  </a:lnTo>
                  <a:lnTo>
                    <a:pt x="0" y="152"/>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4" name="Freeform 23">
              <a:extLst>
                <a:ext uri="{FF2B5EF4-FFF2-40B4-BE49-F238E27FC236}">
                  <a16:creationId xmlns:a16="http://schemas.microsoft.com/office/drawing/2014/main" id="{60277BEF-E394-CED1-CF8B-E160E8B8013B}"/>
                </a:ext>
              </a:extLst>
            </p:cNvPr>
            <p:cNvSpPr>
              <a:spLocks/>
            </p:cNvSpPr>
            <p:nvPr/>
          </p:nvSpPr>
          <p:spPr bwMode="auto">
            <a:xfrm>
              <a:off x="6593838" y="4288579"/>
              <a:ext cx="690512" cy="581714"/>
            </a:xfrm>
            <a:custGeom>
              <a:avLst/>
              <a:gdLst>
                <a:gd name="T0" fmla="*/ 54 w 2329"/>
                <a:gd name="T1" fmla="*/ 9 h 1959"/>
                <a:gd name="T2" fmla="*/ 187 w 2329"/>
                <a:gd name="T3" fmla="*/ 6 h 1959"/>
                <a:gd name="T4" fmla="*/ 240 w 2329"/>
                <a:gd name="T5" fmla="*/ 21 h 1959"/>
                <a:gd name="T6" fmla="*/ 242 w 2329"/>
                <a:gd name="T7" fmla="*/ 48 h 1959"/>
                <a:gd name="T8" fmla="*/ 237 w 2329"/>
                <a:gd name="T9" fmla="*/ 80 h 1959"/>
                <a:gd name="T10" fmla="*/ 218 w 2329"/>
                <a:gd name="T11" fmla="*/ 128 h 1959"/>
                <a:gd name="T12" fmla="*/ 214 w 2329"/>
                <a:gd name="T13" fmla="*/ 176 h 1959"/>
                <a:gd name="T14" fmla="*/ 298 w 2329"/>
                <a:gd name="T15" fmla="*/ 177 h 1959"/>
                <a:gd name="T16" fmla="*/ 352 w 2329"/>
                <a:gd name="T17" fmla="*/ 166 h 1959"/>
                <a:gd name="T18" fmla="*/ 364 w 2329"/>
                <a:gd name="T19" fmla="*/ 190 h 1959"/>
                <a:gd name="T20" fmla="*/ 374 w 2329"/>
                <a:gd name="T21" fmla="*/ 216 h 1959"/>
                <a:gd name="T22" fmla="*/ 384 w 2329"/>
                <a:gd name="T23" fmla="*/ 239 h 1959"/>
                <a:gd name="T24" fmla="*/ 339 w 2329"/>
                <a:gd name="T25" fmla="*/ 222 h 1959"/>
                <a:gd name="T26" fmla="*/ 319 w 2329"/>
                <a:gd name="T27" fmla="*/ 252 h 1959"/>
                <a:gd name="T28" fmla="*/ 342 w 2329"/>
                <a:gd name="T29" fmla="*/ 264 h 1959"/>
                <a:gd name="T30" fmla="*/ 373 w 2329"/>
                <a:gd name="T31" fmla="*/ 250 h 1959"/>
                <a:gd name="T32" fmla="*/ 384 w 2329"/>
                <a:gd name="T33" fmla="*/ 259 h 1959"/>
                <a:gd name="T34" fmla="*/ 405 w 2329"/>
                <a:gd name="T35" fmla="*/ 254 h 1959"/>
                <a:gd name="T36" fmla="*/ 427 w 2329"/>
                <a:gd name="T37" fmla="*/ 267 h 1959"/>
                <a:gd name="T38" fmla="*/ 410 w 2329"/>
                <a:gd name="T39" fmla="*/ 292 h 1959"/>
                <a:gd name="T40" fmla="*/ 436 w 2329"/>
                <a:gd name="T41" fmla="*/ 320 h 1959"/>
                <a:gd name="T42" fmla="*/ 425 w 2329"/>
                <a:gd name="T43" fmla="*/ 362 h 1959"/>
                <a:gd name="T44" fmla="*/ 396 w 2329"/>
                <a:gd name="T45" fmla="*/ 333 h 1959"/>
                <a:gd name="T46" fmla="*/ 369 w 2329"/>
                <a:gd name="T47" fmla="*/ 320 h 1959"/>
                <a:gd name="T48" fmla="*/ 327 w 2329"/>
                <a:gd name="T49" fmla="*/ 296 h 1959"/>
                <a:gd name="T50" fmla="*/ 357 w 2329"/>
                <a:gd name="T51" fmla="*/ 341 h 1959"/>
                <a:gd name="T52" fmla="*/ 333 w 2329"/>
                <a:gd name="T53" fmla="*/ 361 h 1959"/>
                <a:gd name="T54" fmla="*/ 302 w 2329"/>
                <a:gd name="T55" fmla="*/ 353 h 1959"/>
                <a:gd name="T56" fmla="*/ 266 w 2329"/>
                <a:gd name="T57" fmla="*/ 369 h 1959"/>
                <a:gd name="T58" fmla="*/ 257 w 2329"/>
                <a:gd name="T59" fmla="*/ 342 h 1959"/>
                <a:gd name="T60" fmla="*/ 248 w 2329"/>
                <a:gd name="T61" fmla="*/ 298 h 1959"/>
                <a:gd name="T62" fmla="*/ 242 w 2329"/>
                <a:gd name="T63" fmla="*/ 330 h 1959"/>
                <a:gd name="T64" fmla="*/ 201 w 2329"/>
                <a:gd name="T65" fmla="*/ 309 h 1959"/>
                <a:gd name="T66" fmla="*/ 171 w 2329"/>
                <a:gd name="T67" fmla="*/ 336 h 1959"/>
                <a:gd name="T68" fmla="*/ 119 w 2329"/>
                <a:gd name="T69" fmla="*/ 326 h 1959"/>
                <a:gd name="T70" fmla="*/ 74 w 2329"/>
                <a:gd name="T71" fmla="*/ 330 h 1959"/>
                <a:gd name="T72" fmla="*/ 44 w 2329"/>
                <a:gd name="T73" fmla="*/ 284 h 1959"/>
                <a:gd name="T74" fmla="*/ 56 w 2329"/>
                <a:gd name="T75" fmla="*/ 215 h 1959"/>
                <a:gd name="T76" fmla="*/ 30 w 2329"/>
                <a:gd name="T77" fmla="*/ 146 h 1959"/>
                <a:gd name="T78" fmla="*/ 0 w 2329"/>
                <a:gd name="T79" fmla="*/ 93 h 1959"/>
                <a:gd name="T80" fmla="*/ 0 w 2329"/>
                <a:gd name="T81" fmla="*/ 50 h 195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9" h="1959">
                  <a:moveTo>
                    <a:pt x="16" y="123"/>
                  </a:moveTo>
                  <a:lnTo>
                    <a:pt x="283" y="48"/>
                  </a:lnTo>
                  <a:lnTo>
                    <a:pt x="694" y="33"/>
                  </a:lnTo>
                  <a:lnTo>
                    <a:pt x="988" y="32"/>
                  </a:lnTo>
                  <a:lnTo>
                    <a:pt x="1216" y="0"/>
                  </a:lnTo>
                  <a:lnTo>
                    <a:pt x="1267" y="108"/>
                  </a:lnTo>
                  <a:lnTo>
                    <a:pt x="1309" y="177"/>
                  </a:lnTo>
                  <a:lnTo>
                    <a:pt x="1279" y="252"/>
                  </a:lnTo>
                  <a:lnTo>
                    <a:pt x="1309" y="327"/>
                  </a:lnTo>
                  <a:lnTo>
                    <a:pt x="1249" y="420"/>
                  </a:lnTo>
                  <a:lnTo>
                    <a:pt x="1249" y="537"/>
                  </a:lnTo>
                  <a:lnTo>
                    <a:pt x="1153" y="672"/>
                  </a:lnTo>
                  <a:lnTo>
                    <a:pt x="1129" y="807"/>
                  </a:lnTo>
                  <a:lnTo>
                    <a:pt x="1129" y="927"/>
                  </a:lnTo>
                  <a:lnTo>
                    <a:pt x="1339" y="927"/>
                  </a:lnTo>
                  <a:lnTo>
                    <a:pt x="1573" y="930"/>
                  </a:lnTo>
                  <a:lnTo>
                    <a:pt x="1729" y="897"/>
                  </a:lnTo>
                  <a:lnTo>
                    <a:pt x="1861" y="876"/>
                  </a:lnTo>
                  <a:lnTo>
                    <a:pt x="1939" y="897"/>
                  </a:lnTo>
                  <a:lnTo>
                    <a:pt x="1921" y="1002"/>
                  </a:lnTo>
                  <a:lnTo>
                    <a:pt x="1939" y="1047"/>
                  </a:lnTo>
                  <a:lnTo>
                    <a:pt x="1975" y="1137"/>
                  </a:lnTo>
                  <a:lnTo>
                    <a:pt x="2035" y="1215"/>
                  </a:lnTo>
                  <a:lnTo>
                    <a:pt x="2029" y="1257"/>
                  </a:lnTo>
                  <a:lnTo>
                    <a:pt x="1909" y="1209"/>
                  </a:lnTo>
                  <a:lnTo>
                    <a:pt x="1789" y="1167"/>
                  </a:lnTo>
                  <a:lnTo>
                    <a:pt x="1609" y="1257"/>
                  </a:lnTo>
                  <a:lnTo>
                    <a:pt x="1687" y="1329"/>
                  </a:lnTo>
                  <a:lnTo>
                    <a:pt x="1729" y="1497"/>
                  </a:lnTo>
                  <a:lnTo>
                    <a:pt x="1807" y="1392"/>
                  </a:lnTo>
                  <a:lnTo>
                    <a:pt x="1867" y="1299"/>
                  </a:lnTo>
                  <a:lnTo>
                    <a:pt x="1969" y="1317"/>
                  </a:lnTo>
                  <a:lnTo>
                    <a:pt x="1969" y="1377"/>
                  </a:lnTo>
                  <a:lnTo>
                    <a:pt x="2029" y="1362"/>
                  </a:lnTo>
                  <a:lnTo>
                    <a:pt x="2071" y="1314"/>
                  </a:lnTo>
                  <a:lnTo>
                    <a:pt x="2137" y="1338"/>
                  </a:lnTo>
                  <a:lnTo>
                    <a:pt x="2209" y="1347"/>
                  </a:lnTo>
                  <a:lnTo>
                    <a:pt x="2257" y="1407"/>
                  </a:lnTo>
                  <a:lnTo>
                    <a:pt x="2209" y="1470"/>
                  </a:lnTo>
                  <a:lnTo>
                    <a:pt x="2167" y="1536"/>
                  </a:lnTo>
                  <a:lnTo>
                    <a:pt x="2179" y="1647"/>
                  </a:lnTo>
                  <a:lnTo>
                    <a:pt x="2305" y="1683"/>
                  </a:lnTo>
                  <a:lnTo>
                    <a:pt x="2329" y="1797"/>
                  </a:lnTo>
                  <a:lnTo>
                    <a:pt x="2245" y="1905"/>
                  </a:lnTo>
                  <a:lnTo>
                    <a:pt x="2161" y="1815"/>
                  </a:lnTo>
                  <a:lnTo>
                    <a:pt x="2089" y="1755"/>
                  </a:lnTo>
                  <a:lnTo>
                    <a:pt x="2011" y="1731"/>
                  </a:lnTo>
                  <a:lnTo>
                    <a:pt x="1951" y="1683"/>
                  </a:lnTo>
                  <a:lnTo>
                    <a:pt x="1789" y="1557"/>
                  </a:lnTo>
                  <a:lnTo>
                    <a:pt x="1729" y="1557"/>
                  </a:lnTo>
                  <a:lnTo>
                    <a:pt x="1837" y="1689"/>
                  </a:lnTo>
                  <a:lnTo>
                    <a:pt x="1885" y="1797"/>
                  </a:lnTo>
                  <a:lnTo>
                    <a:pt x="1825" y="1875"/>
                  </a:lnTo>
                  <a:lnTo>
                    <a:pt x="1759" y="1902"/>
                  </a:lnTo>
                  <a:lnTo>
                    <a:pt x="1705" y="1857"/>
                  </a:lnTo>
                  <a:lnTo>
                    <a:pt x="1597" y="1857"/>
                  </a:lnTo>
                  <a:lnTo>
                    <a:pt x="1537" y="1959"/>
                  </a:lnTo>
                  <a:lnTo>
                    <a:pt x="1405" y="1944"/>
                  </a:lnTo>
                  <a:lnTo>
                    <a:pt x="1369" y="1905"/>
                  </a:lnTo>
                  <a:lnTo>
                    <a:pt x="1357" y="1803"/>
                  </a:lnTo>
                  <a:lnTo>
                    <a:pt x="1399" y="1647"/>
                  </a:lnTo>
                  <a:lnTo>
                    <a:pt x="1309" y="1569"/>
                  </a:lnTo>
                  <a:lnTo>
                    <a:pt x="1321" y="1647"/>
                  </a:lnTo>
                  <a:lnTo>
                    <a:pt x="1279" y="1737"/>
                  </a:lnTo>
                  <a:lnTo>
                    <a:pt x="1177" y="1659"/>
                  </a:lnTo>
                  <a:lnTo>
                    <a:pt x="1063" y="1626"/>
                  </a:lnTo>
                  <a:lnTo>
                    <a:pt x="949" y="1677"/>
                  </a:lnTo>
                  <a:lnTo>
                    <a:pt x="901" y="1770"/>
                  </a:lnTo>
                  <a:lnTo>
                    <a:pt x="769" y="1797"/>
                  </a:lnTo>
                  <a:lnTo>
                    <a:pt x="631" y="1719"/>
                  </a:lnTo>
                  <a:lnTo>
                    <a:pt x="469" y="1677"/>
                  </a:lnTo>
                  <a:lnTo>
                    <a:pt x="391" y="1737"/>
                  </a:lnTo>
                  <a:lnTo>
                    <a:pt x="241" y="1751"/>
                  </a:lnTo>
                  <a:lnTo>
                    <a:pt x="234" y="1496"/>
                  </a:lnTo>
                  <a:lnTo>
                    <a:pt x="211" y="1214"/>
                  </a:lnTo>
                  <a:lnTo>
                    <a:pt x="297" y="1130"/>
                  </a:lnTo>
                  <a:lnTo>
                    <a:pt x="258" y="932"/>
                  </a:lnTo>
                  <a:lnTo>
                    <a:pt x="156" y="770"/>
                  </a:lnTo>
                  <a:lnTo>
                    <a:pt x="73" y="681"/>
                  </a:lnTo>
                  <a:lnTo>
                    <a:pt x="0" y="491"/>
                  </a:lnTo>
                  <a:lnTo>
                    <a:pt x="18" y="389"/>
                  </a:lnTo>
                  <a:lnTo>
                    <a:pt x="1" y="263"/>
                  </a:lnTo>
                  <a:lnTo>
                    <a:pt x="16" y="123"/>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5" name="Freeform 36">
              <a:extLst>
                <a:ext uri="{FF2B5EF4-FFF2-40B4-BE49-F238E27FC236}">
                  <a16:creationId xmlns:a16="http://schemas.microsoft.com/office/drawing/2014/main" id="{BC095E9A-A05B-2189-C90A-3367FB2018A3}"/>
                </a:ext>
              </a:extLst>
            </p:cNvPr>
            <p:cNvSpPr>
              <a:spLocks/>
            </p:cNvSpPr>
            <p:nvPr/>
          </p:nvSpPr>
          <p:spPr bwMode="auto">
            <a:xfrm>
              <a:off x="8004613" y="2002380"/>
              <a:ext cx="771934" cy="659902"/>
            </a:xfrm>
            <a:custGeom>
              <a:avLst/>
              <a:gdLst>
                <a:gd name="T0" fmla="*/ 0 w 2597"/>
                <a:gd name="T1" fmla="*/ 421 h 2224"/>
                <a:gd name="T2" fmla="*/ 24 w 2597"/>
                <a:gd name="T3" fmla="*/ 422 h 2224"/>
                <a:gd name="T4" fmla="*/ 207 w 2597"/>
                <a:gd name="T5" fmla="*/ 361 h 2224"/>
                <a:gd name="T6" fmla="*/ 330 w 2597"/>
                <a:gd name="T7" fmla="*/ 324 h 2224"/>
                <a:gd name="T8" fmla="*/ 380 w 2597"/>
                <a:gd name="T9" fmla="*/ 357 h 2224"/>
                <a:gd name="T10" fmla="*/ 398 w 2597"/>
                <a:gd name="T11" fmla="*/ 365 h 2224"/>
                <a:gd name="T12" fmla="*/ 436 w 2597"/>
                <a:gd name="T13" fmla="*/ 367 h 2224"/>
                <a:gd name="T14" fmla="*/ 474 w 2597"/>
                <a:gd name="T15" fmla="*/ 373 h 2224"/>
                <a:gd name="T16" fmla="*/ 493 w 2597"/>
                <a:gd name="T17" fmla="*/ 346 h 2224"/>
                <a:gd name="T18" fmla="*/ 483 w 2597"/>
                <a:gd name="T19" fmla="*/ 334 h 2224"/>
                <a:gd name="T20" fmla="*/ 482 w 2597"/>
                <a:gd name="T21" fmla="*/ 314 h 2224"/>
                <a:gd name="T22" fmla="*/ 465 w 2597"/>
                <a:gd name="T23" fmla="*/ 301 h 2224"/>
                <a:gd name="T24" fmla="*/ 459 w 2597"/>
                <a:gd name="T25" fmla="*/ 278 h 2224"/>
                <a:gd name="T26" fmla="*/ 454 w 2597"/>
                <a:gd name="T27" fmla="*/ 241 h 2224"/>
                <a:gd name="T28" fmla="*/ 447 w 2597"/>
                <a:gd name="T29" fmla="*/ 198 h 2224"/>
                <a:gd name="T30" fmla="*/ 439 w 2597"/>
                <a:gd name="T31" fmla="*/ 170 h 2224"/>
                <a:gd name="T32" fmla="*/ 433 w 2597"/>
                <a:gd name="T33" fmla="*/ 132 h 2224"/>
                <a:gd name="T34" fmla="*/ 396 w 2597"/>
                <a:gd name="T35" fmla="*/ 73 h 2224"/>
                <a:gd name="T36" fmla="*/ 385 w 2597"/>
                <a:gd name="T37" fmla="*/ 28 h 2224"/>
                <a:gd name="T38" fmla="*/ 377 w 2597"/>
                <a:gd name="T39" fmla="*/ 11 h 2224"/>
                <a:gd name="T40" fmla="*/ 362 w 2597"/>
                <a:gd name="T41" fmla="*/ 0 h 2224"/>
                <a:gd name="T42" fmla="*/ 351 w 2597"/>
                <a:gd name="T43" fmla="*/ 11 h 2224"/>
                <a:gd name="T44" fmla="*/ 328 w 2597"/>
                <a:gd name="T45" fmla="*/ 16 h 2224"/>
                <a:gd name="T46" fmla="*/ 301 w 2597"/>
                <a:gd name="T47" fmla="*/ 29 h 2224"/>
                <a:gd name="T48" fmla="*/ 260 w 2597"/>
                <a:gd name="T49" fmla="*/ 39 h 2224"/>
                <a:gd name="T50" fmla="*/ 243 w 2597"/>
                <a:gd name="T51" fmla="*/ 61 h 2224"/>
                <a:gd name="T52" fmla="*/ 225 w 2597"/>
                <a:gd name="T53" fmla="*/ 85 h 2224"/>
                <a:gd name="T54" fmla="*/ 227 w 2597"/>
                <a:gd name="T55" fmla="*/ 108 h 2224"/>
                <a:gd name="T56" fmla="*/ 233 w 2597"/>
                <a:gd name="T57" fmla="*/ 123 h 2224"/>
                <a:gd name="T58" fmla="*/ 197 w 2597"/>
                <a:gd name="T59" fmla="*/ 159 h 2224"/>
                <a:gd name="T60" fmla="*/ 211 w 2597"/>
                <a:gd name="T61" fmla="*/ 165 h 2224"/>
                <a:gd name="T62" fmla="*/ 225 w 2597"/>
                <a:gd name="T63" fmla="*/ 159 h 2224"/>
                <a:gd name="T64" fmla="*/ 228 w 2597"/>
                <a:gd name="T65" fmla="*/ 173 h 2224"/>
                <a:gd name="T66" fmla="*/ 214 w 2597"/>
                <a:gd name="T67" fmla="*/ 187 h 2224"/>
                <a:gd name="T68" fmla="*/ 237 w 2597"/>
                <a:gd name="T69" fmla="*/ 198 h 2224"/>
                <a:gd name="T70" fmla="*/ 242 w 2597"/>
                <a:gd name="T71" fmla="*/ 216 h 2224"/>
                <a:gd name="T72" fmla="*/ 213 w 2597"/>
                <a:gd name="T73" fmla="*/ 225 h 2224"/>
                <a:gd name="T74" fmla="*/ 183 w 2597"/>
                <a:gd name="T75" fmla="*/ 243 h 2224"/>
                <a:gd name="T76" fmla="*/ 151 w 2597"/>
                <a:gd name="T77" fmla="*/ 267 h 2224"/>
                <a:gd name="T78" fmla="*/ 120 w 2597"/>
                <a:gd name="T79" fmla="*/ 261 h 2224"/>
                <a:gd name="T80" fmla="*/ 88 w 2597"/>
                <a:gd name="T81" fmla="*/ 273 h 2224"/>
                <a:gd name="T82" fmla="*/ 60 w 2597"/>
                <a:gd name="T83" fmla="*/ 291 h 2224"/>
                <a:gd name="T84" fmla="*/ 58 w 2597"/>
                <a:gd name="T85" fmla="*/ 310 h 2224"/>
                <a:gd name="T86" fmla="*/ 77 w 2597"/>
                <a:gd name="T87" fmla="*/ 329 h 2224"/>
                <a:gd name="T88" fmla="*/ 76 w 2597"/>
                <a:gd name="T89" fmla="*/ 351 h 2224"/>
                <a:gd name="T90" fmla="*/ 60 w 2597"/>
                <a:gd name="T91" fmla="*/ 369 h 2224"/>
                <a:gd name="T92" fmla="*/ 0 w 2597"/>
                <a:gd name="T93" fmla="*/ 421 h 222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97" h="2224">
                  <a:moveTo>
                    <a:pt x="0" y="2218"/>
                  </a:moveTo>
                  <a:lnTo>
                    <a:pt x="128" y="2224"/>
                  </a:lnTo>
                  <a:lnTo>
                    <a:pt x="1088" y="1905"/>
                  </a:lnTo>
                  <a:lnTo>
                    <a:pt x="1737" y="1708"/>
                  </a:lnTo>
                  <a:lnTo>
                    <a:pt x="2003" y="1884"/>
                  </a:lnTo>
                  <a:lnTo>
                    <a:pt x="2094" y="1924"/>
                  </a:lnTo>
                  <a:lnTo>
                    <a:pt x="2298" y="1936"/>
                  </a:lnTo>
                  <a:lnTo>
                    <a:pt x="2498" y="1968"/>
                  </a:lnTo>
                  <a:lnTo>
                    <a:pt x="2597" y="1826"/>
                  </a:lnTo>
                  <a:lnTo>
                    <a:pt x="2546" y="1760"/>
                  </a:lnTo>
                  <a:lnTo>
                    <a:pt x="2538" y="1656"/>
                  </a:lnTo>
                  <a:lnTo>
                    <a:pt x="2450" y="1584"/>
                  </a:lnTo>
                  <a:lnTo>
                    <a:pt x="2417" y="1466"/>
                  </a:lnTo>
                  <a:lnTo>
                    <a:pt x="2394" y="1272"/>
                  </a:lnTo>
                  <a:lnTo>
                    <a:pt x="2357" y="1046"/>
                  </a:lnTo>
                  <a:lnTo>
                    <a:pt x="2314" y="896"/>
                  </a:lnTo>
                  <a:lnTo>
                    <a:pt x="2282" y="696"/>
                  </a:lnTo>
                  <a:lnTo>
                    <a:pt x="2087" y="386"/>
                  </a:lnTo>
                  <a:lnTo>
                    <a:pt x="2027" y="146"/>
                  </a:lnTo>
                  <a:lnTo>
                    <a:pt x="1986" y="56"/>
                  </a:lnTo>
                  <a:lnTo>
                    <a:pt x="1906" y="0"/>
                  </a:lnTo>
                  <a:lnTo>
                    <a:pt x="1847" y="56"/>
                  </a:lnTo>
                  <a:lnTo>
                    <a:pt x="1727" y="86"/>
                  </a:lnTo>
                  <a:lnTo>
                    <a:pt x="1586" y="152"/>
                  </a:lnTo>
                  <a:lnTo>
                    <a:pt x="1367" y="206"/>
                  </a:lnTo>
                  <a:lnTo>
                    <a:pt x="1282" y="320"/>
                  </a:lnTo>
                  <a:lnTo>
                    <a:pt x="1186" y="446"/>
                  </a:lnTo>
                  <a:lnTo>
                    <a:pt x="1194" y="568"/>
                  </a:lnTo>
                  <a:lnTo>
                    <a:pt x="1226" y="648"/>
                  </a:lnTo>
                  <a:lnTo>
                    <a:pt x="1036" y="836"/>
                  </a:lnTo>
                  <a:lnTo>
                    <a:pt x="1114" y="872"/>
                  </a:lnTo>
                  <a:lnTo>
                    <a:pt x="1186" y="836"/>
                  </a:lnTo>
                  <a:lnTo>
                    <a:pt x="1202" y="912"/>
                  </a:lnTo>
                  <a:lnTo>
                    <a:pt x="1126" y="986"/>
                  </a:lnTo>
                  <a:lnTo>
                    <a:pt x="1247" y="1046"/>
                  </a:lnTo>
                  <a:lnTo>
                    <a:pt x="1277" y="1136"/>
                  </a:lnTo>
                  <a:lnTo>
                    <a:pt x="1122" y="1184"/>
                  </a:lnTo>
                  <a:lnTo>
                    <a:pt x="962" y="1280"/>
                  </a:lnTo>
                  <a:lnTo>
                    <a:pt x="796" y="1406"/>
                  </a:lnTo>
                  <a:lnTo>
                    <a:pt x="634" y="1376"/>
                  </a:lnTo>
                  <a:lnTo>
                    <a:pt x="466" y="1440"/>
                  </a:lnTo>
                  <a:lnTo>
                    <a:pt x="314" y="1536"/>
                  </a:lnTo>
                  <a:lnTo>
                    <a:pt x="306" y="1632"/>
                  </a:lnTo>
                  <a:lnTo>
                    <a:pt x="406" y="1736"/>
                  </a:lnTo>
                  <a:lnTo>
                    <a:pt x="402" y="1848"/>
                  </a:lnTo>
                  <a:lnTo>
                    <a:pt x="316" y="1946"/>
                  </a:lnTo>
                  <a:lnTo>
                    <a:pt x="0" y="2218"/>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fontAlgn="base">
                <a:spcBef>
                  <a:spcPct val="0"/>
                </a:spcBef>
                <a:spcAft>
                  <a:spcPct val="0"/>
                </a:spcAft>
              </a:pPr>
              <a:endParaRPr lang="zh-CN" altLang="en-US" b="1" kern="0">
                <a:solidFill>
                  <a:srgbClr val="000000"/>
                </a:solidFill>
                <a:latin typeface="Century Gothic" charset="0"/>
                <a:ea typeface="Century Gothic" charset="0"/>
                <a:cs typeface="Century Gothic" charset="0"/>
              </a:endParaRPr>
            </a:p>
          </p:txBody>
        </p:sp>
        <p:sp>
          <p:nvSpPr>
            <p:cNvPr id="306" name="Freeform 305">
              <a:extLst>
                <a:ext uri="{FF2B5EF4-FFF2-40B4-BE49-F238E27FC236}">
                  <a16:creationId xmlns:a16="http://schemas.microsoft.com/office/drawing/2014/main" id="{4461485B-FEFB-634B-1E86-877D486C6CCD}"/>
                </a:ext>
              </a:extLst>
            </p:cNvPr>
            <p:cNvSpPr>
              <a:spLocks/>
            </p:cNvSpPr>
            <p:nvPr/>
          </p:nvSpPr>
          <p:spPr bwMode="auto">
            <a:xfrm>
              <a:off x="3089605" y="2028963"/>
              <a:ext cx="966092" cy="791256"/>
            </a:xfrm>
            <a:custGeom>
              <a:avLst/>
              <a:gdLst>
                <a:gd name="T0" fmla="*/ 150 w 3256"/>
                <a:gd name="T1" fmla="*/ 0 h 2669"/>
                <a:gd name="T2" fmla="*/ 127 w 3256"/>
                <a:gd name="T3" fmla="*/ 29 h 2669"/>
                <a:gd name="T4" fmla="*/ 132 w 3256"/>
                <a:gd name="T5" fmla="*/ 68 h 2669"/>
                <a:gd name="T6" fmla="*/ 109 w 3256"/>
                <a:gd name="T7" fmla="*/ 85 h 2669"/>
                <a:gd name="T8" fmla="*/ 103 w 3256"/>
                <a:gd name="T9" fmla="*/ 114 h 2669"/>
                <a:gd name="T10" fmla="*/ 91 w 3256"/>
                <a:gd name="T11" fmla="*/ 139 h 2669"/>
                <a:gd name="T12" fmla="*/ 79 w 3256"/>
                <a:gd name="T13" fmla="*/ 173 h 2669"/>
                <a:gd name="T14" fmla="*/ 58 w 3256"/>
                <a:gd name="T15" fmla="*/ 207 h 2669"/>
                <a:gd name="T16" fmla="*/ 30 w 3256"/>
                <a:gd name="T17" fmla="*/ 240 h 2669"/>
                <a:gd name="T18" fmla="*/ 29 w 3256"/>
                <a:gd name="T19" fmla="*/ 263 h 2669"/>
                <a:gd name="T20" fmla="*/ 12 w 3256"/>
                <a:gd name="T21" fmla="*/ 284 h 2669"/>
                <a:gd name="T22" fmla="*/ 17 w 3256"/>
                <a:gd name="T23" fmla="*/ 325 h 2669"/>
                <a:gd name="T24" fmla="*/ 0 w 3256"/>
                <a:gd name="T25" fmla="*/ 357 h 2669"/>
                <a:gd name="T26" fmla="*/ 9 w 3256"/>
                <a:gd name="T27" fmla="*/ 370 h 2669"/>
                <a:gd name="T28" fmla="*/ 46 w 3256"/>
                <a:gd name="T29" fmla="*/ 381 h 2669"/>
                <a:gd name="T30" fmla="*/ 302 w 3256"/>
                <a:gd name="T31" fmla="*/ 460 h 2669"/>
                <a:gd name="T32" fmla="*/ 524 w 3256"/>
                <a:gd name="T33" fmla="*/ 506 h 2669"/>
                <a:gd name="T34" fmla="*/ 547 w 3256"/>
                <a:gd name="T35" fmla="*/ 352 h 2669"/>
                <a:gd name="T36" fmla="*/ 569 w 3256"/>
                <a:gd name="T37" fmla="*/ 318 h 2669"/>
                <a:gd name="T38" fmla="*/ 552 w 3256"/>
                <a:gd name="T39" fmla="*/ 296 h 2669"/>
                <a:gd name="T40" fmla="*/ 552 w 3256"/>
                <a:gd name="T41" fmla="*/ 273 h 2669"/>
                <a:gd name="T42" fmla="*/ 581 w 3256"/>
                <a:gd name="T43" fmla="*/ 256 h 2669"/>
                <a:gd name="T44" fmla="*/ 586 w 3256"/>
                <a:gd name="T45" fmla="*/ 227 h 2669"/>
                <a:gd name="T46" fmla="*/ 586 w 3256"/>
                <a:gd name="T47" fmla="*/ 222 h 2669"/>
                <a:gd name="T48" fmla="*/ 592 w 3256"/>
                <a:gd name="T49" fmla="*/ 210 h 2669"/>
                <a:gd name="T50" fmla="*/ 615 w 3256"/>
                <a:gd name="T51" fmla="*/ 205 h 2669"/>
                <a:gd name="T52" fmla="*/ 617 w 3256"/>
                <a:gd name="T53" fmla="*/ 187 h 2669"/>
                <a:gd name="T54" fmla="*/ 615 w 3256"/>
                <a:gd name="T55" fmla="*/ 165 h 2669"/>
                <a:gd name="T56" fmla="*/ 598 w 3256"/>
                <a:gd name="T57" fmla="*/ 142 h 2669"/>
                <a:gd name="T58" fmla="*/ 571 w 3256"/>
                <a:gd name="T59" fmla="*/ 142 h 2669"/>
                <a:gd name="T60" fmla="*/ 514 w 3256"/>
                <a:gd name="T61" fmla="*/ 124 h 2669"/>
                <a:gd name="T62" fmla="*/ 496 w 3256"/>
                <a:gd name="T63" fmla="*/ 111 h 2669"/>
                <a:gd name="T64" fmla="*/ 466 w 3256"/>
                <a:gd name="T65" fmla="*/ 111 h 2669"/>
                <a:gd name="T66" fmla="*/ 446 w 3256"/>
                <a:gd name="T67" fmla="*/ 119 h 2669"/>
                <a:gd name="T68" fmla="*/ 428 w 3256"/>
                <a:gd name="T69" fmla="*/ 108 h 2669"/>
                <a:gd name="T70" fmla="*/ 377 w 3256"/>
                <a:gd name="T71" fmla="*/ 114 h 2669"/>
                <a:gd name="T72" fmla="*/ 337 w 3256"/>
                <a:gd name="T73" fmla="*/ 91 h 2669"/>
                <a:gd name="T74" fmla="*/ 314 w 3256"/>
                <a:gd name="T75" fmla="*/ 108 h 2669"/>
                <a:gd name="T76" fmla="*/ 286 w 3256"/>
                <a:gd name="T77" fmla="*/ 79 h 2669"/>
                <a:gd name="T78" fmla="*/ 252 w 3256"/>
                <a:gd name="T79" fmla="*/ 80 h 2669"/>
                <a:gd name="T80" fmla="*/ 218 w 3256"/>
                <a:gd name="T81" fmla="*/ 79 h 2669"/>
                <a:gd name="T82" fmla="*/ 206 w 3256"/>
                <a:gd name="T83" fmla="*/ 34 h 2669"/>
                <a:gd name="T84" fmla="*/ 191 w 3256"/>
                <a:gd name="T85" fmla="*/ 16 h 2669"/>
                <a:gd name="T86" fmla="*/ 171 w 3256"/>
                <a:gd name="T87" fmla="*/ 5 h 2669"/>
                <a:gd name="T88" fmla="*/ 150 w 3256"/>
                <a:gd name="T89" fmla="*/ 0 h 266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56" h="2669">
                  <a:moveTo>
                    <a:pt x="789" y="0"/>
                  </a:moveTo>
                  <a:lnTo>
                    <a:pt x="672" y="155"/>
                  </a:lnTo>
                  <a:lnTo>
                    <a:pt x="694" y="359"/>
                  </a:lnTo>
                  <a:lnTo>
                    <a:pt x="574" y="449"/>
                  </a:lnTo>
                  <a:lnTo>
                    <a:pt x="544" y="599"/>
                  </a:lnTo>
                  <a:lnTo>
                    <a:pt x="480" y="731"/>
                  </a:lnTo>
                  <a:lnTo>
                    <a:pt x="416" y="915"/>
                  </a:lnTo>
                  <a:lnTo>
                    <a:pt x="304" y="1091"/>
                  </a:lnTo>
                  <a:lnTo>
                    <a:pt x="160" y="1267"/>
                  </a:lnTo>
                  <a:lnTo>
                    <a:pt x="152" y="1387"/>
                  </a:lnTo>
                  <a:lnTo>
                    <a:pt x="64" y="1499"/>
                  </a:lnTo>
                  <a:lnTo>
                    <a:pt x="88" y="1715"/>
                  </a:lnTo>
                  <a:lnTo>
                    <a:pt x="0" y="1883"/>
                  </a:lnTo>
                  <a:lnTo>
                    <a:pt x="48" y="1952"/>
                  </a:lnTo>
                  <a:lnTo>
                    <a:pt x="244" y="2009"/>
                  </a:lnTo>
                  <a:lnTo>
                    <a:pt x="1594" y="2429"/>
                  </a:lnTo>
                  <a:lnTo>
                    <a:pt x="2765" y="2669"/>
                  </a:lnTo>
                  <a:lnTo>
                    <a:pt x="2885" y="1859"/>
                  </a:lnTo>
                  <a:lnTo>
                    <a:pt x="3005" y="1679"/>
                  </a:lnTo>
                  <a:lnTo>
                    <a:pt x="2915" y="1559"/>
                  </a:lnTo>
                  <a:lnTo>
                    <a:pt x="2915" y="1439"/>
                  </a:lnTo>
                  <a:lnTo>
                    <a:pt x="3065" y="1349"/>
                  </a:lnTo>
                  <a:lnTo>
                    <a:pt x="3095" y="1199"/>
                  </a:lnTo>
                  <a:lnTo>
                    <a:pt x="3095" y="1169"/>
                  </a:lnTo>
                  <a:lnTo>
                    <a:pt x="3125" y="1109"/>
                  </a:lnTo>
                  <a:lnTo>
                    <a:pt x="3245" y="1079"/>
                  </a:lnTo>
                  <a:lnTo>
                    <a:pt x="3256" y="987"/>
                  </a:lnTo>
                  <a:lnTo>
                    <a:pt x="3245" y="869"/>
                  </a:lnTo>
                  <a:lnTo>
                    <a:pt x="3158" y="749"/>
                  </a:lnTo>
                  <a:lnTo>
                    <a:pt x="3012" y="749"/>
                  </a:lnTo>
                  <a:lnTo>
                    <a:pt x="2715" y="653"/>
                  </a:lnTo>
                  <a:lnTo>
                    <a:pt x="2615" y="587"/>
                  </a:lnTo>
                  <a:lnTo>
                    <a:pt x="2460" y="587"/>
                  </a:lnTo>
                  <a:lnTo>
                    <a:pt x="2351" y="629"/>
                  </a:lnTo>
                  <a:lnTo>
                    <a:pt x="2259" y="569"/>
                  </a:lnTo>
                  <a:lnTo>
                    <a:pt x="1989" y="599"/>
                  </a:lnTo>
                  <a:lnTo>
                    <a:pt x="1779" y="480"/>
                  </a:lnTo>
                  <a:lnTo>
                    <a:pt x="1659" y="569"/>
                  </a:lnTo>
                  <a:lnTo>
                    <a:pt x="1508" y="419"/>
                  </a:lnTo>
                  <a:lnTo>
                    <a:pt x="1331" y="423"/>
                  </a:lnTo>
                  <a:lnTo>
                    <a:pt x="1148" y="419"/>
                  </a:lnTo>
                  <a:lnTo>
                    <a:pt x="1088" y="180"/>
                  </a:lnTo>
                  <a:lnTo>
                    <a:pt x="1010" y="87"/>
                  </a:lnTo>
                  <a:lnTo>
                    <a:pt x="905" y="29"/>
                  </a:lnTo>
                  <a:lnTo>
                    <a:pt x="789"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7" name="Freeform 50">
              <a:extLst>
                <a:ext uri="{FF2B5EF4-FFF2-40B4-BE49-F238E27FC236}">
                  <a16:creationId xmlns:a16="http://schemas.microsoft.com/office/drawing/2014/main" id="{56BD5555-3081-619F-EF73-2C8D8D595FD9}"/>
                </a:ext>
              </a:extLst>
            </p:cNvPr>
            <p:cNvSpPr>
              <a:spLocks/>
            </p:cNvSpPr>
            <p:nvPr/>
          </p:nvSpPr>
          <p:spPr bwMode="auto">
            <a:xfrm>
              <a:off x="3484184" y="2748287"/>
              <a:ext cx="760973" cy="1147790"/>
            </a:xfrm>
            <a:custGeom>
              <a:avLst/>
              <a:gdLst>
                <a:gd name="T0" fmla="*/ 49 w 2565"/>
                <a:gd name="T1" fmla="*/ 0 h 3871"/>
                <a:gd name="T2" fmla="*/ 272 w 2565"/>
                <a:gd name="T3" fmla="*/ 46 h 3871"/>
                <a:gd name="T4" fmla="*/ 486 w 2565"/>
                <a:gd name="T5" fmla="*/ 88 h 3871"/>
                <a:gd name="T6" fmla="*/ 480 w 2565"/>
                <a:gd name="T7" fmla="*/ 110 h 3871"/>
                <a:gd name="T8" fmla="*/ 465 w 2565"/>
                <a:gd name="T9" fmla="*/ 183 h 3871"/>
                <a:gd name="T10" fmla="*/ 458 w 2565"/>
                <a:gd name="T11" fmla="*/ 251 h 3871"/>
                <a:gd name="T12" fmla="*/ 450 w 2565"/>
                <a:gd name="T13" fmla="*/ 318 h 3871"/>
                <a:gd name="T14" fmla="*/ 425 w 2565"/>
                <a:gd name="T15" fmla="*/ 472 h 3871"/>
                <a:gd name="T16" fmla="*/ 414 w 2565"/>
                <a:gd name="T17" fmla="*/ 569 h 3871"/>
                <a:gd name="T18" fmla="*/ 409 w 2565"/>
                <a:gd name="T19" fmla="*/ 587 h 3871"/>
                <a:gd name="T20" fmla="*/ 409 w 2565"/>
                <a:gd name="T21" fmla="*/ 612 h 3871"/>
                <a:gd name="T22" fmla="*/ 399 w 2565"/>
                <a:gd name="T23" fmla="*/ 624 h 3871"/>
                <a:gd name="T24" fmla="*/ 404 w 2565"/>
                <a:gd name="T25" fmla="*/ 652 h 3871"/>
                <a:gd name="T26" fmla="*/ 376 w 2565"/>
                <a:gd name="T27" fmla="*/ 642 h 3871"/>
                <a:gd name="T28" fmla="*/ 357 w 2565"/>
                <a:gd name="T29" fmla="*/ 637 h 3871"/>
                <a:gd name="T30" fmla="*/ 342 w 2565"/>
                <a:gd name="T31" fmla="*/ 646 h 3871"/>
                <a:gd name="T32" fmla="*/ 341 w 2565"/>
                <a:gd name="T33" fmla="*/ 662 h 3871"/>
                <a:gd name="T34" fmla="*/ 348 w 2565"/>
                <a:gd name="T35" fmla="*/ 695 h 3871"/>
                <a:gd name="T36" fmla="*/ 346 w 2565"/>
                <a:gd name="T37" fmla="*/ 718 h 3871"/>
                <a:gd name="T38" fmla="*/ 333 w 2565"/>
                <a:gd name="T39" fmla="*/ 734 h 3871"/>
                <a:gd name="T40" fmla="*/ 214 w 2565"/>
                <a:gd name="T41" fmla="*/ 579 h 3871"/>
                <a:gd name="T42" fmla="*/ 170 w 2565"/>
                <a:gd name="T43" fmla="*/ 523 h 3871"/>
                <a:gd name="T44" fmla="*/ 108 w 2565"/>
                <a:gd name="T45" fmla="*/ 424 h 3871"/>
                <a:gd name="T46" fmla="*/ 27 w 2565"/>
                <a:gd name="T47" fmla="*/ 323 h 3871"/>
                <a:gd name="T48" fmla="*/ 0 w 2565"/>
                <a:gd name="T49" fmla="*/ 277 h 3871"/>
                <a:gd name="T50" fmla="*/ 49 w 2565"/>
                <a:gd name="T51" fmla="*/ 0 h 387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565" h="3871">
                  <a:moveTo>
                    <a:pt x="261" y="0"/>
                  </a:moveTo>
                  <a:lnTo>
                    <a:pt x="1437" y="241"/>
                  </a:lnTo>
                  <a:lnTo>
                    <a:pt x="2565" y="465"/>
                  </a:lnTo>
                  <a:lnTo>
                    <a:pt x="2532" y="580"/>
                  </a:lnTo>
                  <a:lnTo>
                    <a:pt x="2454" y="964"/>
                  </a:lnTo>
                  <a:lnTo>
                    <a:pt x="2418" y="1324"/>
                  </a:lnTo>
                  <a:lnTo>
                    <a:pt x="2376" y="1678"/>
                  </a:lnTo>
                  <a:lnTo>
                    <a:pt x="2243" y="2489"/>
                  </a:lnTo>
                  <a:lnTo>
                    <a:pt x="2183" y="2999"/>
                  </a:lnTo>
                  <a:lnTo>
                    <a:pt x="2160" y="3094"/>
                  </a:lnTo>
                  <a:lnTo>
                    <a:pt x="2160" y="3226"/>
                  </a:lnTo>
                  <a:lnTo>
                    <a:pt x="2106" y="3292"/>
                  </a:lnTo>
                  <a:lnTo>
                    <a:pt x="2130" y="3436"/>
                  </a:lnTo>
                  <a:lnTo>
                    <a:pt x="1986" y="3388"/>
                  </a:lnTo>
                  <a:lnTo>
                    <a:pt x="1883" y="3359"/>
                  </a:lnTo>
                  <a:lnTo>
                    <a:pt x="1806" y="3406"/>
                  </a:lnTo>
                  <a:lnTo>
                    <a:pt x="1800" y="3490"/>
                  </a:lnTo>
                  <a:lnTo>
                    <a:pt x="1836" y="3664"/>
                  </a:lnTo>
                  <a:lnTo>
                    <a:pt x="1824" y="3784"/>
                  </a:lnTo>
                  <a:lnTo>
                    <a:pt x="1757" y="3871"/>
                  </a:lnTo>
                  <a:lnTo>
                    <a:pt x="1130" y="3054"/>
                  </a:lnTo>
                  <a:lnTo>
                    <a:pt x="899" y="2758"/>
                  </a:lnTo>
                  <a:lnTo>
                    <a:pt x="569" y="2236"/>
                  </a:lnTo>
                  <a:lnTo>
                    <a:pt x="144" y="1702"/>
                  </a:lnTo>
                  <a:lnTo>
                    <a:pt x="0" y="1459"/>
                  </a:lnTo>
                  <a:lnTo>
                    <a:pt x="261"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8" name="Freeform 30">
              <a:extLst>
                <a:ext uri="{FF2B5EF4-FFF2-40B4-BE49-F238E27FC236}">
                  <a16:creationId xmlns:a16="http://schemas.microsoft.com/office/drawing/2014/main" id="{FBC00B3B-22BC-5C73-5FA8-A47106F61BF2}"/>
                </a:ext>
              </a:extLst>
            </p:cNvPr>
            <p:cNvSpPr>
              <a:spLocks/>
            </p:cNvSpPr>
            <p:nvPr/>
          </p:nvSpPr>
          <p:spPr bwMode="auto">
            <a:xfrm>
              <a:off x="7267127" y="3856984"/>
              <a:ext cx="490091" cy="761545"/>
            </a:xfrm>
            <a:custGeom>
              <a:avLst/>
              <a:gdLst>
                <a:gd name="T0" fmla="*/ 0 w 1649"/>
                <a:gd name="T1" fmla="*/ 44 h 2568"/>
                <a:gd name="T2" fmla="*/ 19 w 1649"/>
                <a:gd name="T3" fmla="*/ 96 h 2568"/>
                <a:gd name="T4" fmla="*/ 18 w 1649"/>
                <a:gd name="T5" fmla="*/ 141 h 2568"/>
                <a:gd name="T6" fmla="*/ 27 w 1649"/>
                <a:gd name="T7" fmla="*/ 212 h 2568"/>
                <a:gd name="T8" fmla="*/ 35 w 1649"/>
                <a:gd name="T9" fmla="*/ 326 h 2568"/>
                <a:gd name="T10" fmla="*/ 48 w 1649"/>
                <a:gd name="T11" fmla="*/ 432 h 2568"/>
                <a:gd name="T12" fmla="*/ 46 w 1649"/>
                <a:gd name="T13" fmla="*/ 471 h 2568"/>
                <a:gd name="T14" fmla="*/ 41 w 1649"/>
                <a:gd name="T15" fmla="*/ 482 h 2568"/>
                <a:gd name="T16" fmla="*/ 72 w 1649"/>
                <a:gd name="T17" fmla="*/ 469 h 2568"/>
                <a:gd name="T18" fmla="*/ 78 w 1649"/>
                <a:gd name="T19" fmla="*/ 446 h 2568"/>
                <a:gd name="T20" fmla="*/ 90 w 1649"/>
                <a:gd name="T21" fmla="*/ 461 h 2568"/>
                <a:gd name="T22" fmla="*/ 97 w 1649"/>
                <a:gd name="T23" fmla="*/ 478 h 2568"/>
                <a:gd name="T24" fmla="*/ 116 w 1649"/>
                <a:gd name="T25" fmla="*/ 487 h 2568"/>
                <a:gd name="T26" fmla="*/ 123 w 1649"/>
                <a:gd name="T27" fmla="*/ 469 h 2568"/>
                <a:gd name="T28" fmla="*/ 117 w 1649"/>
                <a:gd name="T29" fmla="*/ 435 h 2568"/>
                <a:gd name="T30" fmla="*/ 117 w 1649"/>
                <a:gd name="T31" fmla="*/ 412 h 2568"/>
                <a:gd name="T32" fmla="*/ 154 w 1649"/>
                <a:gd name="T33" fmla="*/ 404 h 2568"/>
                <a:gd name="T34" fmla="*/ 179 w 1649"/>
                <a:gd name="T35" fmla="*/ 401 h 2568"/>
                <a:gd name="T36" fmla="*/ 242 w 1649"/>
                <a:gd name="T37" fmla="*/ 381 h 2568"/>
                <a:gd name="T38" fmla="*/ 305 w 1649"/>
                <a:gd name="T39" fmla="*/ 366 h 2568"/>
                <a:gd name="T40" fmla="*/ 313 w 1649"/>
                <a:gd name="T41" fmla="*/ 338 h 2568"/>
                <a:gd name="T42" fmla="*/ 305 w 1649"/>
                <a:gd name="T43" fmla="*/ 314 h 2568"/>
                <a:gd name="T44" fmla="*/ 301 w 1649"/>
                <a:gd name="T45" fmla="*/ 281 h 2568"/>
                <a:gd name="T46" fmla="*/ 298 w 1649"/>
                <a:gd name="T47" fmla="*/ 262 h 2568"/>
                <a:gd name="T48" fmla="*/ 304 w 1649"/>
                <a:gd name="T49" fmla="*/ 232 h 2568"/>
                <a:gd name="T50" fmla="*/ 293 w 1649"/>
                <a:gd name="T51" fmla="*/ 212 h 2568"/>
                <a:gd name="T52" fmla="*/ 272 w 1649"/>
                <a:gd name="T53" fmla="*/ 176 h 2568"/>
                <a:gd name="T54" fmla="*/ 260 w 1649"/>
                <a:gd name="T55" fmla="*/ 127 h 2568"/>
                <a:gd name="T56" fmla="*/ 239 w 1649"/>
                <a:gd name="T57" fmla="*/ 52 h 2568"/>
                <a:gd name="T58" fmla="*/ 225 w 1649"/>
                <a:gd name="T59" fmla="*/ 27 h 2568"/>
                <a:gd name="T60" fmla="*/ 229 w 1649"/>
                <a:gd name="T61" fmla="*/ 0 h 2568"/>
                <a:gd name="T62" fmla="*/ 195 w 1649"/>
                <a:gd name="T63" fmla="*/ 1 h 2568"/>
                <a:gd name="T64" fmla="*/ 159 w 1649"/>
                <a:gd name="T65" fmla="*/ 13 h 2568"/>
                <a:gd name="T66" fmla="*/ 132 w 1649"/>
                <a:gd name="T67" fmla="*/ 17 h 2568"/>
                <a:gd name="T68" fmla="*/ 93 w 1649"/>
                <a:gd name="T69" fmla="*/ 28 h 2568"/>
                <a:gd name="T70" fmla="*/ 68 w 1649"/>
                <a:gd name="T71" fmla="*/ 33 h 2568"/>
                <a:gd name="T72" fmla="*/ 65 w 1649"/>
                <a:gd name="T73" fmla="*/ 20 h 2568"/>
                <a:gd name="T74" fmla="*/ 64 w 1649"/>
                <a:gd name="T75" fmla="*/ 20 h 2568"/>
                <a:gd name="T76" fmla="*/ 52 w 1649"/>
                <a:gd name="T77" fmla="*/ 17 h 2568"/>
                <a:gd name="T78" fmla="*/ 38 w 1649"/>
                <a:gd name="T79" fmla="*/ 27 h 2568"/>
                <a:gd name="T80" fmla="*/ 19 w 1649"/>
                <a:gd name="T81" fmla="*/ 22 h 2568"/>
                <a:gd name="T82" fmla="*/ 14 w 1649"/>
                <a:gd name="T83" fmla="*/ 34 h 2568"/>
                <a:gd name="T84" fmla="*/ 0 w 1649"/>
                <a:gd name="T85" fmla="*/ 44 h 25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649" h="2568">
                  <a:moveTo>
                    <a:pt x="0" y="234"/>
                  </a:moveTo>
                  <a:lnTo>
                    <a:pt x="99" y="506"/>
                  </a:lnTo>
                  <a:lnTo>
                    <a:pt x="95" y="741"/>
                  </a:lnTo>
                  <a:lnTo>
                    <a:pt x="141" y="1116"/>
                  </a:lnTo>
                  <a:lnTo>
                    <a:pt x="185" y="1721"/>
                  </a:lnTo>
                  <a:lnTo>
                    <a:pt x="255" y="2280"/>
                  </a:lnTo>
                  <a:lnTo>
                    <a:pt x="243" y="2483"/>
                  </a:lnTo>
                  <a:lnTo>
                    <a:pt x="216" y="2544"/>
                  </a:lnTo>
                  <a:lnTo>
                    <a:pt x="379" y="2472"/>
                  </a:lnTo>
                  <a:lnTo>
                    <a:pt x="409" y="2352"/>
                  </a:lnTo>
                  <a:lnTo>
                    <a:pt x="473" y="2432"/>
                  </a:lnTo>
                  <a:lnTo>
                    <a:pt x="513" y="2520"/>
                  </a:lnTo>
                  <a:lnTo>
                    <a:pt x="609" y="2568"/>
                  </a:lnTo>
                  <a:lnTo>
                    <a:pt x="649" y="2472"/>
                  </a:lnTo>
                  <a:lnTo>
                    <a:pt x="619" y="2292"/>
                  </a:lnTo>
                  <a:lnTo>
                    <a:pt x="619" y="2172"/>
                  </a:lnTo>
                  <a:lnTo>
                    <a:pt x="809" y="2128"/>
                  </a:lnTo>
                  <a:lnTo>
                    <a:pt x="945" y="2112"/>
                  </a:lnTo>
                  <a:lnTo>
                    <a:pt x="1273" y="2008"/>
                  </a:lnTo>
                  <a:lnTo>
                    <a:pt x="1609" y="1932"/>
                  </a:lnTo>
                  <a:lnTo>
                    <a:pt x="1649" y="1784"/>
                  </a:lnTo>
                  <a:lnTo>
                    <a:pt x="1609" y="1656"/>
                  </a:lnTo>
                  <a:lnTo>
                    <a:pt x="1585" y="1480"/>
                  </a:lnTo>
                  <a:lnTo>
                    <a:pt x="1569" y="1384"/>
                  </a:lnTo>
                  <a:lnTo>
                    <a:pt x="1601" y="1224"/>
                  </a:lnTo>
                  <a:lnTo>
                    <a:pt x="1545" y="1120"/>
                  </a:lnTo>
                  <a:lnTo>
                    <a:pt x="1433" y="928"/>
                  </a:lnTo>
                  <a:lnTo>
                    <a:pt x="1369" y="672"/>
                  </a:lnTo>
                  <a:lnTo>
                    <a:pt x="1257" y="272"/>
                  </a:lnTo>
                  <a:lnTo>
                    <a:pt x="1185" y="144"/>
                  </a:lnTo>
                  <a:lnTo>
                    <a:pt x="1209" y="0"/>
                  </a:lnTo>
                  <a:lnTo>
                    <a:pt x="1029" y="5"/>
                  </a:lnTo>
                  <a:lnTo>
                    <a:pt x="839" y="71"/>
                  </a:lnTo>
                  <a:lnTo>
                    <a:pt x="696" y="90"/>
                  </a:lnTo>
                  <a:lnTo>
                    <a:pt x="489" y="149"/>
                  </a:lnTo>
                  <a:lnTo>
                    <a:pt x="356" y="174"/>
                  </a:lnTo>
                  <a:lnTo>
                    <a:pt x="341" y="107"/>
                  </a:lnTo>
                  <a:lnTo>
                    <a:pt x="339" y="108"/>
                  </a:lnTo>
                  <a:lnTo>
                    <a:pt x="276" y="90"/>
                  </a:lnTo>
                  <a:lnTo>
                    <a:pt x="201" y="143"/>
                  </a:lnTo>
                  <a:lnTo>
                    <a:pt x="99" y="117"/>
                  </a:lnTo>
                  <a:lnTo>
                    <a:pt x="72" y="177"/>
                  </a:lnTo>
                  <a:lnTo>
                    <a:pt x="0" y="234"/>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09" name="Freeform 49">
              <a:extLst>
                <a:ext uri="{FF2B5EF4-FFF2-40B4-BE49-F238E27FC236}">
                  <a16:creationId xmlns:a16="http://schemas.microsoft.com/office/drawing/2014/main" id="{61AB5EE8-50E9-65A9-ED09-94CBEFB5FD76}"/>
                </a:ext>
              </a:extLst>
            </p:cNvPr>
            <p:cNvSpPr>
              <a:spLocks/>
            </p:cNvSpPr>
            <p:nvPr/>
          </p:nvSpPr>
          <p:spPr bwMode="auto">
            <a:xfrm>
              <a:off x="3020710" y="2607549"/>
              <a:ext cx="1036551" cy="1656008"/>
            </a:xfrm>
            <a:custGeom>
              <a:avLst/>
              <a:gdLst>
                <a:gd name="T0" fmla="*/ 42 w 3498"/>
                <a:gd name="T1" fmla="*/ 24 h 5586"/>
                <a:gd name="T2" fmla="*/ 38 w 3498"/>
                <a:gd name="T3" fmla="*/ 71 h 5586"/>
                <a:gd name="T4" fmla="*/ 0 w 3498"/>
                <a:gd name="T5" fmla="*/ 138 h 5586"/>
                <a:gd name="T6" fmla="*/ 23 w 3498"/>
                <a:gd name="T7" fmla="*/ 193 h 5586"/>
                <a:gd name="T8" fmla="*/ 25 w 3498"/>
                <a:gd name="T9" fmla="*/ 248 h 5586"/>
                <a:gd name="T10" fmla="*/ 28 w 3498"/>
                <a:gd name="T11" fmla="*/ 341 h 5586"/>
                <a:gd name="T12" fmla="*/ 47 w 3498"/>
                <a:gd name="T13" fmla="*/ 399 h 5586"/>
                <a:gd name="T14" fmla="*/ 64 w 3498"/>
                <a:gd name="T15" fmla="*/ 430 h 5586"/>
                <a:gd name="T16" fmla="*/ 91 w 3498"/>
                <a:gd name="T17" fmla="*/ 390 h 5586"/>
                <a:gd name="T18" fmla="*/ 92 w 3498"/>
                <a:gd name="T19" fmla="*/ 425 h 5586"/>
                <a:gd name="T20" fmla="*/ 72 w 3498"/>
                <a:gd name="T21" fmla="*/ 452 h 5586"/>
                <a:gd name="T22" fmla="*/ 61 w 3498"/>
                <a:gd name="T23" fmla="*/ 486 h 5586"/>
                <a:gd name="T24" fmla="*/ 111 w 3498"/>
                <a:gd name="T25" fmla="*/ 538 h 5586"/>
                <a:gd name="T26" fmla="*/ 90 w 3498"/>
                <a:gd name="T27" fmla="*/ 569 h 5586"/>
                <a:gd name="T28" fmla="*/ 124 w 3498"/>
                <a:gd name="T29" fmla="*/ 637 h 5586"/>
                <a:gd name="T30" fmla="*/ 152 w 3498"/>
                <a:gd name="T31" fmla="*/ 708 h 5586"/>
                <a:gd name="T32" fmla="*/ 156 w 3498"/>
                <a:gd name="T33" fmla="*/ 783 h 5586"/>
                <a:gd name="T34" fmla="*/ 235 w 3498"/>
                <a:gd name="T35" fmla="*/ 820 h 5586"/>
                <a:gd name="T36" fmla="*/ 288 w 3498"/>
                <a:gd name="T37" fmla="*/ 862 h 5586"/>
                <a:gd name="T38" fmla="*/ 322 w 3498"/>
                <a:gd name="T39" fmla="*/ 879 h 5586"/>
                <a:gd name="T40" fmla="*/ 351 w 3498"/>
                <a:gd name="T41" fmla="*/ 918 h 5586"/>
                <a:gd name="T42" fmla="*/ 385 w 3498"/>
                <a:gd name="T43" fmla="*/ 959 h 5586"/>
                <a:gd name="T44" fmla="*/ 395 w 3498"/>
                <a:gd name="T45" fmla="*/ 1023 h 5586"/>
                <a:gd name="T46" fmla="*/ 441 w 3498"/>
                <a:gd name="T47" fmla="*/ 1040 h 5586"/>
                <a:gd name="T48" fmla="*/ 503 w 3498"/>
                <a:gd name="T49" fmla="*/ 1049 h 5586"/>
                <a:gd name="T50" fmla="*/ 594 w 3498"/>
                <a:gd name="T51" fmla="*/ 1059 h 5586"/>
                <a:gd name="T52" fmla="*/ 612 w 3498"/>
                <a:gd name="T53" fmla="*/ 1027 h 5586"/>
                <a:gd name="T54" fmla="*/ 612 w 3498"/>
                <a:gd name="T55" fmla="*/ 983 h 5586"/>
                <a:gd name="T56" fmla="*/ 623 w 3498"/>
                <a:gd name="T57" fmla="*/ 953 h 5586"/>
                <a:gd name="T58" fmla="*/ 646 w 3498"/>
                <a:gd name="T59" fmla="*/ 919 h 5586"/>
                <a:gd name="T60" fmla="*/ 657 w 3498"/>
                <a:gd name="T61" fmla="*/ 919 h 5586"/>
                <a:gd name="T62" fmla="*/ 640 w 3498"/>
                <a:gd name="T63" fmla="*/ 867 h 5586"/>
                <a:gd name="T64" fmla="*/ 561 w 3498"/>
                <a:gd name="T65" fmla="*/ 737 h 5586"/>
                <a:gd name="T66" fmla="*/ 402 w 3498"/>
                <a:gd name="T67" fmla="*/ 513 h 5586"/>
                <a:gd name="T68" fmla="*/ 295 w 3498"/>
                <a:gd name="T69" fmla="*/ 367 h 5586"/>
                <a:gd name="T70" fmla="*/ 84 w 3498"/>
                <a:gd name="T71" fmla="*/ 9 h 558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98" h="5586">
                  <a:moveTo>
                    <a:pt x="284" y="0"/>
                  </a:moveTo>
                  <a:lnTo>
                    <a:pt x="222" y="126"/>
                  </a:lnTo>
                  <a:lnTo>
                    <a:pt x="292" y="225"/>
                  </a:lnTo>
                  <a:lnTo>
                    <a:pt x="202" y="375"/>
                  </a:lnTo>
                  <a:lnTo>
                    <a:pt x="202" y="555"/>
                  </a:lnTo>
                  <a:lnTo>
                    <a:pt x="0" y="726"/>
                  </a:lnTo>
                  <a:lnTo>
                    <a:pt x="36" y="906"/>
                  </a:lnTo>
                  <a:lnTo>
                    <a:pt x="120" y="1020"/>
                  </a:lnTo>
                  <a:lnTo>
                    <a:pt x="142" y="1125"/>
                  </a:lnTo>
                  <a:lnTo>
                    <a:pt x="132" y="1308"/>
                  </a:lnTo>
                  <a:lnTo>
                    <a:pt x="72" y="1560"/>
                  </a:lnTo>
                  <a:lnTo>
                    <a:pt x="150" y="1800"/>
                  </a:lnTo>
                  <a:lnTo>
                    <a:pt x="262" y="1965"/>
                  </a:lnTo>
                  <a:lnTo>
                    <a:pt x="246" y="2106"/>
                  </a:lnTo>
                  <a:lnTo>
                    <a:pt x="262" y="2265"/>
                  </a:lnTo>
                  <a:lnTo>
                    <a:pt x="336" y="2268"/>
                  </a:lnTo>
                  <a:lnTo>
                    <a:pt x="408" y="2166"/>
                  </a:lnTo>
                  <a:lnTo>
                    <a:pt x="480" y="2058"/>
                  </a:lnTo>
                  <a:lnTo>
                    <a:pt x="516" y="2118"/>
                  </a:lnTo>
                  <a:lnTo>
                    <a:pt x="486" y="2244"/>
                  </a:lnTo>
                  <a:lnTo>
                    <a:pt x="442" y="2385"/>
                  </a:lnTo>
                  <a:lnTo>
                    <a:pt x="382" y="2385"/>
                  </a:lnTo>
                  <a:lnTo>
                    <a:pt x="366" y="2466"/>
                  </a:lnTo>
                  <a:lnTo>
                    <a:pt x="322" y="2565"/>
                  </a:lnTo>
                  <a:lnTo>
                    <a:pt x="492" y="2742"/>
                  </a:lnTo>
                  <a:lnTo>
                    <a:pt x="588" y="2838"/>
                  </a:lnTo>
                  <a:lnTo>
                    <a:pt x="592" y="2926"/>
                  </a:lnTo>
                  <a:lnTo>
                    <a:pt x="474" y="3000"/>
                  </a:lnTo>
                  <a:lnTo>
                    <a:pt x="606" y="3180"/>
                  </a:lnTo>
                  <a:lnTo>
                    <a:pt x="654" y="3360"/>
                  </a:lnTo>
                  <a:lnTo>
                    <a:pt x="768" y="3564"/>
                  </a:lnTo>
                  <a:lnTo>
                    <a:pt x="802" y="3736"/>
                  </a:lnTo>
                  <a:lnTo>
                    <a:pt x="892" y="3856"/>
                  </a:lnTo>
                  <a:lnTo>
                    <a:pt x="822" y="4128"/>
                  </a:lnTo>
                  <a:lnTo>
                    <a:pt x="1042" y="4246"/>
                  </a:lnTo>
                  <a:lnTo>
                    <a:pt x="1242" y="4326"/>
                  </a:lnTo>
                  <a:lnTo>
                    <a:pt x="1372" y="4456"/>
                  </a:lnTo>
                  <a:lnTo>
                    <a:pt x="1522" y="4546"/>
                  </a:lnTo>
                  <a:lnTo>
                    <a:pt x="1612" y="4546"/>
                  </a:lnTo>
                  <a:lnTo>
                    <a:pt x="1702" y="4636"/>
                  </a:lnTo>
                  <a:lnTo>
                    <a:pt x="1702" y="4756"/>
                  </a:lnTo>
                  <a:lnTo>
                    <a:pt x="1854" y="4842"/>
                  </a:lnTo>
                  <a:lnTo>
                    <a:pt x="1962" y="4944"/>
                  </a:lnTo>
                  <a:lnTo>
                    <a:pt x="2033" y="5056"/>
                  </a:lnTo>
                  <a:lnTo>
                    <a:pt x="2063" y="5236"/>
                  </a:lnTo>
                  <a:lnTo>
                    <a:pt x="2088" y="5394"/>
                  </a:lnTo>
                  <a:lnTo>
                    <a:pt x="2123" y="5506"/>
                  </a:lnTo>
                  <a:lnTo>
                    <a:pt x="2328" y="5484"/>
                  </a:lnTo>
                  <a:lnTo>
                    <a:pt x="2466" y="5532"/>
                  </a:lnTo>
                  <a:lnTo>
                    <a:pt x="2658" y="5532"/>
                  </a:lnTo>
                  <a:lnTo>
                    <a:pt x="2856" y="5544"/>
                  </a:lnTo>
                  <a:lnTo>
                    <a:pt x="3138" y="5586"/>
                  </a:lnTo>
                  <a:lnTo>
                    <a:pt x="3233" y="5536"/>
                  </a:lnTo>
                  <a:lnTo>
                    <a:pt x="3233" y="5416"/>
                  </a:lnTo>
                  <a:lnTo>
                    <a:pt x="3192" y="5292"/>
                  </a:lnTo>
                  <a:lnTo>
                    <a:pt x="3234" y="5184"/>
                  </a:lnTo>
                  <a:lnTo>
                    <a:pt x="3323" y="5116"/>
                  </a:lnTo>
                  <a:lnTo>
                    <a:pt x="3293" y="5026"/>
                  </a:lnTo>
                  <a:lnTo>
                    <a:pt x="3348" y="4950"/>
                  </a:lnTo>
                  <a:lnTo>
                    <a:pt x="3413" y="4846"/>
                  </a:lnTo>
                  <a:lnTo>
                    <a:pt x="3473" y="4846"/>
                  </a:lnTo>
                  <a:lnTo>
                    <a:pt x="3498" y="4770"/>
                  </a:lnTo>
                  <a:lnTo>
                    <a:pt x="3384" y="4572"/>
                  </a:lnTo>
                  <a:lnTo>
                    <a:pt x="3353" y="4396"/>
                  </a:lnTo>
                  <a:lnTo>
                    <a:pt x="2963" y="3886"/>
                  </a:lnTo>
                  <a:lnTo>
                    <a:pt x="2453" y="3226"/>
                  </a:lnTo>
                  <a:lnTo>
                    <a:pt x="2124" y="2706"/>
                  </a:lnTo>
                  <a:lnTo>
                    <a:pt x="1702" y="2175"/>
                  </a:lnTo>
                  <a:lnTo>
                    <a:pt x="1560" y="1938"/>
                  </a:lnTo>
                  <a:lnTo>
                    <a:pt x="1822" y="474"/>
                  </a:lnTo>
                  <a:lnTo>
                    <a:pt x="444" y="45"/>
                  </a:lnTo>
                  <a:lnTo>
                    <a:pt x="284" y="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fontAlgn="base">
                <a:spcBef>
                  <a:spcPct val="0"/>
                </a:spcBef>
                <a:spcAft>
                  <a:spcPct val="0"/>
                </a:spcAft>
              </a:pPr>
              <a:endParaRPr lang="zh-CN" altLang="en-US" b="1" kern="0">
                <a:solidFill>
                  <a:srgbClr val="000000"/>
                </a:solidFill>
                <a:latin typeface="Century Gothic" charset="0"/>
                <a:ea typeface="Century Gothic" charset="0"/>
                <a:cs typeface="Century Gothic" charset="0"/>
              </a:endParaRPr>
            </a:p>
          </p:txBody>
        </p:sp>
        <p:sp>
          <p:nvSpPr>
            <p:cNvPr id="310" name="Freeform 52">
              <a:extLst>
                <a:ext uri="{FF2B5EF4-FFF2-40B4-BE49-F238E27FC236}">
                  <a16:creationId xmlns:a16="http://schemas.microsoft.com/office/drawing/2014/main" id="{B996D5BD-D14C-52C0-4B91-98279BBC614C}"/>
                </a:ext>
              </a:extLst>
            </p:cNvPr>
            <p:cNvSpPr>
              <a:spLocks/>
            </p:cNvSpPr>
            <p:nvPr/>
          </p:nvSpPr>
          <p:spPr bwMode="auto">
            <a:xfrm>
              <a:off x="7895008" y="2960958"/>
              <a:ext cx="781328" cy="573896"/>
            </a:xfrm>
            <a:custGeom>
              <a:avLst/>
              <a:gdLst>
                <a:gd name="T0" fmla="*/ 10 w 2495"/>
                <a:gd name="T1" fmla="*/ 256 h 1836"/>
                <a:gd name="T2" fmla="*/ 35 w 2495"/>
                <a:gd name="T3" fmla="*/ 274 h 1836"/>
                <a:gd name="T4" fmla="*/ 55 w 2495"/>
                <a:gd name="T5" fmla="*/ 272 h 1836"/>
                <a:gd name="T6" fmla="*/ 68 w 2495"/>
                <a:gd name="T7" fmla="*/ 288 h 1836"/>
                <a:gd name="T8" fmla="*/ 82 w 2495"/>
                <a:gd name="T9" fmla="*/ 292 h 1836"/>
                <a:gd name="T10" fmla="*/ 97 w 2495"/>
                <a:gd name="T11" fmla="*/ 277 h 1836"/>
                <a:gd name="T12" fmla="*/ 127 w 2495"/>
                <a:gd name="T13" fmla="*/ 262 h 1836"/>
                <a:gd name="T14" fmla="*/ 161 w 2495"/>
                <a:gd name="T15" fmla="*/ 247 h 1836"/>
                <a:gd name="T16" fmla="*/ 167 w 2495"/>
                <a:gd name="T17" fmla="*/ 228 h 1836"/>
                <a:gd name="T18" fmla="*/ 162 w 2495"/>
                <a:gd name="T19" fmla="*/ 205 h 1836"/>
                <a:gd name="T20" fmla="*/ 179 w 2495"/>
                <a:gd name="T21" fmla="*/ 166 h 1836"/>
                <a:gd name="T22" fmla="*/ 202 w 2495"/>
                <a:gd name="T23" fmla="*/ 148 h 1836"/>
                <a:gd name="T24" fmla="*/ 229 w 2495"/>
                <a:gd name="T25" fmla="*/ 102 h 1836"/>
                <a:gd name="T26" fmla="*/ 255 w 2495"/>
                <a:gd name="T27" fmla="*/ 60 h 1836"/>
                <a:gd name="T28" fmla="*/ 262 w 2495"/>
                <a:gd name="T29" fmla="*/ 34 h 1836"/>
                <a:gd name="T30" fmla="*/ 272 w 2495"/>
                <a:gd name="T31" fmla="*/ 22 h 1836"/>
                <a:gd name="T32" fmla="*/ 297 w 2495"/>
                <a:gd name="T33" fmla="*/ 20 h 1836"/>
                <a:gd name="T34" fmla="*/ 315 w 2495"/>
                <a:gd name="T35" fmla="*/ 0 h 1836"/>
                <a:gd name="T36" fmla="*/ 339 w 2495"/>
                <a:gd name="T37" fmla="*/ 11 h 1836"/>
                <a:gd name="T38" fmla="*/ 340 w 2495"/>
                <a:gd name="T39" fmla="*/ 16 h 1836"/>
                <a:gd name="T40" fmla="*/ 340 w 2495"/>
                <a:gd name="T41" fmla="*/ 21 h 1836"/>
                <a:gd name="T42" fmla="*/ 338 w 2495"/>
                <a:gd name="T43" fmla="*/ 37 h 1836"/>
                <a:gd name="T44" fmla="*/ 350 w 2495"/>
                <a:gd name="T45" fmla="*/ 57 h 1836"/>
                <a:gd name="T46" fmla="*/ 407 w 2495"/>
                <a:gd name="T47" fmla="*/ 91 h 1836"/>
                <a:gd name="T48" fmla="*/ 431 w 2495"/>
                <a:gd name="T49" fmla="*/ 87 h 1836"/>
                <a:gd name="T50" fmla="*/ 452 w 2495"/>
                <a:gd name="T51" fmla="*/ 108 h 1836"/>
                <a:gd name="T52" fmla="*/ 447 w 2495"/>
                <a:gd name="T53" fmla="*/ 119 h 1836"/>
                <a:gd name="T54" fmla="*/ 424 w 2495"/>
                <a:gd name="T55" fmla="*/ 108 h 1836"/>
                <a:gd name="T56" fmla="*/ 418 w 2495"/>
                <a:gd name="T57" fmla="*/ 131 h 1836"/>
                <a:gd name="T58" fmla="*/ 458 w 2495"/>
                <a:gd name="T59" fmla="*/ 142 h 1836"/>
                <a:gd name="T60" fmla="*/ 464 w 2495"/>
                <a:gd name="T61" fmla="*/ 171 h 1836"/>
                <a:gd name="T62" fmla="*/ 447 w 2495"/>
                <a:gd name="T63" fmla="*/ 188 h 1836"/>
                <a:gd name="T64" fmla="*/ 482 w 2495"/>
                <a:gd name="T65" fmla="*/ 193 h 1836"/>
                <a:gd name="T66" fmla="*/ 499 w 2495"/>
                <a:gd name="T67" fmla="*/ 193 h 1836"/>
                <a:gd name="T68" fmla="*/ 493 w 2495"/>
                <a:gd name="T69" fmla="*/ 217 h 1836"/>
                <a:gd name="T70" fmla="*/ 457 w 2495"/>
                <a:gd name="T71" fmla="*/ 234 h 1836"/>
                <a:gd name="T72" fmla="*/ 414 w 2495"/>
                <a:gd name="T73" fmla="*/ 240 h 1836"/>
                <a:gd name="T74" fmla="*/ 255 w 2495"/>
                <a:gd name="T75" fmla="*/ 287 h 1836"/>
                <a:gd name="T76" fmla="*/ 181 w 2495"/>
                <a:gd name="T77" fmla="*/ 318 h 1836"/>
                <a:gd name="T78" fmla="*/ 80 w 2495"/>
                <a:gd name="T79" fmla="*/ 346 h 1836"/>
                <a:gd name="T80" fmla="*/ 54 w 2495"/>
                <a:gd name="T81" fmla="*/ 359 h 1836"/>
                <a:gd name="T82" fmla="*/ 7 w 2495"/>
                <a:gd name="T83" fmla="*/ 367 h 1836"/>
                <a:gd name="T84" fmla="*/ 11 w 2495"/>
                <a:gd name="T85" fmla="*/ 350 h 1836"/>
                <a:gd name="T86" fmla="*/ 0 w 2495"/>
                <a:gd name="T87" fmla="*/ 324 h 1836"/>
                <a:gd name="T88" fmla="*/ 12 w 2495"/>
                <a:gd name="T89" fmla="*/ 303 h 1836"/>
                <a:gd name="T90" fmla="*/ 13 w 2495"/>
                <a:gd name="T91" fmla="*/ 280 h 1836"/>
                <a:gd name="T92" fmla="*/ 10 w 2495"/>
                <a:gd name="T93" fmla="*/ 256 h 18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95" h="1836">
                  <a:moveTo>
                    <a:pt x="51" y="1279"/>
                  </a:moveTo>
                  <a:lnTo>
                    <a:pt x="175" y="1371"/>
                  </a:lnTo>
                  <a:lnTo>
                    <a:pt x="277" y="1363"/>
                  </a:lnTo>
                  <a:lnTo>
                    <a:pt x="339" y="1440"/>
                  </a:lnTo>
                  <a:lnTo>
                    <a:pt x="411" y="1462"/>
                  </a:lnTo>
                  <a:lnTo>
                    <a:pt x="486" y="1386"/>
                  </a:lnTo>
                  <a:lnTo>
                    <a:pt x="637" y="1310"/>
                  </a:lnTo>
                  <a:lnTo>
                    <a:pt x="804" y="1234"/>
                  </a:lnTo>
                  <a:lnTo>
                    <a:pt x="835" y="1143"/>
                  </a:lnTo>
                  <a:lnTo>
                    <a:pt x="811" y="1026"/>
                  </a:lnTo>
                  <a:lnTo>
                    <a:pt x="895" y="831"/>
                  </a:lnTo>
                  <a:lnTo>
                    <a:pt x="1010" y="740"/>
                  </a:lnTo>
                  <a:lnTo>
                    <a:pt x="1146" y="512"/>
                  </a:lnTo>
                  <a:lnTo>
                    <a:pt x="1275" y="299"/>
                  </a:lnTo>
                  <a:lnTo>
                    <a:pt x="1312" y="170"/>
                  </a:lnTo>
                  <a:lnTo>
                    <a:pt x="1358" y="109"/>
                  </a:lnTo>
                  <a:lnTo>
                    <a:pt x="1487" y="102"/>
                  </a:lnTo>
                  <a:lnTo>
                    <a:pt x="1574" y="0"/>
                  </a:lnTo>
                  <a:lnTo>
                    <a:pt x="1694" y="56"/>
                  </a:lnTo>
                  <a:lnTo>
                    <a:pt x="1698" y="78"/>
                  </a:lnTo>
                  <a:lnTo>
                    <a:pt x="1698" y="106"/>
                  </a:lnTo>
                  <a:lnTo>
                    <a:pt x="1692" y="185"/>
                  </a:lnTo>
                  <a:lnTo>
                    <a:pt x="1751" y="284"/>
                  </a:lnTo>
                  <a:lnTo>
                    <a:pt x="2034" y="455"/>
                  </a:lnTo>
                  <a:lnTo>
                    <a:pt x="2154" y="436"/>
                  </a:lnTo>
                  <a:lnTo>
                    <a:pt x="2262" y="540"/>
                  </a:lnTo>
                  <a:lnTo>
                    <a:pt x="2233" y="597"/>
                  </a:lnTo>
                  <a:lnTo>
                    <a:pt x="2119" y="540"/>
                  </a:lnTo>
                  <a:lnTo>
                    <a:pt x="2091" y="654"/>
                  </a:lnTo>
                  <a:lnTo>
                    <a:pt x="2290" y="711"/>
                  </a:lnTo>
                  <a:lnTo>
                    <a:pt x="2319" y="853"/>
                  </a:lnTo>
                  <a:lnTo>
                    <a:pt x="2233" y="940"/>
                  </a:lnTo>
                  <a:lnTo>
                    <a:pt x="2412" y="968"/>
                  </a:lnTo>
                  <a:lnTo>
                    <a:pt x="2495" y="968"/>
                  </a:lnTo>
                  <a:lnTo>
                    <a:pt x="2467" y="1088"/>
                  </a:lnTo>
                  <a:lnTo>
                    <a:pt x="2285" y="1173"/>
                  </a:lnTo>
                  <a:lnTo>
                    <a:pt x="2072" y="1199"/>
                  </a:lnTo>
                  <a:lnTo>
                    <a:pt x="1273" y="1436"/>
                  </a:lnTo>
                  <a:lnTo>
                    <a:pt x="904" y="1593"/>
                  </a:lnTo>
                  <a:lnTo>
                    <a:pt x="402" y="1733"/>
                  </a:lnTo>
                  <a:lnTo>
                    <a:pt x="268" y="1794"/>
                  </a:lnTo>
                  <a:lnTo>
                    <a:pt x="34" y="1836"/>
                  </a:lnTo>
                  <a:lnTo>
                    <a:pt x="54" y="1753"/>
                  </a:lnTo>
                  <a:lnTo>
                    <a:pt x="0" y="1620"/>
                  </a:lnTo>
                  <a:lnTo>
                    <a:pt x="58" y="1517"/>
                  </a:lnTo>
                  <a:lnTo>
                    <a:pt x="66" y="1400"/>
                  </a:lnTo>
                  <a:lnTo>
                    <a:pt x="51" y="1279"/>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1" name="Freeform 53">
              <a:extLst>
                <a:ext uri="{FF2B5EF4-FFF2-40B4-BE49-F238E27FC236}">
                  <a16:creationId xmlns:a16="http://schemas.microsoft.com/office/drawing/2014/main" id="{8583C97C-C77A-B69C-FA86-A2C5E86C0E12}"/>
                </a:ext>
              </a:extLst>
            </p:cNvPr>
            <p:cNvSpPr>
              <a:spLocks/>
            </p:cNvSpPr>
            <p:nvPr/>
          </p:nvSpPr>
          <p:spPr bwMode="auto">
            <a:xfrm>
              <a:off x="7857429" y="2898406"/>
              <a:ext cx="530802" cy="519164"/>
            </a:xfrm>
            <a:custGeom>
              <a:avLst/>
              <a:gdLst>
                <a:gd name="T0" fmla="*/ 100 w 1790"/>
                <a:gd name="T1" fmla="*/ 5 h 1751"/>
                <a:gd name="T2" fmla="*/ 113 w 1790"/>
                <a:gd name="T3" fmla="*/ 0 h 1751"/>
                <a:gd name="T4" fmla="*/ 118 w 1790"/>
                <a:gd name="T5" fmla="*/ 52 h 1751"/>
                <a:gd name="T6" fmla="*/ 130 w 1790"/>
                <a:gd name="T7" fmla="*/ 72 h 1751"/>
                <a:gd name="T8" fmla="*/ 166 w 1790"/>
                <a:gd name="T9" fmla="*/ 65 h 1751"/>
                <a:gd name="T10" fmla="*/ 187 w 1790"/>
                <a:gd name="T11" fmla="*/ 49 h 1751"/>
                <a:gd name="T12" fmla="*/ 204 w 1790"/>
                <a:gd name="T13" fmla="*/ 49 h 1751"/>
                <a:gd name="T14" fmla="*/ 209 w 1790"/>
                <a:gd name="T15" fmla="*/ 78 h 1751"/>
                <a:gd name="T16" fmla="*/ 221 w 1790"/>
                <a:gd name="T17" fmla="*/ 78 h 1751"/>
                <a:gd name="T18" fmla="*/ 239 w 1790"/>
                <a:gd name="T19" fmla="*/ 58 h 1751"/>
                <a:gd name="T20" fmla="*/ 259 w 1790"/>
                <a:gd name="T21" fmla="*/ 46 h 1751"/>
                <a:gd name="T22" fmla="*/ 280 w 1790"/>
                <a:gd name="T23" fmla="*/ 42 h 1751"/>
                <a:gd name="T24" fmla="*/ 289 w 1790"/>
                <a:gd name="T25" fmla="*/ 27 h 1751"/>
                <a:gd name="T26" fmla="*/ 302 w 1790"/>
                <a:gd name="T27" fmla="*/ 21 h 1751"/>
                <a:gd name="T28" fmla="*/ 318 w 1790"/>
                <a:gd name="T29" fmla="*/ 32 h 1751"/>
                <a:gd name="T30" fmla="*/ 339 w 1790"/>
                <a:gd name="T31" fmla="*/ 40 h 1751"/>
                <a:gd name="T32" fmla="*/ 321 w 1790"/>
                <a:gd name="T33" fmla="*/ 61 h 1751"/>
                <a:gd name="T34" fmla="*/ 295 w 1790"/>
                <a:gd name="T35" fmla="*/ 62 h 1751"/>
                <a:gd name="T36" fmla="*/ 287 w 1790"/>
                <a:gd name="T37" fmla="*/ 74 h 1751"/>
                <a:gd name="T38" fmla="*/ 279 w 1790"/>
                <a:gd name="T39" fmla="*/ 100 h 1751"/>
                <a:gd name="T40" fmla="*/ 225 w 1790"/>
                <a:gd name="T41" fmla="*/ 188 h 1751"/>
                <a:gd name="T42" fmla="*/ 203 w 1790"/>
                <a:gd name="T43" fmla="*/ 206 h 1751"/>
                <a:gd name="T44" fmla="*/ 187 w 1790"/>
                <a:gd name="T45" fmla="*/ 245 h 1751"/>
                <a:gd name="T46" fmla="*/ 191 w 1790"/>
                <a:gd name="T47" fmla="*/ 268 h 1751"/>
                <a:gd name="T48" fmla="*/ 185 w 1790"/>
                <a:gd name="T49" fmla="*/ 286 h 1751"/>
                <a:gd name="T50" fmla="*/ 149 w 1790"/>
                <a:gd name="T51" fmla="*/ 303 h 1751"/>
                <a:gd name="T52" fmla="*/ 121 w 1790"/>
                <a:gd name="T53" fmla="*/ 317 h 1751"/>
                <a:gd name="T54" fmla="*/ 106 w 1790"/>
                <a:gd name="T55" fmla="*/ 332 h 1751"/>
                <a:gd name="T56" fmla="*/ 92 w 1790"/>
                <a:gd name="T57" fmla="*/ 327 h 1751"/>
                <a:gd name="T58" fmla="*/ 80 w 1790"/>
                <a:gd name="T59" fmla="*/ 312 h 1751"/>
                <a:gd name="T60" fmla="*/ 59 w 1790"/>
                <a:gd name="T61" fmla="*/ 314 h 1751"/>
                <a:gd name="T62" fmla="*/ 35 w 1790"/>
                <a:gd name="T63" fmla="*/ 296 h 1751"/>
                <a:gd name="T64" fmla="*/ 15 w 1790"/>
                <a:gd name="T65" fmla="*/ 279 h 1751"/>
                <a:gd name="T66" fmla="*/ 11 w 1790"/>
                <a:gd name="T67" fmla="*/ 245 h 1751"/>
                <a:gd name="T68" fmla="*/ 0 w 1790"/>
                <a:gd name="T69" fmla="*/ 233 h 1751"/>
                <a:gd name="T70" fmla="*/ 23 w 1790"/>
                <a:gd name="T71" fmla="*/ 210 h 1751"/>
                <a:gd name="T72" fmla="*/ 28 w 1790"/>
                <a:gd name="T73" fmla="*/ 191 h 1751"/>
                <a:gd name="T74" fmla="*/ 28 w 1790"/>
                <a:gd name="T75" fmla="*/ 165 h 1751"/>
                <a:gd name="T76" fmla="*/ 47 w 1790"/>
                <a:gd name="T77" fmla="*/ 168 h 1751"/>
                <a:gd name="T78" fmla="*/ 54 w 1790"/>
                <a:gd name="T79" fmla="*/ 150 h 1751"/>
                <a:gd name="T80" fmla="*/ 52 w 1790"/>
                <a:gd name="T81" fmla="*/ 131 h 1751"/>
                <a:gd name="T82" fmla="*/ 71 w 1790"/>
                <a:gd name="T83" fmla="*/ 117 h 1751"/>
                <a:gd name="T84" fmla="*/ 91 w 1790"/>
                <a:gd name="T85" fmla="*/ 90 h 1751"/>
                <a:gd name="T86" fmla="*/ 103 w 1790"/>
                <a:gd name="T87" fmla="*/ 56 h 1751"/>
                <a:gd name="T88" fmla="*/ 100 w 1790"/>
                <a:gd name="T89" fmla="*/ 5 h 17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790" h="1751">
                  <a:moveTo>
                    <a:pt x="527" y="24"/>
                  </a:moveTo>
                  <a:lnTo>
                    <a:pt x="599" y="0"/>
                  </a:lnTo>
                  <a:lnTo>
                    <a:pt x="623" y="272"/>
                  </a:lnTo>
                  <a:lnTo>
                    <a:pt x="686" y="380"/>
                  </a:lnTo>
                  <a:lnTo>
                    <a:pt x="879" y="344"/>
                  </a:lnTo>
                  <a:lnTo>
                    <a:pt x="986" y="260"/>
                  </a:lnTo>
                  <a:lnTo>
                    <a:pt x="1076" y="260"/>
                  </a:lnTo>
                  <a:lnTo>
                    <a:pt x="1106" y="410"/>
                  </a:lnTo>
                  <a:lnTo>
                    <a:pt x="1166" y="410"/>
                  </a:lnTo>
                  <a:lnTo>
                    <a:pt x="1262" y="304"/>
                  </a:lnTo>
                  <a:lnTo>
                    <a:pt x="1366" y="240"/>
                  </a:lnTo>
                  <a:lnTo>
                    <a:pt x="1478" y="224"/>
                  </a:lnTo>
                  <a:lnTo>
                    <a:pt x="1526" y="140"/>
                  </a:lnTo>
                  <a:lnTo>
                    <a:pt x="1595" y="113"/>
                  </a:lnTo>
                  <a:lnTo>
                    <a:pt x="1678" y="168"/>
                  </a:lnTo>
                  <a:lnTo>
                    <a:pt x="1790" y="213"/>
                  </a:lnTo>
                  <a:lnTo>
                    <a:pt x="1694" y="320"/>
                  </a:lnTo>
                  <a:lnTo>
                    <a:pt x="1560" y="325"/>
                  </a:lnTo>
                  <a:lnTo>
                    <a:pt x="1513" y="391"/>
                  </a:lnTo>
                  <a:lnTo>
                    <a:pt x="1471" y="525"/>
                  </a:lnTo>
                  <a:lnTo>
                    <a:pt x="1190" y="991"/>
                  </a:lnTo>
                  <a:lnTo>
                    <a:pt x="1070" y="1087"/>
                  </a:lnTo>
                  <a:lnTo>
                    <a:pt x="987" y="1291"/>
                  </a:lnTo>
                  <a:lnTo>
                    <a:pt x="1007" y="1414"/>
                  </a:lnTo>
                  <a:lnTo>
                    <a:pt x="976" y="1510"/>
                  </a:lnTo>
                  <a:lnTo>
                    <a:pt x="786" y="1597"/>
                  </a:lnTo>
                  <a:lnTo>
                    <a:pt x="639" y="1672"/>
                  </a:lnTo>
                  <a:lnTo>
                    <a:pt x="561" y="1751"/>
                  </a:lnTo>
                  <a:lnTo>
                    <a:pt x="486" y="1726"/>
                  </a:lnTo>
                  <a:lnTo>
                    <a:pt x="423" y="1648"/>
                  </a:lnTo>
                  <a:lnTo>
                    <a:pt x="309" y="1654"/>
                  </a:lnTo>
                  <a:lnTo>
                    <a:pt x="186" y="1562"/>
                  </a:lnTo>
                  <a:lnTo>
                    <a:pt x="77" y="1471"/>
                  </a:lnTo>
                  <a:lnTo>
                    <a:pt x="56" y="1292"/>
                  </a:lnTo>
                  <a:lnTo>
                    <a:pt x="0" y="1228"/>
                  </a:lnTo>
                  <a:lnTo>
                    <a:pt x="123" y="1109"/>
                  </a:lnTo>
                  <a:lnTo>
                    <a:pt x="150" y="1007"/>
                  </a:lnTo>
                  <a:lnTo>
                    <a:pt x="150" y="872"/>
                  </a:lnTo>
                  <a:lnTo>
                    <a:pt x="248" y="886"/>
                  </a:lnTo>
                  <a:lnTo>
                    <a:pt x="287" y="792"/>
                  </a:lnTo>
                  <a:lnTo>
                    <a:pt x="273" y="690"/>
                  </a:lnTo>
                  <a:lnTo>
                    <a:pt x="374" y="615"/>
                  </a:lnTo>
                  <a:lnTo>
                    <a:pt x="483" y="476"/>
                  </a:lnTo>
                  <a:lnTo>
                    <a:pt x="543" y="294"/>
                  </a:lnTo>
                  <a:lnTo>
                    <a:pt x="527" y="24"/>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2" name="Freeform 54">
              <a:extLst>
                <a:ext uri="{FF2B5EF4-FFF2-40B4-BE49-F238E27FC236}">
                  <a16:creationId xmlns:a16="http://schemas.microsoft.com/office/drawing/2014/main" id="{2812A19A-7C9F-F125-9F36-5DB33D6B4483}"/>
                </a:ext>
              </a:extLst>
            </p:cNvPr>
            <p:cNvSpPr>
              <a:spLocks/>
            </p:cNvSpPr>
            <p:nvPr/>
          </p:nvSpPr>
          <p:spPr bwMode="auto">
            <a:xfrm>
              <a:off x="8175285" y="2843676"/>
              <a:ext cx="524538" cy="259582"/>
            </a:xfrm>
            <a:custGeom>
              <a:avLst/>
              <a:gdLst>
                <a:gd name="T0" fmla="*/ 171 w 1675"/>
                <a:gd name="T1" fmla="*/ 132 h 830"/>
                <a:gd name="T2" fmla="*/ 227 w 1675"/>
                <a:gd name="T3" fmla="*/ 166 h 830"/>
                <a:gd name="T4" fmla="*/ 251 w 1675"/>
                <a:gd name="T5" fmla="*/ 162 h 830"/>
                <a:gd name="T6" fmla="*/ 254 w 1675"/>
                <a:gd name="T7" fmla="*/ 147 h 830"/>
                <a:gd name="T8" fmla="*/ 250 w 1675"/>
                <a:gd name="T9" fmla="*/ 139 h 830"/>
                <a:gd name="T10" fmla="*/ 250 w 1675"/>
                <a:gd name="T11" fmla="*/ 129 h 830"/>
                <a:gd name="T12" fmla="*/ 241 w 1675"/>
                <a:gd name="T13" fmla="*/ 116 h 830"/>
                <a:gd name="T14" fmla="*/ 233 w 1675"/>
                <a:gd name="T15" fmla="*/ 99 h 830"/>
                <a:gd name="T16" fmla="*/ 226 w 1675"/>
                <a:gd name="T17" fmla="*/ 79 h 830"/>
                <a:gd name="T18" fmla="*/ 218 w 1675"/>
                <a:gd name="T19" fmla="*/ 68 h 830"/>
                <a:gd name="T20" fmla="*/ 227 w 1675"/>
                <a:gd name="T21" fmla="*/ 50 h 830"/>
                <a:gd name="T22" fmla="*/ 227 w 1675"/>
                <a:gd name="T23" fmla="*/ 28 h 830"/>
                <a:gd name="T24" fmla="*/ 250 w 1675"/>
                <a:gd name="T25" fmla="*/ 45 h 830"/>
                <a:gd name="T26" fmla="*/ 246 w 1675"/>
                <a:gd name="T27" fmla="*/ 68 h 830"/>
                <a:gd name="T28" fmla="*/ 244 w 1675"/>
                <a:gd name="T29" fmla="*/ 84 h 830"/>
                <a:gd name="T30" fmla="*/ 255 w 1675"/>
                <a:gd name="T31" fmla="*/ 92 h 830"/>
                <a:gd name="T32" fmla="*/ 263 w 1675"/>
                <a:gd name="T33" fmla="*/ 100 h 830"/>
                <a:gd name="T34" fmla="*/ 259 w 1675"/>
                <a:gd name="T35" fmla="*/ 111 h 830"/>
                <a:gd name="T36" fmla="*/ 269 w 1675"/>
                <a:gd name="T37" fmla="*/ 123 h 830"/>
                <a:gd name="T38" fmla="*/ 284 w 1675"/>
                <a:gd name="T39" fmla="*/ 124 h 830"/>
                <a:gd name="T40" fmla="*/ 301 w 1675"/>
                <a:gd name="T41" fmla="*/ 141 h 830"/>
                <a:gd name="T42" fmla="*/ 316 w 1675"/>
                <a:gd name="T43" fmla="*/ 141 h 830"/>
                <a:gd name="T44" fmla="*/ 332 w 1675"/>
                <a:gd name="T45" fmla="*/ 137 h 830"/>
                <a:gd name="T46" fmla="*/ 334 w 1675"/>
                <a:gd name="T47" fmla="*/ 118 h 830"/>
                <a:gd name="T48" fmla="*/ 335 w 1675"/>
                <a:gd name="T49" fmla="*/ 103 h 830"/>
                <a:gd name="T50" fmla="*/ 321 w 1675"/>
                <a:gd name="T51" fmla="*/ 105 h 830"/>
                <a:gd name="T52" fmla="*/ 303 w 1675"/>
                <a:gd name="T53" fmla="*/ 113 h 830"/>
                <a:gd name="T54" fmla="*/ 297 w 1675"/>
                <a:gd name="T55" fmla="*/ 102 h 830"/>
                <a:gd name="T56" fmla="*/ 289 w 1675"/>
                <a:gd name="T57" fmla="*/ 82 h 830"/>
                <a:gd name="T58" fmla="*/ 284 w 1675"/>
                <a:gd name="T59" fmla="*/ 63 h 830"/>
                <a:gd name="T60" fmla="*/ 276 w 1675"/>
                <a:gd name="T61" fmla="*/ 50 h 830"/>
                <a:gd name="T62" fmla="*/ 272 w 1675"/>
                <a:gd name="T63" fmla="*/ 33 h 830"/>
                <a:gd name="T64" fmla="*/ 265 w 1675"/>
                <a:gd name="T65" fmla="*/ 19 h 830"/>
                <a:gd name="T66" fmla="*/ 258 w 1675"/>
                <a:gd name="T67" fmla="*/ 0 h 830"/>
                <a:gd name="T68" fmla="*/ 244 w 1675"/>
                <a:gd name="T69" fmla="*/ 9 h 830"/>
                <a:gd name="T70" fmla="*/ 233 w 1675"/>
                <a:gd name="T71" fmla="*/ 13 h 830"/>
                <a:gd name="T72" fmla="*/ 210 w 1675"/>
                <a:gd name="T73" fmla="*/ 11 h 830"/>
                <a:gd name="T74" fmla="*/ 195 w 1675"/>
                <a:gd name="T75" fmla="*/ 13 h 830"/>
                <a:gd name="T76" fmla="*/ 170 w 1675"/>
                <a:gd name="T77" fmla="*/ 24 h 830"/>
                <a:gd name="T78" fmla="*/ 147 w 1675"/>
                <a:gd name="T79" fmla="*/ 29 h 830"/>
                <a:gd name="T80" fmla="*/ 132 w 1675"/>
                <a:gd name="T81" fmla="*/ 46 h 830"/>
                <a:gd name="T82" fmla="*/ 100 w 1675"/>
                <a:gd name="T83" fmla="*/ 52 h 830"/>
                <a:gd name="T84" fmla="*/ 75 w 1675"/>
                <a:gd name="T85" fmla="*/ 61 h 830"/>
                <a:gd name="T86" fmla="*/ 33 w 1675"/>
                <a:gd name="T87" fmla="*/ 73 h 830"/>
                <a:gd name="T88" fmla="*/ 0 w 1675"/>
                <a:gd name="T89" fmla="*/ 85 h 830"/>
                <a:gd name="T90" fmla="*/ 6 w 1675"/>
                <a:gd name="T91" fmla="*/ 113 h 830"/>
                <a:gd name="T92" fmla="*/ 18 w 1675"/>
                <a:gd name="T93" fmla="*/ 113 h 830"/>
                <a:gd name="T94" fmla="*/ 36 w 1675"/>
                <a:gd name="T95" fmla="*/ 92 h 830"/>
                <a:gd name="T96" fmla="*/ 55 w 1675"/>
                <a:gd name="T97" fmla="*/ 81 h 830"/>
                <a:gd name="T98" fmla="*/ 76 w 1675"/>
                <a:gd name="T99" fmla="*/ 78 h 830"/>
                <a:gd name="T100" fmla="*/ 86 w 1675"/>
                <a:gd name="T101" fmla="*/ 62 h 830"/>
                <a:gd name="T102" fmla="*/ 98 w 1675"/>
                <a:gd name="T103" fmla="*/ 56 h 830"/>
                <a:gd name="T104" fmla="*/ 114 w 1675"/>
                <a:gd name="T105" fmla="*/ 67 h 830"/>
                <a:gd name="T106" fmla="*/ 136 w 1675"/>
                <a:gd name="T107" fmla="*/ 76 h 830"/>
                <a:gd name="T108" fmla="*/ 151 w 1675"/>
                <a:gd name="T109" fmla="*/ 82 h 830"/>
                <a:gd name="T110" fmla="*/ 160 w 1675"/>
                <a:gd name="T111" fmla="*/ 74 h 830"/>
                <a:gd name="T112" fmla="*/ 174 w 1675"/>
                <a:gd name="T113" fmla="*/ 85 h 830"/>
                <a:gd name="T114" fmla="*/ 161 w 1675"/>
                <a:gd name="T115" fmla="*/ 97 h 830"/>
                <a:gd name="T116" fmla="*/ 159 w 1675"/>
                <a:gd name="T117" fmla="*/ 113 h 830"/>
                <a:gd name="T118" fmla="*/ 171 w 1675"/>
                <a:gd name="T119" fmla="*/ 132 h 8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675" h="830">
                  <a:moveTo>
                    <a:pt x="853" y="659"/>
                  </a:moveTo>
                  <a:lnTo>
                    <a:pt x="1136" y="830"/>
                  </a:lnTo>
                  <a:lnTo>
                    <a:pt x="1256" y="810"/>
                  </a:lnTo>
                  <a:lnTo>
                    <a:pt x="1269" y="736"/>
                  </a:lnTo>
                  <a:lnTo>
                    <a:pt x="1250" y="697"/>
                  </a:lnTo>
                  <a:lnTo>
                    <a:pt x="1250" y="646"/>
                  </a:lnTo>
                  <a:lnTo>
                    <a:pt x="1205" y="579"/>
                  </a:lnTo>
                  <a:lnTo>
                    <a:pt x="1165" y="494"/>
                  </a:lnTo>
                  <a:lnTo>
                    <a:pt x="1131" y="397"/>
                  </a:lnTo>
                  <a:lnTo>
                    <a:pt x="1091" y="340"/>
                  </a:lnTo>
                  <a:lnTo>
                    <a:pt x="1136" y="251"/>
                  </a:lnTo>
                  <a:lnTo>
                    <a:pt x="1136" y="138"/>
                  </a:lnTo>
                  <a:lnTo>
                    <a:pt x="1250" y="223"/>
                  </a:lnTo>
                  <a:lnTo>
                    <a:pt x="1228" y="340"/>
                  </a:lnTo>
                  <a:lnTo>
                    <a:pt x="1222" y="420"/>
                  </a:lnTo>
                  <a:lnTo>
                    <a:pt x="1273" y="460"/>
                  </a:lnTo>
                  <a:lnTo>
                    <a:pt x="1313" y="499"/>
                  </a:lnTo>
                  <a:lnTo>
                    <a:pt x="1296" y="556"/>
                  </a:lnTo>
                  <a:lnTo>
                    <a:pt x="1347" y="613"/>
                  </a:lnTo>
                  <a:lnTo>
                    <a:pt x="1421" y="619"/>
                  </a:lnTo>
                  <a:lnTo>
                    <a:pt x="1507" y="705"/>
                  </a:lnTo>
                  <a:lnTo>
                    <a:pt x="1581" y="703"/>
                  </a:lnTo>
                  <a:lnTo>
                    <a:pt x="1661" y="686"/>
                  </a:lnTo>
                  <a:lnTo>
                    <a:pt x="1672" y="590"/>
                  </a:lnTo>
                  <a:lnTo>
                    <a:pt x="1675" y="517"/>
                  </a:lnTo>
                  <a:lnTo>
                    <a:pt x="1605" y="527"/>
                  </a:lnTo>
                  <a:lnTo>
                    <a:pt x="1515" y="564"/>
                  </a:lnTo>
                  <a:lnTo>
                    <a:pt x="1484" y="511"/>
                  </a:lnTo>
                  <a:lnTo>
                    <a:pt x="1444" y="408"/>
                  </a:lnTo>
                  <a:lnTo>
                    <a:pt x="1418" y="314"/>
                  </a:lnTo>
                  <a:lnTo>
                    <a:pt x="1381" y="249"/>
                  </a:lnTo>
                  <a:lnTo>
                    <a:pt x="1362" y="163"/>
                  </a:lnTo>
                  <a:lnTo>
                    <a:pt x="1323" y="95"/>
                  </a:lnTo>
                  <a:lnTo>
                    <a:pt x="1288" y="0"/>
                  </a:lnTo>
                  <a:lnTo>
                    <a:pt x="1222" y="45"/>
                  </a:lnTo>
                  <a:lnTo>
                    <a:pt x="1165" y="63"/>
                  </a:lnTo>
                  <a:lnTo>
                    <a:pt x="1051" y="54"/>
                  </a:lnTo>
                  <a:lnTo>
                    <a:pt x="977" y="63"/>
                  </a:lnTo>
                  <a:lnTo>
                    <a:pt x="851" y="119"/>
                  </a:lnTo>
                  <a:lnTo>
                    <a:pt x="735" y="143"/>
                  </a:lnTo>
                  <a:lnTo>
                    <a:pt x="662" y="232"/>
                  </a:lnTo>
                  <a:lnTo>
                    <a:pt x="501" y="260"/>
                  </a:lnTo>
                  <a:lnTo>
                    <a:pt x="376" y="304"/>
                  </a:lnTo>
                  <a:lnTo>
                    <a:pt x="165" y="365"/>
                  </a:lnTo>
                  <a:lnTo>
                    <a:pt x="0" y="423"/>
                  </a:lnTo>
                  <a:lnTo>
                    <a:pt x="29" y="564"/>
                  </a:lnTo>
                  <a:lnTo>
                    <a:pt x="88" y="564"/>
                  </a:lnTo>
                  <a:lnTo>
                    <a:pt x="178" y="461"/>
                  </a:lnTo>
                  <a:lnTo>
                    <a:pt x="277" y="403"/>
                  </a:lnTo>
                  <a:lnTo>
                    <a:pt x="380" y="388"/>
                  </a:lnTo>
                  <a:lnTo>
                    <a:pt x="428" y="308"/>
                  </a:lnTo>
                  <a:lnTo>
                    <a:pt x="491" y="282"/>
                  </a:lnTo>
                  <a:lnTo>
                    <a:pt x="571" y="334"/>
                  </a:lnTo>
                  <a:lnTo>
                    <a:pt x="680" y="378"/>
                  </a:lnTo>
                  <a:lnTo>
                    <a:pt x="754" y="412"/>
                  </a:lnTo>
                  <a:lnTo>
                    <a:pt x="802" y="372"/>
                  </a:lnTo>
                  <a:lnTo>
                    <a:pt x="871" y="424"/>
                  </a:lnTo>
                  <a:lnTo>
                    <a:pt x="805" y="483"/>
                  </a:lnTo>
                  <a:lnTo>
                    <a:pt x="795" y="563"/>
                  </a:lnTo>
                  <a:lnTo>
                    <a:pt x="853" y="659"/>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3" name="Freeform 55">
              <a:extLst>
                <a:ext uri="{FF2B5EF4-FFF2-40B4-BE49-F238E27FC236}">
                  <a16:creationId xmlns:a16="http://schemas.microsoft.com/office/drawing/2014/main" id="{700BC824-E877-DCDD-EE7D-6B562D1B471E}"/>
                </a:ext>
              </a:extLst>
            </p:cNvPr>
            <p:cNvSpPr>
              <a:spLocks/>
            </p:cNvSpPr>
            <p:nvPr/>
          </p:nvSpPr>
          <p:spPr bwMode="auto">
            <a:xfrm>
              <a:off x="8577692" y="2840549"/>
              <a:ext cx="129960" cy="179831"/>
            </a:xfrm>
            <a:custGeom>
              <a:avLst/>
              <a:gdLst>
                <a:gd name="T0" fmla="*/ 64 w 438"/>
                <a:gd name="T1" fmla="*/ 107 h 605"/>
                <a:gd name="T2" fmla="*/ 78 w 438"/>
                <a:gd name="T3" fmla="*/ 105 h 605"/>
                <a:gd name="T4" fmla="*/ 83 w 438"/>
                <a:gd name="T5" fmla="*/ 79 h 605"/>
                <a:gd name="T6" fmla="*/ 66 w 438"/>
                <a:gd name="T7" fmla="*/ 62 h 605"/>
                <a:gd name="T8" fmla="*/ 49 w 438"/>
                <a:gd name="T9" fmla="*/ 49 h 605"/>
                <a:gd name="T10" fmla="*/ 33 w 438"/>
                <a:gd name="T11" fmla="*/ 31 h 605"/>
                <a:gd name="T12" fmla="*/ 22 w 438"/>
                <a:gd name="T13" fmla="*/ 0 h 605"/>
                <a:gd name="T14" fmla="*/ 0 w 438"/>
                <a:gd name="T15" fmla="*/ 2 h 605"/>
                <a:gd name="T16" fmla="*/ 7 w 438"/>
                <a:gd name="T17" fmla="*/ 19 h 605"/>
                <a:gd name="T18" fmla="*/ 15 w 438"/>
                <a:gd name="T19" fmla="*/ 33 h 605"/>
                <a:gd name="T20" fmla="*/ 19 w 438"/>
                <a:gd name="T21" fmla="*/ 52 h 605"/>
                <a:gd name="T22" fmla="*/ 26 w 438"/>
                <a:gd name="T23" fmla="*/ 63 h 605"/>
                <a:gd name="T24" fmla="*/ 31 w 438"/>
                <a:gd name="T25" fmla="*/ 82 h 605"/>
                <a:gd name="T26" fmla="*/ 40 w 438"/>
                <a:gd name="T27" fmla="*/ 104 h 605"/>
                <a:gd name="T28" fmla="*/ 45 w 438"/>
                <a:gd name="T29" fmla="*/ 115 h 605"/>
                <a:gd name="T30" fmla="*/ 64 w 438"/>
                <a:gd name="T31" fmla="*/ 107 h 60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38" h="605">
                  <a:moveTo>
                    <a:pt x="336" y="563"/>
                  </a:moveTo>
                  <a:lnTo>
                    <a:pt x="410" y="552"/>
                  </a:lnTo>
                  <a:lnTo>
                    <a:pt x="438" y="415"/>
                  </a:lnTo>
                  <a:lnTo>
                    <a:pt x="348" y="325"/>
                  </a:lnTo>
                  <a:lnTo>
                    <a:pt x="258" y="258"/>
                  </a:lnTo>
                  <a:lnTo>
                    <a:pt x="174" y="162"/>
                  </a:lnTo>
                  <a:lnTo>
                    <a:pt x="117" y="0"/>
                  </a:lnTo>
                  <a:lnTo>
                    <a:pt x="0" y="12"/>
                  </a:lnTo>
                  <a:lnTo>
                    <a:pt x="35" y="101"/>
                  </a:lnTo>
                  <a:lnTo>
                    <a:pt x="78" y="176"/>
                  </a:lnTo>
                  <a:lnTo>
                    <a:pt x="102" y="272"/>
                  </a:lnTo>
                  <a:lnTo>
                    <a:pt x="137" y="333"/>
                  </a:lnTo>
                  <a:lnTo>
                    <a:pt x="164" y="432"/>
                  </a:lnTo>
                  <a:lnTo>
                    <a:pt x="210" y="549"/>
                  </a:lnTo>
                  <a:lnTo>
                    <a:pt x="240" y="605"/>
                  </a:lnTo>
                  <a:lnTo>
                    <a:pt x="336" y="563"/>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4" name="Freeform 56">
              <a:extLst>
                <a:ext uri="{FF2B5EF4-FFF2-40B4-BE49-F238E27FC236}">
                  <a16:creationId xmlns:a16="http://schemas.microsoft.com/office/drawing/2014/main" id="{58CC625D-A1F1-AEAC-9B2A-05C67465E666}"/>
                </a:ext>
              </a:extLst>
            </p:cNvPr>
            <p:cNvSpPr>
              <a:spLocks/>
            </p:cNvSpPr>
            <p:nvPr/>
          </p:nvSpPr>
          <p:spPr bwMode="auto">
            <a:xfrm>
              <a:off x="8645020" y="3057910"/>
              <a:ext cx="59500" cy="112590"/>
            </a:xfrm>
            <a:custGeom>
              <a:avLst/>
              <a:gdLst>
                <a:gd name="T0" fmla="*/ 1 w 198"/>
                <a:gd name="T1" fmla="*/ 4 h 384"/>
                <a:gd name="T2" fmla="*/ 16 w 198"/>
                <a:gd name="T3" fmla="*/ 3 h 384"/>
                <a:gd name="T4" fmla="*/ 32 w 198"/>
                <a:gd name="T5" fmla="*/ 0 h 384"/>
                <a:gd name="T6" fmla="*/ 38 w 198"/>
                <a:gd name="T7" fmla="*/ 24 h 384"/>
                <a:gd name="T8" fmla="*/ 37 w 198"/>
                <a:gd name="T9" fmla="*/ 45 h 384"/>
                <a:gd name="T10" fmla="*/ 30 w 198"/>
                <a:gd name="T11" fmla="*/ 61 h 384"/>
                <a:gd name="T12" fmla="*/ 24 w 198"/>
                <a:gd name="T13" fmla="*/ 70 h 384"/>
                <a:gd name="T14" fmla="*/ 18 w 198"/>
                <a:gd name="T15" fmla="*/ 72 h 384"/>
                <a:gd name="T16" fmla="*/ 10 w 198"/>
                <a:gd name="T17" fmla="*/ 59 h 384"/>
                <a:gd name="T18" fmla="*/ 6 w 198"/>
                <a:gd name="T19" fmla="*/ 41 h 384"/>
                <a:gd name="T20" fmla="*/ 0 w 198"/>
                <a:gd name="T21" fmla="*/ 27 h 384"/>
                <a:gd name="T22" fmla="*/ 1 w 198"/>
                <a:gd name="T23" fmla="*/ 4 h 3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8" h="384">
                  <a:moveTo>
                    <a:pt x="3" y="20"/>
                  </a:moveTo>
                  <a:lnTo>
                    <a:pt x="84" y="18"/>
                  </a:lnTo>
                  <a:lnTo>
                    <a:pt x="168" y="0"/>
                  </a:lnTo>
                  <a:lnTo>
                    <a:pt x="198" y="126"/>
                  </a:lnTo>
                  <a:lnTo>
                    <a:pt x="192" y="240"/>
                  </a:lnTo>
                  <a:lnTo>
                    <a:pt x="156" y="324"/>
                  </a:lnTo>
                  <a:lnTo>
                    <a:pt x="125" y="372"/>
                  </a:lnTo>
                  <a:lnTo>
                    <a:pt x="96" y="384"/>
                  </a:lnTo>
                  <a:lnTo>
                    <a:pt x="54" y="312"/>
                  </a:lnTo>
                  <a:lnTo>
                    <a:pt x="30" y="216"/>
                  </a:lnTo>
                  <a:lnTo>
                    <a:pt x="0" y="144"/>
                  </a:lnTo>
                  <a:lnTo>
                    <a:pt x="3" y="2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5" name="Freeform 57">
              <a:extLst>
                <a:ext uri="{FF2B5EF4-FFF2-40B4-BE49-F238E27FC236}">
                  <a16:creationId xmlns:a16="http://schemas.microsoft.com/office/drawing/2014/main" id="{985F2B66-106F-086C-02BC-81F32DD3304C}"/>
                </a:ext>
              </a:extLst>
            </p:cNvPr>
            <p:cNvSpPr>
              <a:spLocks/>
            </p:cNvSpPr>
            <p:nvPr/>
          </p:nvSpPr>
          <p:spPr bwMode="auto">
            <a:xfrm>
              <a:off x="8410153" y="2959393"/>
              <a:ext cx="37579" cy="34403"/>
            </a:xfrm>
            <a:custGeom>
              <a:avLst/>
              <a:gdLst>
                <a:gd name="T0" fmla="*/ 0 w 51"/>
                <a:gd name="T1" fmla="*/ 8 h 51"/>
                <a:gd name="T2" fmla="*/ 10 w 51"/>
                <a:gd name="T3" fmla="*/ 0 h 51"/>
                <a:gd name="T4" fmla="*/ 24 w 51"/>
                <a:gd name="T5" fmla="*/ 10 h 51"/>
                <a:gd name="T6" fmla="*/ 10 w 51"/>
                <a:gd name="T7" fmla="*/ 22 h 51"/>
                <a:gd name="T8" fmla="*/ 10 w 51"/>
                <a:gd name="T9" fmla="*/ 16 h 51"/>
                <a:gd name="T10" fmla="*/ 9 w 51"/>
                <a:gd name="T11" fmla="*/ 13 h 51"/>
                <a:gd name="T12" fmla="*/ 6 w 51"/>
                <a:gd name="T13" fmla="*/ 10 h 51"/>
                <a:gd name="T14" fmla="*/ 0 w 51"/>
                <a:gd name="T15" fmla="*/ 8 h 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 h="51">
                  <a:moveTo>
                    <a:pt x="0" y="18"/>
                  </a:moveTo>
                  <a:lnTo>
                    <a:pt x="21" y="0"/>
                  </a:lnTo>
                  <a:lnTo>
                    <a:pt x="51" y="24"/>
                  </a:lnTo>
                  <a:lnTo>
                    <a:pt x="22" y="51"/>
                  </a:lnTo>
                  <a:lnTo>
                    <a:pt x="22" y="38"/>
                  </a:lnTo>
                  <a:lnTo>
                    <a:pt x="20" y="29"/>
                  </a:lnTo>
                  <a:lnTo>
                    <a:pt x="12" y="23"/>
                  </a:lnTo>
                  <a:lnTo>
                    <a:pt x="0" y="18"/>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6" name="Freeform 63">
              <a:extLst>
                <a:ext uri="{FF2B5EF4-FFF2-40B4-BE49-F238E27FC236}">
                  <a16:creationId xmlns:a16="http://schemas.microsoft.com/office/drawing/2014/main" id="{9EF8DEC7-EA91-E276-A07C-78221A265E2A}"/>
                </a:ext>
              </a:extLst>
            </p:cNvPr>
            <p:cNvSpPr>
              <a:spLocks/>
            </p:cNvSpPr>
            <p:nvPr/>
          </p:nvSpPr>
          <p:spPr bwMode="auto">
            <a:xfrm>
              <a:off x="4563258" y="5544827"/>
              <a:ext cx="247395" cy="290857"/>
            </a:xfrm>
            <a:custGeom>
              <a:avLst/>
              <a:gdLst>
                <a:gd name="T0" fmla="*/ 43 w 834"/>
                <a:gd name="T1" fmla="*/ 181 h 980"/>
                <a:gd name="T2" fmla="*/ 35 w 834"/>
                <a:gd name="T3" fmla="*/ 172 h 980"/>
                <a:gd name="T4" fmla="*/ 26 w 834"/>
                <a:gd name="T5" fmla="*/ 155 h 980"/>
                <a:gd name="T6" fmla="*/ 32 w 834"/>
                <a:gd name="T7" fmla="*/ 143 h 980"/>
                <a:gd name="T8" fmla="*/ 26 w 834"/>
                <a:gd name="T9" fmla="*/ 124 h 980"/>
                <a:gd name="T10" fmla="*/ 17 w 834"/>
                <a:gd name="T11" fmla="*/ 103 h 980"/>
                <a:gd name="T12" fmla="*/ 0 w 834"/>
                <a:gd name="T13" fmla="*/ 86 h 980"/>
                <a:gd name="T14" fmla="*/ 9 w 834"/>
                <a:gd name="T15" fmla="*/ 69 h 980"/>
                <a:gd name="T16" fmla="*/ 19 w 834"/>
                <a:gd name="T17" fmla="*/ 55 h 980"/>
                <a:gd name="T18" fmla="*/ 28 w 834"/>
                <a:gd name="T19" fmla="*/ 46 h 980"/>
                <a:gd name="T20" fmla="*/ 20 w 834"/>
                <a:gd name="T21" fmla="*/ 30 h 980"/>
                <a:gd name="T22" fmla="*/ 9 w 834"/>
                <a:gd name="T23" fmla="*/ 26 h 980"/>
                <a:gd name="T24" fmla="*/ 9 w 834"/>
                <a:gd name="T25" fmla="*/ 16 h 980"/>
                <a:gd name="T26" fmla="*/ 17 w 834"/>
                <a:gd name="T27" fmla="*/ 0 h 980"/>
                <a:gd name="T28" fmla="*/ 26 w 834"/>
                <a:gd name="T29" fmla="*/ 10 h 980"/>
                <a:gd name="T30" fmla="*/ 44 w 834"/>
                <a:gd name="T31" fmla="*/ 17 h 980"/>
                <a:gd name="T32" fmla="*/ 60 w 834"/>
                <a:gd name="T33" fmla="*/ 17 h 980"/>
                <a:gd name="T34" fmla="*/ 76 w 834"/>
                <a:gd name="T35" fmla="*/ 24 h 980"/>
                <a:gd name="T36" fmla="*/ 91 w 834"/>
                <a:gd name="T37" fmla="*/ 27 h 980"/>
                <a:gd name="T38" fmla="*/ 103 w 834"/>
                <a:gd name="T39" fmla="*/ 43 h 980"/>
                <a:gd name="T40" fmla="*/ 117 w 834"/>
                <a:gd name="T41" fmla="*/ 54 h 980"/>
                <a:gd name="T42" fmla="*/ 120 w 834"/>
                <a:gd name="T43" fmla="*/ 69 h 980"/>
                <a:gd name="T44" fmla="*/ 144 w 834"/>
                <a:gd name="T45" fmla="*/ 78 h 980"/>
                <a:gd name="T46" fmla="*/ 158 w 834"/>
                <a:gd name="T47" fmla="*/ 92 h 980"/>
                <a:gd name="T48" fmla="*/ 150 w 834"/>
                <a:gd name="T49" fmla="*/ 102 h 980"/>
                <a:gd name="T50" fmla="*/ 140 w 834"/>
                <a:gd name="T51" fmla="*/ 121 h 980"/>
                <a:gd name="T52" fmla="*/ 125 w 834"/>
                <a:gd name="T53" fmla="*/ 124 h 980"/>
                <a:gd name="T54" fmla="*/ 103 w 834"/>
                <a:gd name="T55" fmla="*/ 134 h 980"/>
                <a:gd name="T56" fmla="*/ 91 w 834"/>
                <a:gd name="T57" fmla="*/ 147 h 980"/>
                <a:gd name="T58" fmla="*/ 79 w 834"/>
                <a:gd name="T59" fmla="*/ 157 h 980"/>
                <a:gd name="T60" fmla="*/ 76 w 834"/>
                <a:gd name="T61" fmla="*/ 171 h 980"/>
                <a:gd name="T62" fmla="*/ 67 w 834"/>
                <a:gd name="T63" fmla="*/ 186 h 980"/>
                <a:gd name="T64" fmla="*/ 43 w 834"/>
                <a:gd name="T65" fmla="*/ 181 h 9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34" h="980">
                  <a:moveTo>
                    <a:pt x="226" y="952"/>
                  </a:moveTo>
                  <a:lnTo>
                    <a:pt x="186" y="908"/>
                  </a:lnTo>
                  <a:lnTo>
                    <a:pt x="136" y="816"/>
                  </a:lnTo>
                  <a:lnTo>
                    <a:pt x="170" y="756"/>
                  </a:lnTo>
                  <a:lnTo>
                    <a:pt x="138" y="652"/>
                  </a:lnTo>
                  <a:lnTo>
                    <a:pt x="90" y="544"/>
                  </a:lnTo>
                  <a:lnTo>
                    <a:pt x="0" y="453"/>
                  </a:lnTo>
                  <a:lnTo>
                    <a:pt x="45" y="363"/>
                  </a:lnTo>
                  <a:lnTo>
                    <a:pt x="98" y="292"/>
                  </a:lnTo>
                  <a:lnTo>
                    <a:pt x="146" y="244"/>
                  </a:lnTo>
                  <a:lnTo>
                    <a:pt x="106" y="156"/>
                  </a:lnTo>
                  <a:lnTo>
                    <a:pt x="45" y="136"/>
                  </a:lnTo>
                  <a:lnTo>
                    <a:pt x="50" y="84"/>
                  </a:lnTo>
                  <a:lnTo>
                    <a:pt x="90" y="0"/>
                  </a:lnTo>
                  <a:lnTo>
                    <a:pt x="138" y="52"/>
                  </a:lnTo>
                  <a:lnTo>
                    <a:pt x="234" y="92"/>
                  </a:lnTo>
                  <a:lnTo>
                    <a:pt x="317" y="91"/>
                  </a:lnTo>
                  <a:lnTo>
                    <a:pt x="402" y="124"/>
                  </a:lnTo>
                  <a:lnTo>
                    <a:pt x="482" y="140"/>
                  </a:lnTo>
                  <a:lnTo>
                    <a:pt x="544" y="227"/>
                  </a:lnTo>
                  <a:lnTo>
                    <a:pt x="618" y="284"/>
                  </a:lnTo>
                  <a:lnTo>
                    <a:pt x="635" y="363"/>
                  </a:lnTo>
                  <a:lnTo>
                    <a:pt x="762" y="412"/>
                  </a:lnTo>
                  <a:lnTo>
                    <a:pt x="834" y="484"/>
                  </a:lnTo>
                  <a:lnTo>
                    <a:pt x="794" y="540"/>
                  </a:lnTo>
                  <a:lnTo>
                    <a:pt x="738" y="636"/>
                  </a:lnTo>
                  <a:lnTo>
                    <a:pt x="658" y="652"/>
                  </a:lnTo>
                  <a:lnTo>
                    <a:pt x="546" y="708"/>
                  </a:lnTo>
                  <a:lnTo>
                    <a:pt x="482" y="772"/>
                  </a:lnTo>
                  <a:lnTo>
                    <a:pt x="418" y="828"/>
                  </a:lnTo>
                  <a:lnTo>
                    <a:pt x="402" y="900"/>
                  </a:lnTo>
                  <a:lnTo>
                    <a:pt x="354" y="980"/>
                  </a:lnTo>
                  <a:lnTo>
                    <a:pt x="226" y="952"/>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7" name="Freeform 64">
              <a:extLst>
                <a:ext uri="{FF2B5EF4-FFF2-40B4-BE49-F238E27FC236}">
                  <a16:creationId xmlns:a16="http://schemas.microsoft.com/office/drawing/2014/main" id="{B33DFCFA-6313-4D54-AD82-1C6E2015E0C5}"/>
                </a:ext>
              </a:extLst>
            </p:cNvPr>
            <p:cNvSpPr>
              <a:spLocks/>
            </p:cNvSpPr>
            <p:nvPr/>
          </p:nvSpPr>
          <p:spPr bwMode="auto">
            <a:xfrm>
              <a:off x="4106049" y="5302442"/>
              <a:ext cx="122132" cy="107898"/>
            </a:xfrm>
            <a:custGeom>
              <a:avLst/>
              <a:gdLst>
                <a:gd name="T0" fmla="*/ 0 w 414"/>
                <a:gd name="T1" fmla="*/ 20 h 364"/>
                <a:gd name="T2" fmla="*/ 20 w 414"/>
                <a:gd name="T3" fmla="*/ 18 h 364"/>
                <a:gd name="T4" fmla="*/ 24 w 414"/>
                <a:gd name="T5" fmla="*/ 7 h 364"/>
                <a:gd name="T6" fmla="*/ 37 w 414"/>
                <a:gd name="T7" fmla="*/ 0 h 364"/>
                <a:gd name="T8" fmla="*/ 49 w 414"/>
                <a:gd name="T9" fmla="*/ 13 h 364"/>
                <a:gd name="T10" fmla="*/ 57 w 414"/>
                <a:gd name="T11" fmla="*/ 30 h 364"/>
                <a:gd name="T12" fmla="*/ 66 w 414"/>
                <a:gd name="T13" fmla="*/ 35 h 364"/>
                <a:gd name="T14" fmla="*/ 77 w 414"/>
                <a:gd name="T15" fmla="*/ 39 h 364"/>
                <a:gd name="T16" fmla="*/ 78 w 414"/>
                <a:gd name="T17" fmla="*/ 52 h 364"/>
                <a:gd name="T18" fmla="*/ 61 w 414"/>
                <a:gd name="T19" fmla="*/ 61 h 364"/>
                <a:gd name="T20" fmla="*/ 43 w 414"/>
                <a:gd name="T21" fmla="*/ 69 h 364"/>
                <a:gd name="T22" fmla="*/ 26 w 414"/>
                <a:gd name="T23" fmla="*/ 60 h 364"/>
                <a:gd name="T24" fmla="*/ 17 w 414"/>
                <a:gd name="T25" fmla="*/ 52 h 364"/>
                <a:gd name="T26" fmla="*/ 17 w 414"/>
                <a:gd name="T27" fmla="*/ 43 h 364"/>
                <a:gd name="T28" fmla="*/ 2 w 414"/>
                <a:gd name="T29" fmla="*/ 36 h 364"/>
                <a:gd name="T30" fmla="*/ 0 w 414"/>
                <a:gd name="T31" fmla="*/ 20 h 3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14" h="364">
                  <a:moveTo>
                    <a:pt x="0" y="108"/>
                  </a:moveTo>
                  <a:lnTo>
                    <a:pt x="108" y="96"/>
                  </a:lnTo>
                  <a:lnTo>
                    <a:pt x="126" y="36"/>
                  </a:lnTo>
                  <a:lnTo>
                    <a:pt x="198" y="0"/>
                  </a:lnTo>
                  <a:lnTo>
                    <a:pt x="258" y="66"/>
                  </a:lnTo>
                  <a:lnTo>
                    <a:pt x="300" y="156"/>
                  </a:lnTo>
                  <a:lnTo>
                    <a:pt x="348" y="186"/>
                  </a:lnTo>
                  <a:lnTo>
                    <a:pt x="408" y="204"/>
                  </a:lnTo>
                  <a:lnTo>
                    <a:pt x="414" y="276"/>
                  </a:lnTo>
                  <a:lnTo>
                    <a:pt x="324" y="324"/>
                  </a:lnTo>
                  <a:lnTo>
                    <a:pt x="226" y="364"/>
                  </a:lnTo>
                  <a:lnTo>
                    <a:pt x="136" y="319"/>
                  </a:lnTo>
                  <a:lnTo>
                    <a:pt x="90" y="274"/>
                  </a:lnTo>
                  <a:lnTo>
                    <a:pt x="90" y="228"/>
                  </a:lnTo>
                  <a:lnTo>
                    <a:pt x="12" y="192"/>
                  </a:lnTo>
                  <a:lnTo>
                    <a:pt x="0" y="108"/>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8" name="Freeform 65">
              <a:extLst>
                <a:ext uri="{FF2B5EF4-FFF2-40B4-BE49-F238E27FC236}">
                  <a16:creationId xmlns:a16="http://schemas.microsoft.com/office/drawing/2014/main" id="{D8163A5F-7174-15A9-A3DF-A53FACD85B66}"/>
                </a:ext>
              </a:extLst>
            </p:cNvPr>
            <p:cNvSpPr>
              <a:spLocks/>
            </p:cNvSpPr>
            <p:nvPr/>
          </p:nvSpPr>
          <p:spPr bwMode="auto">
            <a:xfrm>
              <a:off x="3822638" y="5211306"/>
              <a:ext cx="84552" cy="78188"/>
            </a:xfrm>
            <a:custGeom>
              <a:avLst/>
              <a:gdLst>
                <a:gd name="T0" fmla="*/ 47 w 285"/>
                <a:gd name="T1" fmla="*/ 47 h 259"/>
                <a:gd name="T2" fmla="*/ 54 w 285"/>
                <a:gd name="T3" fmla="*/ 35 h 259"/>
                <a:gd name="T4" fmla="*/ 54 w 285"/>
                <a:gd name="T5" fmla="*/ 18 h 259"/>
                <a:gd name="T6" fmla="*/ 52 w 285"/>
                <a:gd name="T7" fmla="*/ 1 h 259"/>
                <a:gd name="T8" fmla="*/ 37 w 285"/>
                <a:gd name="T9" fmla="*/ 0 h 259"/>
                <a:gd name="T10" fmla="*/ 23 w 285"/>
                <a:gd name="T11" fmla="*/ 1 h 259"/>
                <a:gd name="T12" fmla="*/ 11 w 285"/>
                <a:gd name="T13" fmla="*/ 9 h 259"/>
                <a:gd name="T14" fmla="*/ 2 w 285"/>
                <a:gd name="T15" fmla="*/ 26 h 259"/>
                <a:gd name="T16" fmla="*/ 0 w 285"/>
                <a:gd name="T17" fmla="*/ 40 h 259"/>
                <a:gd name="T18" fmla="*/ 8 w 285"/>
                <a:gd name="T19" fmla="*/ 47 h 259"/>
                <a:gd name="T20" fmla="*/ 20 w 285"/>
                <a:gd name="T21" fmla="*/ 44 h 259"/>
                <a:gd name="T22" fmla="*/ 33 w 285"/>
                <a:gd name="T23" fmla="*/ 50 h 259"/>
                <a:gd name="T24" fmla="*/ 47 w 285"/>
                <a:gd name="T25" fmla="*/ 47 h 2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5" h="259">
                  <a:moveTo>
                    <a:pt x="246" y="241"/>
                  </a:moveTo>
                  <a:lnTo>
                    <a:pt x="285" y="182"/>
                  </a:lnTo>
                  <a:lnTo>
                    <a:pt x="285" y="91"/>
                  </a:lnTo>
                  <a:lnTo>
                    <a:pt x="276" y="7"/>
                  </a:lnTo>
                  <a:lnTo>
                    <a:pt x="194" y="0"/>
                  </a:lnTo>
                  <a:lnTo>
                    <a:pt x="120" y="7"/>
                  </a:lnTo>
                  <a:lnTo>
                    <a:pt x="58" y="46"/>
                  </a:lnTo>
                  <a:lnTo>
                    <a:pt x="13" y="136"/>
                  </a:lnTo>
                  <a:lnTo>
                    <a:pt x="0" y="205"/>
                  </a:lnTo>
                  <a:lnTo>
                    <a:pt x="41" y="241"/>
                  </a:lnTo>
                  <a:lnTo>
                    <a:pt x="104" y="227"/>
                  </a:lnTo>
                  <a:lnTo>
                    <a:pt x="173" y="259"/>
                  </a:lnTo>
                  <a:lnTo>
                    <a:pt x="246" y="241"/>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19" name="Freeform 66">
              <a:extLst>
                <a:ext uri="{FF2B5EF4-FFF2-40B4-BE49-F238E27FC236}">
                  <a16:creationId xmlns:a16="http://schemas.microsoft.com/office/drawing/2014/main" id="{1376E2D2-34F8-AE01-94D3-41A9FA6323DE}"/>
                </a:ext>
              </a:extLst>
            </p:cNvPr>
            <p:cNvSpPr>
              <a:spLocks/>
            </p:cNvSpPr>
            <p:nvPr/>
          </p:nvSpPr>
          <p:spPr bwMode="auto">
            <a:xfrm>
              <a:off x="4435693" y="5416594"/>
              <a:ext cx="134657" cy="89134"/>
            </a:xfrm>
            <a:custGeom>
              <a:avLst/>
              <a:gdLst>
                <a:gd name="T0" fmla="*/ 50 w 453"/>
                <a:gd name="T1" fmla="*/ 57 h 300"/>
                <a:gd name="T2" fmla="*/ 43 w 453"/>
                <a:gd name="T3" fmla="*/ 48 h 300"/>
                <a:gd name="T4" fmla="*/ 36 w 453"/>
                <a:gd name="T5" fmla="*/ 38 h 300"/>
                <a:gd name="T6" fmla="*/ 23 w 453"/>
                <a:gd name="T7" fmla="*/ 29 h 300"/>
                <a:gd name="T8" fmla="*/ 9 w 453"/>
                <a:gd name="T9" fmla="*/ 31 h 300"/>
                <a:gd name="T10" fmla="*/ 2 w 453"/>
                <a:gd name="T11" fmla="*/ 22 h 300"/>
                <a:gd name="T12" fmla="*/ 0 w 453"/>
                <a:gd name="T13" fmla="*/ 13 h 300"/>
                <a:gd name="T14" fmla="*/ 9 w 453"/>
                <a:gd name="T15" fmla="*/ 5 h 300"/>
                <a:gd name="T16" fmla="*/ 10 w 453"/>
                <a:gd name="T17" fmla="*/ 0 h 300"/>
                <a:gd name="T18" fmla="*/ 26 w 453"/>
                <a:gd name="T19" fmla="*/ 5 h 300"/>
                <a:gd name="T20" fmla="*/ 37 w 453"/>
                <a:gd name="T21" fmla="*/ 9 h 300"/>
                <a:gd name="T22" fmla="*/ 43 w 453"/>
                <a:gd name="T23" fmla="*/ 5 h 300"/>
                <a:gd name="T24" fmla="*/ 61 w 453"/>
                <a:gd name="T25" fmla="*/ 2 h 300"/>
                <a:gd name="T26" fmla="*/ 69 w 453"/>
                <a:gd name="T27" fmla="*/ 13 h 300"/>
                <a:gd name="T28" fmla="*/ 86 w 453"/>
                <a:gd name="T29" fmla="*/ 22 h 300"/>
                <a:gd name="T30" fmla="*/ 86 w 453"/>
                <a:gd name="T31" fmla="*/ 39 h 300"/>
                <a:gd name="T32" fmla="*/ 74 w 453"/>
                <a:gd name="T33" fmla="*/ 49 h 300"/>
                <a:gd name="T34" fmla="*/ 67 w 453"/>
                <a:gd name="T35" fmla="*/ 50 h 300"/>
                <a:gd name="T36" fmla="*/ 58 w 453"/>
                <a:gd name="T37" fmla="*/ 51 h 300"/>
                <a:gd name="T38" fmla="*/ 50 w 453"/>
                <a:gd name="T39" fmla="*/ 57 h 3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53" h="300">
                  <a:moveTo>
                    <a:pt x="265" y="300"/>
                  </a:moveTo>
                  <a:lnTo>
                    <a:pt x="226" y="252"/>
                  </a:lnTo>
                  <a:lnTo>
                    <a:pt x="187" y="198"/>
                  </a:lnTo>
                  <a:lnTo>
                    <a:pt x="121" y="150"/>
                  </a:lnTo>
                  <a:lnTo>
                    <a:pt x="45" y="162"/>
                  </a:lnTo>
                  <a:lnTo>
                    <a:pt x="13" y="114"/>
                  </a:lnTo>
                  <a:lnTo>
                    <a:pt x="0" y="71"/>
                  </a:lnTo>
                  <a:lnTo>
                    <a:pt x="45" y="26"/>
                  </a:lnTo>
                  <a:lnTo>
                    <a:pt x="55" y="0"/>
                  </a:lnTo>
                  <a:lnTo>
                    <a:pt x="136" y="26"/>
                  </a:lnTo>
                  <a:lnTo>
                    <a:pt x="193" y="48"/>
                  </a:lnTo>
                  <a:lnTo>
                    <a:pt x="226" y="26"/>
                  </a:lnTo>
                  <a:lnTo>
                    <a:pt x="319" y="12"/>
                  </a:lnTo>
                  <a:lnTo>
                    <a:pt x="363" y="71"/>
                  </a:lnTo>
                  <a:lnTo>
                    <a:pt x="453" y="116"/>
                  </a:lnTo>
                  <a:lnTo>
                    <a:pt x="453" y="207"/>
                  </a:lnTo>
                  <a:lnTo>
                    <a:pt x="391" y="258"/>
                  </a:lnTo>
                  <a:lnTo>
                    <a:pt x="355" y="264"/>
                  </a:lnTo>
                  <a:lnTo>
                    <a:pt x="307" y="270"/>
                  </a:lnTo>
                  <a:lnTo>
                    <a:pt x="265" y="300"/>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20" name="Freeform 67">
              <a:extLst>
                <a:ext uri="{FF2B5EF4-FFF2-40B4-BE49-F238E27FC236}">
                  <a16:creationId xmlns:a16="http://schemas.microsoft.com/office/drawing/2014/main" id="{E1F8235B-F174-3E92-11C7-044B5455D785}"/>
                </a:ext>
              </a:extLst>
            </p:cNvPr>
            <p:cNvSpPr>
              <a:spLocks/>
            </p:cNvSpPr>
            <p:nvPr/>
          </p:nvSpPr>
          <p:spPr bwMode="auto">
            <a:xfrm>
              <a:off x="4291791" y="5336061"/>
              <a:ext cx="120566" cy="40658"/>
            </a:xfrm>
            <a:custGeom>
              <a:avLst/>
              <a:gdLst>
                <a:gd name="T0" fmla="*/ 27 w 409"/>
                <a:gd name="T1" fmla="*/ 2 h 136"/>
                <a:gd name="T2" fmla="*/ 13 w 409"/>
                <a:gd name="T3" fmla="*/ 0 h 136"/>
                <a:gd name="T4" fmla="*/ 0 w 409"/>
                <a:gd name="T5" fmla="*/ 9 h 136"/>
                <a:gd name="T6" fmla="*/ 8 w 409"/>
                <a:gd name="T7" fmla="*/ 21 h 136"/>
                <a:gd name="T8" fmla="*/ 17 w 409"/>
                <a:gd name="T9" fmla="*/ 26 h 136"/>
                <a:gd name="T10" fmla="*/ 34 w 409"/>
                <a:gd name="T11" fmla="*/ 17 h 136"/>
                <a:gd name="T12" fmla="*/ 43 w 409"/>
                <a:gd name="T13" fmla="*/ 17 h 136"/>
                <a:gd name="T14" fmla="*/ 63 w 409"/>
                <a:gd name="T15" fmla="*/ 22 h 136"/>
                <a:gd name="T16" fmla="*/ 70 w 409"/>
                <a:gd name="T17" fmla="*/ 19 h 136"/>
                <a:gd name="T18" fmla="*/ 77 w 409"/>
                <a:gd name="T19" fmla="*/ 17 h 136"/>
                <a:gd name="T20" fmla="*/ 77 w 409"/>
                <a:gd name="T21" fmla="*/ 9 h 136"/>
                <a:gd name="T22" fmla="*/ 68 w 409"/>
                <a:gd name="T23" fmla="*/ 0 h 136"/>
                <a:gd name="T24" fmla="*/ 57 w 409"/>
                <a:gd name="T25" fmla="*/ 3 h 136"/>
                <a:gd name="T26" fmla="*/ 43 w 409"/>
                <a:gd name="T27" fmla="*/ 9 h 136"/>
                <a:gd name="T28" fmla="*/ 27 w 409"/>
                <a:gd name="T29" fmla="*/ 2 h 1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09" h="136">
                  <a:moveTo>
                    <a:pt x="146" y="8"/>
                  </a:moveTo>
                  <a:lnTo>
                    <a:pt x="68" y="2"/>
                  </a:lnTo>
                  <a:lnTo>
                    <a:pt x="0" y="45"/>
                  </a:lnTo>
                  <a:lnTo>
                    <a:pt x="44" y="110"/>
                  </a:lnTo>
                  <a:lnTo>
                    <a:pt x="91" y="136"/>
                  </a:lnTo>
                  <a:lnTo>
                    <a:pt x="182" y="90"/>
                  </a:lnTo>
                  <a:lnTo>
                    <a:pt x="227" y="90"/>
                  </a:lnTo>
                  <a:lnTo>
                    <a:pt x="332" y="116"/>
                  </a:lnTo>
                  <a:lnTo>
                    <a:pt x="374" y="98"/>
                  </a:lnTo>
                  <a:lnTo>
                    <a:pt x="409" y="90"/>
                  </a:lnTo>
                  <a:lnTo>
                    <a:pt x="409" y="45"/>
                  </a:lnTo>
                  <a:lnTo>
                    <a:pt x="363" y="0"/>
                  </a:lnTo>
                  <a:lnTo>
                    <a:pt x="302" y="14"/>
                  </a:lnTo>
                  <a:lnTo>
                    <a:pt x="227" y="45"/>
                  </a:lnTo>
                  <a:lnTo>
                    <a:pt x="146" y="8"/>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21" name="Freeform 68">
              <a:extLst>
                <a:ext uri="{FF2B5EF4-FFF2-40B4-BE49-F238E27FC236}">
                  <a16:creationId xmlns:a16="http://schemas.microsoft.com/office/drawing/2014/main" id="{A0B9EA9B-EA6C-D5A8-2B26-90DCAC38E7E3}"/>
                </a:ext>
              </a:extLst>
            </p:cNvPr>
            <p:cNvSpPr>
              <a:spLocks/>
            </p:cNvSpPr>
            <p:nvPr/>
          </p:nvSpPr>
          <p:spPr bwMode="auto">
            <a:xfrm>
              <a:off x="4347178" y="5424414"/>
              <a:ext cx="48539" cy="54731"/>
            </a:xfrm>
            <a:custGeom>
              <a:avLst/>
              <a:gdLst>
                <a:gd name="T0" fmla="*/ 31 w 162"/>
                <a:gd name="T1" fmla="*/ 13 h 181"/>
                <a:gd name="T2" fmla="*/ 17 w 162"/>
                <a:gd name="T3" fmla="*/ 9 h 181"/>
                <a:gd name="T4" fmla="*/ 9 w 162"/>
                <a:gd name="T5" fmla="*/ 0 h 181"/>
                <a:gd name="T6" fmla="*/ 0 w 162"/>
                <a:gd name="T7" fmla="*/ 9 h 181"/>
                <a:gd name="T8" fmla="*/ 7 w 162"/>
                <a:gd name="T9" fmla="*/ 23 h 181"/>
                <a:gd name="T10" fmla="*/ 13 w 162"/>
                <a:gd name="T11" fmla="*/ 32 h 181"/>
                <a:gd name="T12" fmla="*/ 20 w 162"/>
                <a:gd name="T13" fmla="*/ 35 h 181"/>
                <a:gd name="T14" fmla="*/ 29 w 162"/>
                <a:gd name="T15" fmla="*/ 25 h 181"/>
                <a:gd name="T16" fmla="*/ 31 w 162"/>
                <a:gd name="T17" fmla="*/ 13 h 1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181">
                  <a:moveTo>
                    <a:pt x="162" y="67"/>
                  </a:moveTo>
                  <a:lnTo>
                    <a:pt x="91" y="45"/>
                  </a:lnTo>
                  <a:lnTo>
                    <a:pt x="45" y="0"/>
                  </a:lnTo>
                  <a:lnTo>
                    <a:pt x="0" y="45"/>
                  </a:lnTo>
                  <a:lnTo>
                    <a:pt x="36" y="121"/>
                  </a:lnTo>
                  <a:lnTo>
                    <a:pt x="66" y="163"/>
                  </a:lnTo>
                  <a:lnTo>
                    <a:pt x="102" y="181"/>
                  </a:lnTo>
                  <a:lnTo>
                    <a:pt x="150" y="127"/>
                  </a:lnTo>
                  <a:lnTo>
                    <a:pt x="162" y="67"/>
                  </a:lnTo>
                  <a:close/>
                </a:path>
              </a:pathLst>
            </a:custGeom>
            <a:solidFill>
              <a:schemeClr val="bg1">
                <a:lumMod val="85000"/>
              </a:scheme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zh-CN" altLang="en-US" kern="0">
                <a:solidFill>
                  <a:sysClr val="windowText" lastClr="000000"/>
                </a:solidFill>
                <a:latin typeface="Century Gothic" charset="0"/>
                <a:ea typeface="Century Gothic" charset="0"/>
                <a:cs typeface="Century Gothic" charset="0"/>
              </a:endParaRPr>
            </a:p>
          </p:txBody>
        </p:sp>
        <p:sp>
          <p:nvSpPr>
            <p:cNvPr id="322" name="Rectangle 136">
              <a:extLst>
                <a:ext uri="{FF2B5EF4-FFF2-40B4-BE49-F238E27FC236}">
                  <a16:creationId xmlns:a16="http://schemas.microsoft.com/office/drawing/2014/main" id="{157E3275-DA63-26FB-1988-FEDA1FF32E6B}"/>
                </a:ext>
              </a:extLst>
            </p:cNvPr>
            <p:cNvSpPr>
              <a:spLocks noChangeArrowheads="1"/>
            </p:cNvSpPr>
            <p:nvPr/>
          </p:nvSpPr>
          <p:spPr bwMode="auto">
            <a:xfrm>
              <a:off x="3350588" y="2314140"/>
              <a:ext cx="397443"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OR</a:t>
              </a:r>
            </a:p>
          </p:txBody>
        </p:sp>
        <p:sp>
          <p:nvSpPr>
            <p:cNvPr id="323" name="Rectangle 137">
              <a:extLst>
                <a:ext uri="{FF2B5EF4-FFF2-40B4-BE49-F238E27FC236}">
                  <a16:creationId xmlns:a16="http://schemas.microsoft.com/office/drawing/2014/main" id="{AFCE2E6F-B58C-2900-1DA3-D62A5DE37396}"/>
                </a:ext>
              </a:extLst>
            </p:cNvPr>
            <p:cNvSpPr>
              <a:spLocks noChangeArrowheads="1"/>
            </p:cNvSpPr>
            <p:nvPr/>
          </p:nvSpPr>
          <p:spPr bwMode="auto">
            <a:xfrm>
              <a:off x="3195679" y="3307747"/>
              <a:ext cx="409961"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CA</a:t>
              </a:r>
            </a:p>
          </p:txBody>
        </p:sp>
        <p:sp>
          <p:nvSpPr>
            <p:cNvPr id="324" name="Rectangle 138">
              <a:extLst>
                <a:ext uri="{FF2B5EF4-FFF2-40B4-BE49-F238E27FC236}">
                  <a16:creationId xmlns:a16="http://schemas.microsoft.com/office/drawing/2014/main" id="{0E623F63-D370-457D-FF07-0EFF38AAFB1D}"/>
                </a:ext>
              </a:extLst>
            </p:cNvPr>
            <p:cNvSpPr>
              <a:spLocks noChangeArrowheads="1"/>
            </p:cNvSpPr>
            <p:nvPr/>
          </p:nvSpPr>
          <p:spPr bwMode="auto">
            <a:xfrm>
              <a:off x="4563258" y="2101336"/>
              <a:ext cx="386490"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MT</a:t>
              </a:r>
            </a:p>
          </p:txBody>
        </p:sp>
        <p:sp>
          <p:nvSpPr>
            <p:cNvPr id="325" name="Rectangle 139">
              <a:extLst>
                <a:ext uri="{FF2B5EF4-FFF2-40B4-BE49-F238E27FC236}">
                  <a16:creationId xmlns:a16="http://schemas.microsoft.com/office/drawing/2014/main" id="{679C1EF5-A64B-2046-F0A1-E0FBF09635DF}"/>
                </a:ext>
              </a:extLst>
            </p:cNvPr>
            <p:cNvSpPr>
              <a:spLocks noChangeArrowheads="1"/>
            </p:cNvSpPr>
            <p:nvPr/>
          </p:nvSpPr>
          <p:spPr bwMode="auto">
            <a:xfrm>
              <a:off x="4056284" y="2447143"/>
              <a:ext cx="344242"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ID</a:t>
              </a:r>
            </a:p>
          </p:txBody>
        </p:sp>
        <p:sp>
          <p:nvSpPr>
            <p:cNvPr id="326" name="Rectangle 140">
              <a:extLst>
                <a:ext uri="{FF2B5EF4-FFF2-40B4-BE49-F238E27FC236}">
                  <a16:creationId xmlns:a16="http://schemas.microsoft.com/office/drawing/2014/main" id="{BBE8B678-DE0C-9F94-CBF4-53CAB6940143}"/>
                </a:ext>
              </a:extLst>
            </p:cNvPr>
            <p:cNvSpPr>
              <a:spLocks noChangeArrowheads="1"/>
            </p:cNvSpPr>
            <p:nvPr/>
          </p:nvSpPr>
          <p:spPr bwMode="auto">
            <a:xfrm>
              <a:off x="3632240" y="3094943"/>
              <a:ext cx="400572"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NV</a:t>
              </a:r>
            </a:p>
          </p:txBody>
        </p:sp>
        <p:sp>
          <p:nvSpPr>
            <p:cNvPr id="327" name="Rectangle 141">
              <a:extLst>
                <a:ext uri="{FF2B5EF4-FFF2-40B4-BE49-F238E27FC236}">
                  <a16:creationId xmlns:a16="http://schemas.microsoft.com/office/drawing/2014/main" id="{646F1753-43B1-07A2-8B8D-10F561FD2051}"/>
                </a:ext>
              </a:extLst>
            </p:cNvPr>
            <p:cNvSpPr>
              <a:spLocks noChangeArrowheads="1"/>
            </p:cNvSpPr>
            <p:nvPr/>
          </p:nvSpPr>
          <p:spPr bwMode="auto">
            <a:xfrm>
              <a:off x="4134520" y="3947724"/>
              <a:ext cx="375536"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AZ</a:t>
              </a:r>
            </a:p>
          </p:txBody>
        </p:sp>
        <p:sp>
          <p:nvSpPr>
            <p:cNvPr id="328" name="Rectangle 142">
              <a:extLst>
                <a:ext uri="{FF2B5EF4-FFF2-40B4-BE49-F238E27FC236}">
                  <a16:creationId xmlns:a16="http://schemas.microsoft.com/office/drawing/2014/main" id="{7DDCE0F1-A5C0-44F3-5FC6-CBEF2E9DB058}"/>
                </a:ext>
              </a:extLst>
            </p:cNvPr>
            <p:cNvSpPr>
              <a:spLocks noChangeArrowheads="1"/>
            </p:cNvSpPr>
            <p:nvPr/>
          </p:nvSpPr>
          <p:spPr bwMode="auto">
            <a:xfrm>
              <a:off x="4289429" y="3237334"/>
              <a:ext cx="353630"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UT</a:t>
              </a:r>
            </a:p>
          </p:txBody>
        </p:sp>
        <p:sp>
          <p:nvSpPr>
            <p:cNvPr id="329" name="Rectangle 143">
              <a:extLst>
                <a:ext uri="{FF2B5EF4-FFF2-40B4-BE49-F238E27FC236}">
                  <a16:creationId xmlns:a16="http://schemas.microsoft.com/office/drawing/2014/main" id="{ACFE2794-58A9-9C02-EFA8-47EE225B545D}"/>
                </a:ext>
              </a:extLst>
            </p:cNvPr>
            <p:cNvSpPr>
              <a:spLocks noChangeArrowheads="1"/>
            </p:cNvSpPr>
            <p:nvPr/>
          </p:nvSpPr>
          <p:spPr bwMode="auto">
            <a:xfrm>
              <a:off x="4774497" y="2669335"/>
              <a:ext cx="411525"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WY</a:t>
              </a:r>
            </a:p>
          </p:txBody>
        </p:sp>
        <p:sp>
          <p:nvSpPr>
            <p:cNvPr id="330" name="Rectangle 144">
              <a:extLst>
                <a:ext uri="{FF2B5EF4-FFF2-40B4-BE49-F238E27FC236}">
                  <a16:creationId xmlns:a16="http://schemas.microsoft.com/office/drawing/2014/main" id="{4EA21FB7-07A9-4BF7-AE61-4A5520ADD348}"/>
                </a:ext>
              </a:extLst>
            </p:cNvPr>
            <p:cNvSpPr>
              <a:spLocks noChangeArrowheads="1"/>
            </p:cNvSpPr>
            <p:nvPr/>
          </p:nvSpPr>
          <p:spPr bwMode="auto">
            <a:xfrm>
              <a:off x="4964274" y="3328912"/>
              <a:ext cx="422479"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CO</a:t>
              </a:r>
            </a:p>
          </p:txBody>
        </p:sp>
        <p:sp>
          <p:nvSpPr>
            <p:cNvPr id="331" name="Rectangle 145">
              <a:extLst>
                <a:ext uri="{FF2B5EF4-FFF2-40B4-BE49-F238E27FC236}">
                  <a16:creationId xmlns:a16="http://schemas.microsoft.com/office/drawing/2014/main" id="{66B81DFA-AA0C-E464-6D5B-DD94542C4806}"/>
                </a:ext>
              </a:extLst>
            </p:cNvPr>
            <p:cNvSpPr>
              <a:spLocks noChangeArrowheads="1"/>
            </p:cNvSpPr>
            <p:nvPr/>
          </p:nvSpPr>
          <p:spPr bwMode="auto">
            <a:xfrm>
              <a:off x="4837087" y="3947724"/>
              <a:ext cx="425608"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NM</a:t>
              </a:r>
            </a:p>
          </p:txBody>
        </p:sp>
        <p:sp>
          <p:nvSpPr>
            <p:cNvPr id="332" name="Rectangle 146">
              <a:extLst>
                <a:ext uri="{FF2B5EF4-FFF2-40B4-BE49-F238E27FC236}">
                  <a16:creationId xmlns:a16="http://schemas.microsoft.com/office/drawing/2014/main" id="{BFC8DAFF-3429-4DE2-D269-7E696EE29F12}"/>
                </a:ext>
              </a:extLst>
            </p:cNvPr>
            <p:cNvSpPr>
              <a:spLocks noChangeArrowheads="1"/>
            </p:cNvSpPr>
            <p:nvPr/>
          </p:nvSpPr>
          <p:spPr bwMode="auto">
            <a:xfrm>
              <a:off x="5703950" y="4443746"/>
              <a:ext cx="359889"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TX</a:t>
              </a:r>
            </a:p>
          </p:txBody>
        </p:sp>
        <p:sp>
          <p:nvSpPr>
            <p:cNvPr id="333" name="Rectangle 147">
              <a:extLst>
                <a:ext uri="{FF2B5EF4-FFF2-40B4-BE49-F238E27FC236}">
                  <a16:creationId xmlns:a16="http://schemas.microsoft.com/office/drawing/2014/main" id="{5CF01E4D-5ADD-4E57-5C17-31F37C821257}"/>
                </a:ext>
              </a:extLst>
            </p:cNvPr>
            <p:cNvSpPr>
              <a:spLocks noChangeArrowheads="1"/>
            </p:cNvSpPr>
            <p:nvPr/>
          </p:nvSpPr>
          <p:spPr bwMode="auto">
            <a:xfrm>
              <a:off x="5971520" y="3875747"/>
              <a:ext cx="403702"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OK</a:t>
              </a:r>
            </a:p>
          </p:txBody>
        </p:sp>
        <p:sp>
          <p:nvSpPr>
            <p:cNvPr id="334" name="Rectangle 148">
              <a:extLst>
                <a:ext uri="{FF2B5EF4-FFF2-40B4-BE49-F238E27FC236}">
                  <a16:creationId xmlns:a16="http://schemas.microsoft.com/office/drawing/2014/main" id="{6DAF4397-0290-CD65-7A38-72F0BDC03A9A}"/>
                </a:ext>
              </a:extLst>
            </p:cNvPr>
            <p:cNvSpPr>
              <a:spLocks noChangeArrowheads="1"/>
            </p:cNvSpPr>
            <p:nvPr/>
          </p:nvSpPr>
          <p:spPr bwMode="auto">
            <a:xfrm>
              <a:off x="5772798" y="3379725"/>
              <a:ext cx="363019"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KS</a:t>
              </a:r>
            </a:p>
          </p:txBody>
        </p:sp>
        <p:sp>
          <p:nvSpPr>
            <p:cNvPr id="335" name="Rectangle 149">
              <a:extLst>
                <a:ext uri="{FF2B5EF4-FFF2-40B4-BE49-F238E27FC236}">
                  <a16:creationId xmlns:a16="http://schemas.microsoft.com/office/drawing/2014/main" id="{A0135917-4474-6514-5E66-FCEA5B339E3F}"/>
                </a:ext>
              </a:extLst>
            </p:cNvPr>
            <p:cNvSpPr>
              <a:spLocks noChangeArrowheads="1"/>
            </p:cNvSpPr>
            <p:nvPr/>
          </p:nvSpPr>
          <p:spPr bwMode="auto">
            <a:xfrm>
              <a:off x="5627278" y="2952552"/>
              <a:ext cx="377101"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NE</a:t>
              </a:r>
            </a:p>
          </p:txBody>
        </p:sp>
        <p:sp>
          <p:nvSpPr>
            <p:cNvPr id="336" name="Rectangle 150">
              <a:extLst>
                <a:ext uri="{FF2B5EF4-FFF2-40B4-BE49-F238E27FC236}">
                  <a16:creationId xmlns:a16="http://schemas.microsoft.com/office/drawing/2014/main" id="{8F92D505-8C27-A51E-6679-E51422A0E20C}"/>
                </a:ext>
              </a:extLst>
            </p:cNvPr>
            <p:cNvSpPr>
              <a:spLocks noChangeArrowheads="1"/>
            </p:cNvSpPr>
            <p:nvPr/>
          </p:nvSpPr>
          <p:spPr bwMode="auto">
            <a:xfrm>
              <a:off x="5628843" y="2526944"/>
              <a:ext cx="372407"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SD</a:t>
              </a:r>
            </a:p>
          </p:txBody>
        </p:sp>
        <p:sp>
          <p:nvSpPr>
            <p:cNvPr id="337" name="Rectangle 151">
              <a:extLst>
                <a:ext uri="{FF2B5EF4-FFF2-40B4-BE49-F238E27FC236}">
                  <a16:creationId xmlns:a16="http://schemas.microsoft.com/office/drawing/2014/main" id="{D1AB06E9-830C-416D-A00E-CD39BC605FE8}"/>
                </a:ext>
              </a:extLst>
            </p:cNvPr>
            <p:cNvSpPr>
              <a:spLocks noChangeArrowheads="1"/>
            </p:cNvSpPr>
            <p:nvPr/>
          </p:nvSpPr>
          <p:spPr bwMode="auto">
            <a:xfrm>
              <a:off x="5545912" y="2101336"/>
              <a:ext cx="400572"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ND</a:t>
              </a:r>
            </a:p>
          </p:txBody>
        </p:sp>
        <p:sp>
          <p:nvSpPr>
            <p:cNvPr id="338" name="Rectangle 152">
              <a:extLst>
                <a:ext uri="{FF2B5EF4-FFF2-40B4-BE49-F238E27FC236}">
                  <a16:creationId xmlns:a16="http://schemas.microsoft.com/office/drawing/2014/main" id="{912938FB-D206-E3C6-13B4-4F9E5258B4AC}"/>
                </a:ext>
              </a:extLst>
            </p:cNvPr>
            <p:cNvSpPr>
              <a:spLocks noChangeArrowheads="1"/>
            </p:cNvSpPr>
            <p:nvPr/>
          </p:nvSpPr>
          <p:spPr bwMode="auto">
            <a:xfrm>
              <a:off x="6132687" y="2243727"/>
              <a:ext cx="425608"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MN</a:t>
              </a:r>
            </a:p>
          </p:txBody>
        </p:sp>
        <p:sp>
          <p:nvSpPr>
            <p:cNvPr id="339" name="Rectangle 153">
              <a:extLst>
                <a:ext uri="{FF2B5EF4-FFF2-40B4-BE49-F238E27FC236}">
                  <a16:creationId xmlns:a16="http://schemas.microsoft.com/office/drawing/2014/main" id="{778B8626-6795-3731-5EDF-A38D7C3AA10E}"/>
                </a:ext>
              </a:extLst>
            </p:cNvPr>
            <p:cNvSpPr>
              <a:spLocks noChangeArrowheads="1"/>
            </p:cNvSpPr>
            <p:nvPr/>
          </p:nvSpPr>
          <p:spPr bwMode="auto">
            <a:xfrm>
              <a:off x="6340797" y="2830503"/>
              <a:ext cx="347371"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IA</a:t>
              </a:r>
            </a:p>
          </p:txBody>
        </p:sp>
        <p:sp>
          <p:nvSpPr>
            <p:cNvPr id="340" name="Rectangle 154">
              <a:extLst>
                <a:ext uri="{FF2B5EF4-FFF2-40B4-BE49-F238E27FC236}">
                  <a16:creationId xmlns:a16="http://schemas.microsoft.com/office/drawing/2014/main" id="{DE004F9E-CA9B-8561-49FD-ECC5BE9AFFD8}"/>
                </a:ext>
              </a:extLst>
            </p:cNvPr>
            <p:cNvSpPr>
              <a:spLocks noChangeArrowheads="1"/>
            </p:cNvSpPr>
            <p:nvPr/>
          </p:nvSpPr>
          <p:spPr bwMode="auto">
            <a:xfrm>
              <a:off x="6461282" y="3379725"/>
              <a:ext cx="438126"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MO</a:t>
              </a:r>
            </a:p>
          </p:txBody>
        </p:sp>
        <p:sp>
          <p:nvSpPr>
            <p:cNvPr id="341" name="Rectangle 155">
              <a:extLst>
                <a:ext uri="{FF2B5EF4-FFF2-40B4-BE49-F238E27FC236}">
                  <a16:creationId xmlns:a16="http://schemas.microsoft.com/office/drawing/2014/main" id="{8D1E6059-BD23-F078-01A6-E4E38A044995}"/>
                </a:ext>
              </a:extLst>
            </p:cNvPr>
            <p:cNvSpPr>
              <a:spLocks noChangeArrowheads="1"/>
            </p:cNvSpPr>
            <p:nvPr/>
          </p:nvSpPr>
          <p:spPr bwMode="auto">
            <a:xfrm>
              <a:off x="6547342" y="3875747"/>
              <a:ext cx="384925"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AR</a:t>
              </a:r>
            </a:p>
          </p:txBody>
        </p:sp>
        <p:sp>
          <p:nvSpPr>
            <p:cNvPr id="342" name="Rectangle 156">
              <a:extLst>
                <a:ext uri="{FF2B5EF4-FFF2-40B4-BE49-F238E27FC236}">
                  <a16:creationId xmlns:a16="http://schemas.microsoft.com/office/drawing/2014/main" id="{E52A6A80-CD90-15C7-BAA3-1D5A545CB3AD}"/>
                </a:ext>
              </a:extLst>
            </p:cNvPr>
            <p:cNvSpPr>
              <a:spLocks noChangeArrowheads="1"/>
            </p:cNvSpPr>
            <p:nvPr/>
          </p:nvSpPr>
          <p:spPr bwMode="auto">
            <a:xfrm>
              <a:off x="6613061" y="4443746"/>
              <a:ext cx="367713"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LA</a:t>
              </a:r>
            </a:p>
          </p:txBody>
        </p:sp>
        <p:sp>
          <p:nvSpPr>
            <p:cNvPr id="343" name="Rectangle 157">
              <a:extLst>
                <a:ext uri="{FF2B5EF4-FFF2-40B4-BE49-F238E27FC236}">
                  <a16:creationId xmlns:a16="http://schemas.microsoft.com/office/drawing/2014/main" id="{1D56E4B9-D8C2-4385-9BF4-0CA3A62D2A54}"/>
                </a:ext>
              </a:extLst>
            </p:cNvPr>
            <p:cNvSpPr>
              <a:spLocks noChangeArrowheads="1"/>
            </p:cNvSpPr>
            <p:nvPr/>
          </p:nvSpPr>
          <p:spPr bwMode="auto">
            <a:xfrm>
              <a:off x="6971385" y="4160528"/>
              <a:ext cx="397443"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MS</a:t>
              </a:r>
            </a:p>
          </p:txBody>
        </p:sp>
        <p:sp>
          <p:nvSpPr>
            <p:cNvPr id="344" name="Rectangle 158">
              <a:extLst>
                <a:ext uri="{FF2B5EF4-FFF2-40B4-BE49-F238E27FC236}">
                  <a16:creationId xmlns:a16="http://schemas.microsoft.com/office/drawing/2014/main" id="{CC408EDF-E10E-0782-52EA-27A3AD04346B}"/>
                </a:ext>
              </a:extLst>
            </p:cNvPr>
            <p:cNvSpPr>
              <a:spLocks noChangeArrowheads="1"/>
            </p:cNvSpPr>
            <p:nvPr/>
          </p:nvSpPr>
          <p:spPr bwMode="auto">
            <a:xfrm>
              <a:off x="7329710" y="4088551"/>
              <a:ext cx="367713"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AL</a:t>
              </a:r>
            </a:p>
          </p:txBody>
        </p:sp>
        <p:sp>
          <p:nvSpPr>
            <p:cNvPr id="345" name="Rectangle 159">
              <a:extLst>
                <a:ext uri="{FF2B5EF4-FFF2-40B4-BE49-F238E27FC236}">
                  <a16:creationId xmlns:a16="http://schemas.microsoft.com/office/drawing/2014/main" id="{47383413-6B99-CA76-173C-17A420B14FC0}"/>
                </a:ext>
              </a:extLst>
            </p:cNvPr>
            <p:cNvSpPr>
              <a:spLocks noChangeArrowheads="1"/>
            </p:cNvSpPr>
            <p:nvPr/>
          </p:nvSpPr>
          <p:spPr bwMode="auto">
            <a:xfrm>
              <a:off x="7698888" y="4018137"/>
              <a:ext cx="417784"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GA</a:t>
              </a:r>
            </a:p>
          </p:txBody>
        </p:sp>
        <p:sp>
          <p:nvSpPr>
            <p:cNvPr id="346" name="Rectangle 160">
              <a:extLst>
                <a:ext uri="{FF2B5EF4-FFF2-40B4-BE49-F238E27FC236}">
                  <a16:creationId xmlns:a16="http://schemas.microsoft.com/office/drawing/2014/main" id="{EC36E104-6F12-8528-C6DA-8D01C680FC41}"/>
                </a:ext>
              </a:extLst>
            </p:cNvPr>
            <p:cNvSpPr>
              <a:spLocks noChangeArrowheads="1"/>
            </p:cNvSpPr>
            <p:nvPr/>
          </p:nvSpPr>
          <p:spPr bwMode="auto">
            <a:xfrm>
              <a:off x="8049488" y="4586137"/>
              <a:ext cx="336418"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FL</a:t>
              </a:r>
            </a:p>
          </p:txBody>
        </p:sp>
        <p:sp>
          <p:nvSpPr>
            <p:cNvPr id="347" name="Rectangle 161">
              <a:extLst>
                <a:ext uri="{FF2B5EF4-FFF2-40B4-BE49-F238E27FC236}">
                  <a16:creationId xmlns:a16="http://schemas.microsoft.com/office/drawing/2014/main" id="{C1D41ED3-06BC-60C4-D121-F0A7CF432C56}"/>
                </a:ext>
              </a:extLst>
            </p:cNvPr>
            <p:cNvSpPr>
              <a:spLocks noChangeArrowheads="1"/>
            </p:cNvSpPr>
            <p:nvPr/>
          </p:nvSpPr>
          <p:spPr bwMode="auto">
            <a:xfrm>
              <a:off x="8030711" y="3754521"/>
              <a:ext cx="381795"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SC</a:t>
              </a:r>
            </a:p>
          </p:txBody>
        </p:sp>
        <p:sp>
          <p:nvSpPr>
            <p:cNvPr id="348" name="Rectangle 162">
              <a:extLst>
                <a:ext uri="{FF2B5EF4-FFF2-40B4-BE49-F238E27FC236}">
                  <a16:creationId xmlns:a16="http://schemas.microsoft.com/office/drawing/2014/main" id="{D9FB9F29-DCA9-2495-29DE-F4513471B281}"/>
                </a:ext>
              </a:extLst>
            </p:cNvPr>
            <p:cNvSpPr>
              <a:spLocks noChangeArrowheads="1"/>
            </p:cNvSpPr>
            <p:nvPr/>
          </p:nvSpPr>
          <p:spPr bwMode="auto">
            <a:xfrm>
              <a:off x="7265556" y="3662942"/>
              <a:ext cx="364583"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TN</a:t>
              </a:r>
            </a:p>
          </p:txBody>
        </p:sp>
        <p:sp>
          <p:nvSpPr>
            <p:cNvPr id="349" name="Rectangle 163">
              <a:extLst>
                <a:ext uri="{FF2B5EF4-FFF2-40B4-BE49-F238E27FC236}">
                  <a16:creationId xmlns:a16="http://schemas.microsoft.com/office/drawing/2014/main" id="{850A7DC3-D5A9-6B87-200A-2D51222D8A78}"/>
                </a:ext>
              </a:extLst>
            </p:cNvPr>
            <p:cNvSpPr>
              <a:spLocks noChangeArrowheads="1"/>
            </p:cNvSpPr>
            <p:nvPr/>
          </p:nvSpPr>
          <p:spPr bwMode="auto">
            <a:xfrm>
              <a:off x="8166843" y="3450138"/>
              <a:ext cx="409961"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NC</a:t>
              </a:r>
            </a:p>
          </p:txBody>
        </p:sp>
        <p:sp>
          <p:nvSpPr>
            <p:cNvPr id="350" name="Rectangle 164">
              <a:extLst>
                <a:ext uri="{FF2B5EF4-FFF2-40B4-BE49-F238E27FC236}">
                  <a16:creationId xmlns:a16="http://schemas.microsoft.com/office/drawing/2014/main" id="{1E9D5D16-63ED-1E85-35D2-5755AAB97D56}"/>
                </a:ext>
              </a:extLst>
            </p:cNvPr>
            <p:cNvSpPr>
              <a:spLocks noChangeArrowheads="1"/>
            </p:cNvSpPr>
            <p:nvPr/>
          </p:nvSpPr>
          <p:spPr bwMode="auto">
            <a:xfrm>
              <a:off x="6921314" y="3024530"/>
              <a:ext cx="311382" cy="259746"/>
            </a:xfrm>
            <a:prstGeom prst="rect">
              <a:avLst/>
            </a:prstGeom>
            <a:noFill/>
            <a:ln>
              <a:noFill/>
            </a:ln>
            <a:effec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IL</a:t>
              </a:r>
            </a:p>
          </p:txBody>
        </p:sp>
        <p:sp>
          <p:nvSpPr>
            <p:cNvPr id="351" name="Rectangle 165">
              <a:extLst>
                <a:ext uri="{FF2B5EF4-FFF2-40B4-BE49-F238E27FC236}">
                  <a16:creationId xmlns:a16="http://schemas.microsoft.com/office/drawing/2014/main" id="{63D3F4B6-ED88-BAAD-D9EE-8DDE53D4851B}"/>
                </a:ext>
              </a:extLst>
            </p:cNvPr>
            <p:cNvSpPr>
              <a:spLocks noChangeArrowheads="1"/>
            </p:cNvSpPr>
            <p:nvPr/>
          </p:nvSpPr>
          <p:spPr bwMode="auto">
            <a:xfrm>
              <a:off x="6703816" y="2456531"/>
              <a:ext cx="369278"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WI</a:t>
              </a:r>
            </a:p>
          </p:txBody>
        </p:sp>
        <p:sp>
          <p:nvSpPr>
            <p:cNvPr id="352" name="Rectangle 166">
              <a:extLst>
                <a:ext uri="{FF2B5EF4-FFF2-40B4-BE49-F238E27FC236}">
                  <a16:creationId xmlns:a16="http://schemas.microsoft.com/office/drawing/2014/main" id="{B45AA8BF-7D3C-3380-82F2-A1904FFA47BD}"/>
                </a:ext>
              </a:extLst>
            </p:cNvPr>
            <p:cNvSpPr>
              <a:spLocks noChangeArrowheads="1"/>
            </p:cNvSpPr>
            <p:nvPr/>
          </p:nvSpPr>
          <p:spPr bwMode="auto">
            <a:xfrm>
              <a:off x="7281203" y="2517556"/>
              <a:ext cx="369278"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MI</a:t>
              </a:r>
            </a:p>
          </p:txBody>
        </p:sp>
        <p:sp>
          <p:nvSpPr>
            <p:cNvPr id="353" name="Rectangle 167">
              <a:extLst>
                <a:ext uri="{FF2B5EF4-FFF2-40B4-BE49-F238E27FC236}">
                  <a16:creationId xmlns:a16="http://schemas.microsoft.com/office/drawing/2014/main" id="{AE0104EB-2183-6BA0-DEA8-E9E467F3FB40}"/>
                </a:ext>
              </a:extLst>
            </p:cNvPr>
            <p:cNvSpPr>
              <a:spLocks noChangeArrowheads="1"/>
            </p:cNvSpPr>
            <p:nvPr/>
          </p:nvSpPr>
          <p:spPr bwMode="auto">
            <a:xfrm>
              <a:off x="7534690" y="2882139"/>
              <a:ext cx="411525"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OH</a:t>
              </a:r>
            </a:p>
          </p:txBody>
        </p:sp>
        <p:sp>
          <p:nvSpPr>
            <p:cNvPr id="354" name="Rectangle 168">
              <a:extLst>
                <a:ext uri="{FF2B5EF4-FFF2-40B4-BE49-F238E27FC236}">
                  <a16:creationId xmlns:a16="http://schemas.microsoft.com/office/drawing/2014/main" id="{4109A3A7-5A3B-9E26-768C-A481C33A445B}"/>
                </a:ext>
              </a:extLst>
            </p:cNvPr>
            <p:cNvSpPr>
              <a:spLocks noChangeArrowheads="1"/>
            </p:cNvSpPr>
            <p:nvPr/>
          </p:nvSpPr>
          <p:spPr bwMode="auto">
            <a:xfrm>
              <a:off x="7242085" y="3005753"/>
              <a:ext cx="347371"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IN</a:t>
              </a:r>
            </a:p>
          </p:txBody>
        </p:sp>
        <p:sp>
          <p:nvSpPr>
            <p:cNvPr id="355" name="Rectangle 169">
              <a:extLst>
                <a:ext uri="{FF2B5EF4-FFF2-40B4-BE49-F238E27FC236}">
                  <a16:creationId xmlns:a16="http://schemas.microsoft.com/office/drawing/2014/main" id="{D0177129-CB64-5993-AB27-8624CED75EC2}"/>
                </a:ext>
              </a:extLst>
            </p:cNvPr>
            <p:cNvSpPr>
              <a:spLocks noChangeArrowheads="1"/>
            </p:cNvSpPr>
            <p:nvPr/>
          </p:nvSpPr>
          <p:spPr bwMode="auto">
            <a:xfrm>
              <a:off x="7429754" y="3350077"/>
              <a:ext cx="377101"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KY</a:t>
              </a:r>
            </a:p>
          </p:txBody>
        </p:sp>
        <p:sp>
          <p:nvSpPr>
            <p:cNvPr id="356" name="Rectangle 170">
              <a:extLst>
                <a:ext uri="{FF2B5EF4-FFF2-40B4-BE49-F238E27FC236}">
                  <a16:creationId xmlns:a16="http://schemas.microsoft.com/office/drawing/2014/main" id="{22668A39-6FC2-9D3B-A0F6-A7762A67B2E0}"/>
                </a:ext>
              </a:extLst>
            </p:cNvPr>
            <p:cNvSpPr>
              <a:spLocks noChangeArrowheads="1"/>
            </p:cNvSpPr>
            <p:nvPr/>
          </p:nvSpPr>
          <p:spPr bwMode="auto">
            <a:xfrm>
              <a:off x="7845331" y="3087943"/>
              <a:ext cx="420914"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WV</a:t>
              </a:r>
            </a:p>
          </p:txBody>
        </p:sp>
        <p:sp>
          <p:nvSpPr>
            <p:cNvPr id="357" name="Rectangle 171">
              <a:extLst>
                <a:ext uri="{FF2B5EF4-FFF2-40B4-BE49-F238E27FC236}">
                  <a16:creationId xmlns:a16="http://schemas.microsoft.com/office/drawing/2014/main" id="{03C396EA-BA70-5F22-7A9B-06CE72B82A33}"/>
                </a:ext>
              </a:extLst>
            </p:cNvPr>
            <p:cNvSpPr>
              <a:spLocks noChangeArrowheads="1"/>
            </p:cNvSpPr>
            <p:nvPr/>
          </p:nvSpPr>
          <p:spPr bwMode="auto">
            <a:xfrm>
              <a:off x="8175852" y="3116108"/>
              <a:ext cx="400572"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VA</a:t>
              </a:r>
            </a:p>
          </p:txBody>
        </p:sp>
        <p:sp>
          <p:nvSpPr>
            <p:cNvPr id="358" name="Rectangle 172">
              <a:extLst>
                <a:ext uri="{FF2B5EF4-FFF2-40B4-BE49-F238E27FC236}">
                  <a16:creationId xmlns:a16="http://schemas.microsoft.com/office/drawing/2014/main" id="{054B116D-9F8E-98F4-AED0-AC9935454A2F}"/>
                </a:ext>
              </a:extLst>
            </p:cNvPr>
            <p:cNvSpPr>
              <a:spLocks noChangeArrowheads="1"/>
            </p:cNvSpPr>
            <p:nvPr/>
          </p:nvSpPr>
          <p:spPr bwMode="auto">
            <a:xfrm>
              <a:off x="8036970" y="2669335"/>
              <a:ext cx="381795"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PA</a:t>
              </a:r>
            </a:p>
          </p:txBody>
        </p:sp>
        <p:sp>
          <p:nvSpPr>
            <p:cNvPr id="359" name="Rectangle 173">
              <a:extLst>
                <a:ext uri="{FF2B5EF4-FFF2-40B4-BE49-F238E27FC236}">
                  <a16:creationId xmlns:a16="http://schemas.microsoft.com/office/drawing/2014/main" id="{34857531-861A-71A1-FADC-DD40E2E3DFE0}"/>
                </a:ext>
              </a:extLst>
            </p:cNvPr>
            <p:cNvSpPr>
              <a:spLocks noChangeArrowheads="1"/>
            </p:cNvSpPr>
            <p:nvPr/>
          </p:nvSpPr>
          <p:spPr bwMode="auto">
            <a:xfrm>
              <a:off x="8324591" y="2271892"/>
              <a:ext cx="389619"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NY</a:t>
              </a:r>
            </a:p>
          </p:txBody>
        </p:sp>
        <p:sp>
          <p:nvSpPr>
            <p:cNvPr id="360" name="Rectangle 175">
              <a:extLst>
                <a:ext uri="{FF2B5EF4-FFF2-40B4-BE49-F238E27FC236}">
                  <a16:creationId xmlns:a16="http://schemas.microsoft.com/office/drawing/2014/main" id="{01378102-A9BB-D0D7-26D3-F0BF5AA014C0}"/>
                </a:ext>
              </a:extLst>
            </p:cNvPr>
            <p:cNvSpPr>
              <a:spLocks noChangeArrowheads="1"/>
            </p:cNvSpPr>
            <p:nvPr/>
          </p:nvSpPr>
          <p:spPr bwMode="auto">
            <a:xfrm>
              <a:off x="9385772" y="2098207"/>
              <a:ext cx="300429" cy="215934"/>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VT</a:t>
              </a:r>
            </a:p>
          </p:txBody>
        </p:sp>
        <p:sp>
          <p:nvSpPr>
            <p:cNvPr id="361" name="Rectangle 176">
              <a:extLst>
                <a:ext uri="{FF2B5EF4-FFF2-40B4-BE49-F238E27FC236}">
                  <a16:creationId xmlns:a16="http://schemas.microsoft.com/office/drawing/2014/main" id="{FE96EE2C-75EB-B9AA-42B8-9AFD3C6E65A1}"/>
                </a:ext>
              </a:extLst>
            </p:cNvPr>
            <p:cNvSpPr>
              <a:spLocks noChangeArrowheads="1"/>
            </p:cNvSpPr>
            <p:nvPr/>
          </p:nvSpPr>
          <p:spPr bwMode="auto">
            <a:xfrm>
              <a:off x="9385772" y="2353259"/>
              <a:ext cx="330159" cy="215934"/>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NH</a:t>
              </a:r>
            </a:p>
          </p:txBody>
        </p:sp>
        <p:sp>
          <p:nvSpPr>
            <p:cNvPr id="362" name="Rectangle 177">
              <a:extLst>
                <a:ext uri="{FF2B5EF4-FFF2-40B4-BE49-F238E27FC236}">
                  <a16:creationId xmlns:a16="http://schemas.microsoft.com/office/drawing/2014/main" id="{3258785B-3E7F-C488-EC6A-4B8A67FC9BC9}"/>
                </a:ext>
              </a:extLst>
            </p:cNvPr>
            <p:cNvSpPr>
              <a:spLocks noChangeArrowheads="1"/>
            </p:cNvSpPr>
            <p:nvPr/>
          </p:nvSpPr>
          <p:spPr bwMode="auto">
            <a:xfrm>
              <a:off x="9385772" y="3371902"/>
              <a:ext cx="309818" cy="215934"/>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NJ</a:t>
              </a:r>
            </a:p>
          </p:txBody>
        </p:sp>
        <p:sp>
          <p:nvSpPr>
            <p:cNvPr id="363" name="Rectangle 178">
              <a:extLst>
                <a:ext uri="{FF2B5EF4-FFF2-40B4-BE49-F238E27FC236}">
                  <a16:creationId xmlns:a16="http://schemas.microsoft.com/office/drawing/2014/main" id="{E2C7B6E3-018D-730B-EFAE-264C534F4102}"/>
                </a:ext>
              </a:extLst>
            </p:cNvPr>
            <p:cNvSpPr>
              <a:spLocks noChangeArrowheads="1"/>
            </p:cNvSpPr>
            <p:nvPr/>
          </p:nvSpPr>
          <p:spPr bwMode="auto">
            <a:xfrm>
              <a:off x="9385772" y="3626954"/>
              <a:ext cx="309818" cy="215934"/>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DE</a:t>
              </a:r>
            </a:p>
          </p:txBody>
        </p:sp>
        <p:sp>
          <p:nvSpPr>
            <p:cNvPr id="364" name="Rectangle 180">
              <a:extLst>
                <a:ext uri="{FF2B5EF4-FFF2-40B4-BE49-F238E27FC236}">
                  <a16:creationId xmlns:a16="http://schemas.microsoft.com/office/drawing/2014/main" id="{8F304E5E-4AA1-6FA6-F619-80CCFDE917D3}"/>
                </a:ext>
              </a:extLst>
            </p:cNvPr>
            <p:cNvSpPr>
              <a:spLocks noChangeArrowheads="1"/>
            </p:cNvSpPr>
            <p:nvPr/>
          </p:nvSpPr>
          <p:spPr bwMode="auto">
            <a:xfrm>
              <a:off x="9385772" y="3880441"/>
              <a:ext cx="348936" cy="215934"/>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MD</a:t>
              </a:r>
            </a:p>
          </p:txBody>
        </p:sp>
        <p:sp>
          <p:nvSpPr>
            <p:cNvPr id="365" name="Rectangle 181">
              <a:extLst>
                <a:ext uri="{FF2B5EF4-FFF2-40B4-BE49-F238E27FC236}">
                  <a16:creationId xmlns:a16="http://schemas.microsoft.com/office/drawing/2014/main" id="{322CE70B-651F-268B-E47E-065EE618BE37}"/>
                </a:ext>
              </a:extLst>
            </p:cNvPr>
            <p:cNvSpPr>
              <a:spLocks noChangeArrowheads="1"/>
            </p:cNvSpPr>
            <p:nvPr/>
          </p:nvSpPr>
          <p:spPr bwMode="auto">
            <a:xfrm>
              <a:off x="9385772" y="4135493"/>
              <a:ext cx="336881" cy="215409"/>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DC</a:t>
              </a:r>
            </a:p>
          </p:txBody>
        </p:sp>
        <p:sp>
          <p:nvSpPr>
            <p:cNvPr id="366" name="Rectangle 183">
              <a:extLst>
                <a:ext uri="{FF2B5EF4-FFF2-40B4-BE49-F238E27FC236}">
                  <a16:creationId xmlns:a16="http://schemas.microsoft.com/office/drawing/2014/main" id="{49D2DECC-33BB-98B6-5257-1C05A601CFE9}"/>
                </a:ext>
              </a:extLst>
            </p:cNvPr>
            <p:cNvSpPr>
              <a:spLocks noChangeArrowheads="1"/>
            </p:cNvSpPr>
            <p:nvPr/>
          </p:nvSpPr>
          <p:spPr bwMode="auto">
            <a:xfrm>
              <a:off x="9385772" y="2608311"/>
              <a:ext cx="353630" cy="215934"/>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MA</a:t>
              </a:r>
            </a:p>
          </p:txBody>
        </p:sp>
        <p:sp>
          <p:nvSpPr>
            <p:cNvPr id="367" name="Rectangle 185">
              <a:extLst>
                <a:ext uri="{FF2B5EF4-FFF2-40B4-BE49-F238E27FC236}">
                  <a16:creationId xmlns:a16="http://schemas.microsoft.com/office/drawing/2014/main" id="{0EC928F9-132E-DE57-C055-44678E6DB720}"/>
                </a:ext>
              </a:extLst>
            </p:cNvPr>
            <p:cNvSpPr>
              <a:spLocks noChangeArrowheads="1"/>
            </p:cNvSpPr>
            <p:nvPr/>
          </p:nvSpPr>
          <p:spPr bwMode="auto">
            <a:xfrm>
              <a:off x="9385772" y="3116850"/>
              <a:ext cx="308253" cy="215934"/>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CT</a:t>
              </a:r>
            </a:p>
          </p:txBody>
        </p:sp>
        <p:sp>
          <p:nvSpPr>
            <p:cNvPr id="368" name="Rectangle 188">
              <a:extLst>
                <a:ext uri="{FF2B5EF4-FFF2-40B4-BE49-F238E27FC236}">
                  <a16:creationId xmlns:a16="http://schemas.microsoft.com/office/drawing/2014/main" id="{5D62574B-855D-2439-CBAF-5B5B00246C67}"/>
                </a:ext>
              </a:extLst>
            </p:cNvPr>
            <p:cNvSpPr>
              <a:spLocks noChangeArrowheads="1"/>
            </p:cNvSpPr>
            <p:nvPr/>
          </p:nvSpPr>
          <p:spPr bwMode="auto">
            <a:xfrm>
              <a:off x="9385772" y="2861798"/>
              <a:ext cx="272264" cy="215934"/>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RI</a:t>
              </a:r>
            </a:p>
          </p:txBody>
        </p:sp>
        <p:sp>
          <p:nvSpPr>
            <p:cNvPr id="369" name="Rectangle 189">
              <a:extLst>
                <a:ext uri="{FF2B5EF4-FFF2-40B4-BE49-F238E27FC236}">
                  <a16:creationId xmlns:a16="http://schemas.microsoft.com/office/drawing/2014/main" id="{1FA4D56A-3A34-CAAA-5CF3-C5D73AEAF753}"/>
                </a:ext>
              </a:extLst>
            </p:cNvPr>
            <p:cNvSpPr>
              <a:spLocks noChangeArrowheads="1"/>
            </p:cNvSpPr>
            <p:nvPr/>
          </p:nvSpPr>
          <p:spPr bwMode="auto">
            <a:xfrm>
              <a:off x="2960969" y="4842753"/>
              <a:ext cx="389619"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AK</a:t>
              </a:r>
            </a:p>
          </p:txBody>
        </p:sp>
        <p:sp>
          <p:nvSpPr>
            <p:cNvPr id="370" name="Rectangle 190">
              <a:extLst>
                <a:ext uri="{FF2B5EF4-FFF2-40B4-BE49-F238E27FC236}">
                  <a16:creationId xmlns:a16="http://schemas.microsoft.com/office/drawing/2014/main" id="{87503E17-3885-A22C-41D3-12D12E67CB58}"/>
                </a:ext>
              </a:extLst>
            </p:cNvPr>
            <p:cNvSpPr>
              <a:spLocks noChangeArrowheads="1"/>
            </p:cNvSpPr>
            <p:nvPr/>
          </p:nvSpPr>
          <p:spPr bwMode="auto">
            <a:xfrm>
              <a:off x="3896681" y="5543755"/>
              <a:ext cx="342677" cy="259746"/>
            </a:xfrm>
            <a:prstGeom prst="rect">
              <a:avLst/>
            </a:prstGeom>
            <a:noFill/>
            <a:ln>
              <a:noFill/>
            </a:ln>
            <a:effectLst/>
            <a:extLst>
              <a:ext uri="{91240B29-F687-4f45-9708-019B960494DF}">
                <a14:hiddenLine xmlns:a14="http://schemas.microsoft.com/office/drawing/2010/main" xmlns="" w="3175" algn="ctr">
                  <a:solidFill>
                    <a:srgbClr val="333333"/>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HI</a:t>
              </a:r>
            </a:p>
          </p:txBody>
        </p:sp>
        <p:sp>
          <p:nvSpPr>
            <p:cNvPr id="371" name="Rectangle 370">
              <a:extLst>
                <a:ext uri="{FF2B5EF4-FFF2-40B4-BE49-F238E27FC236}">
                  <a16:creationId xmlns:a16="http://schemas.microsoft.com/office/drawing/2014/main" id="{67B96477-5750-A2DA-C729-C3CD61D93D51}"/>
                </a:ext>
              </a:extLst>
            </p:cNvPr>
            <p:cNvSpPr/>
            <p:nvPr/>
          </p:nvSpPr>
          <p:spPr>
            <a:xfrm>
              <a:off x="9263190" y="3140540"/>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Rectangle 371">
              <a:extLst>
                <a:ext uri="{FF2B5EF4-FFF2-40B4-BE49-F238E27FC236}">
                  <a16:creationId xmlns:a16="http://schemas.microsoft.com/office/drawing/2014/main" id="{1CAE3EC8-D0BF-7BE2-2060-A968ABEA6400}"/>
                </a:ext>
              </a:extLst>
            </p:cNvPr>
            <p:cNvSpPr/>
            <p:nvPr/>
          </p:nvSpPr>
          <p:spPr>
            <a:xfrm>
              <a:off x="9263190" y="3642711"/>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ectangle 372">
              <a:extLst>
                <a:ext uri="{FF2B5EF4-FFF2-40B4-BE49-F238E27FC236}">
                  <a16:creationId xmlns:a16="http://schemas.microsoft.com/office/drawing/2014/main" id="{7A43B562-9057-790C-F854-7023732D9FDB}"/>
                </a:ext>
              </a:extLst>
            </p:cNvPr>
            <p:cNvSpPr/>
            <p:nvPr/>
          </p:nvSpPr>
          <p:spPr>
            <a:xfrm>
              <a:off x="9263190" y="3890048"/>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Rectangle 373">
              <a:extLst>
                <a:ext uri="{FF2B5EF4-FFF2-40B4-BE49-F238E27FC236}">
                  <a16:creationId xmlns:a16="http://schemas.microsoft.com/office/drawing/2014/main" id="{EB9030F9-4CB7-D5D7-C6AD-CC04BDE6D98A}"/>
                </a:ext>
              </a:extLst>
            </p:cNvPr>
            <p:cNvSpPr/>
            <p:nvPr/>
          </p:nvSpPr>
          <p:spPr>
            <a:xfrm>
              <a:off x="9263190" y="4152376"/>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ctangle 374">
              <a:extLst>
                <a:ext uri="{FF2B5EF4-FFF2-40B4-BE49-F238E27FC236}">
                  <a16:creationId xmlns:a16="http://schemas.microsoft.com/office/drawing/2014/main" id="{052BCBCE-DD9D-16C9-F0D9-C0779F27E4A7}"/>
                </a:ext>
              </a:extLst>
            </p:cNvPr>
            <p:cNvSpPr/>
            <p:nvPr/>
          </p:nvSpPr>
          <p:spPr>
            <a:xfrm>
              <a:off x="9263190" y="2870717"/>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Rectangle 375">
              <a:extLst>
                <a:ext uri="{FF2B5EF4-FFF2-40B4-BE49-F238E27FC236}">
                  <a16:creationId xmlns:a16="http://schemas.microsoft.com/office/drawing/2014/main" id="{2103A1AF-2738-BC0F-6C7F-5F798C1A9B0F}"/>
                </a:ext>
              </a:extLst>
            </p:cNvPr>
            <p:cNvSpPr/>
            <p:nvPr/>
          </p:nvSpPr>
          <p:spPr>
            <a:xfrm>
              <a:off x="9263190" y="2376041"/>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ectangle 376">
              <a:extLst>
                <a:ext uri="{FF2B5EF4-FFF2-40B4-BE49-F238E27FC236}">
                  <a16:creationId xmlns:a16="http://schemas.microsoft.com/office/drawing/2014/main" id="{8EC43C78-5992-06FE-6EBA-B51B3E401E8E}"/>
                </a:ext>
              </a:extLst>
            </p:cNvPr>
            <p:cNvSpPr/>
            <p:nvPr/>
          </p:nvSpPr>
          <p:spPr>
            <a:xfrm>
              <a:off x="9263190" y="2113713"/>
              <a:ext cx="180513" cy="184098"/>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Freeform 377">
              <a:extLst>
                <a:ext uri="{FF2B5EF4-FFF2-40B4-BE49-F238E27FC236}">
                  <a16:creationId xmlns:a16="http://schemas.microsoft.com/office/drawing/2014/main" id="{FEAE4272-1958-DC7B-BEAA-474DC9B6EA49}"/>
                </a:ext>
              </a:extLst>
            </p:cNvPr>
            <p:cNvSpPr/>
            <p:nvPr/>
          </p:nvSpPr>
          <p:spPr>
            <a:xfrm>
              <a:off x="7092308" y="5798088"/>
              <a:ext cx="20874" cy="16699"/>
            </a:xfrm>
            <a:custGeom>
              <a:avLst/>
              <a:gdLst>
                <a:gd name="connsiteX0" fmla="*/ 20626 w 371260"/>
                <a:gd name="connsiteY0" fmla="*/ 8246 h 297004"/>
                <a:gd name="connsiteX1" fmla="*/ 0 w 371260"/>
                <a:gd name="connsiteY1" fmla="*/ 138874 h 297004"/>
                <a:gd name="connsiteX2" fmla="*/ 55002 w 371260"/>
                <a:gd name="connsiteY2" fmla="*/ 159500 h 297004"/>
                <a:gd name="connsiteX3" fmla="*/ 68752 w 371260"/>
                <a:gd name="connsiteY3" fmla="*/ 180126 h 297004"/>
                <a:gd name="connsiteX4" fmla="*/ 82503 w 371260"/>
                <a:gd name="connsiteY4" fmla="*/ 193876 h 297004"/>
                <a:gd name="connsiteX5" fmla="*/ 116879 w 371260"/>
                <a:gd name="connsiteY5" fmla="*/ 235127 h 297004"/>
                <a:gd name="connsiteX6" fmla="*/ 137504 w 371260"/>
                <a:gd name="connsiteY6" fmla="*/ 242002 h 297004"/>
                <a:gd name="connsiteX7" fmla="*/ 185630 w 371260"/>
                <a:gd name="connsiteY7" fmla="*/ 283253 h 297004"/>
                <a:gd name="connsiteX8" fmla="*/ 226882 w 371260"/>
                <a:gd name="connsiteY8" fmla="*/ 297004 h 297004"/>
                <a:gd name="connsiteX9" fmla="*/ 247507 w 371260"/>
                <a:gd name="connsiteY9" fmla="*/ 290129 h 297004"/>
                <a:gd name="connsiteX10" fmla="*/ 268133 w 371260"/>
                <a:gd name="connsiteY10" fmla="*/ 255753 h 297004"/>
                <a:gd name="connsiteX11" fmla="*/ 281883 w 371260"/>
                <a:gd name="connsiteY11" fmla="*/ 235127 h 297004"/>
                <a:gd name="connsiteX12" fmla="*/ 295633 w 371260"/>
                <a:gd name="connsiteY12" fmla="*/ 180126 h 297004"/>
                <a:gd name="connsiteX13" fmla="*/ 309384 w 371260"/>
                <a:gd name="connsiteY13" fmla="*/ 138874 h 297004"/>
                <a:gd name="connsiteX14" fmla="*/ 350635 w 371260"/>
                <a:gd name="connsiteY14" fmla="*/ 118249 h 297004"/>
                <a:gd name="connsiteX15" fmla="*/ 371260 w 371260"/>
                <a:gd name="connsiteY15" fmla="*/ 76998 h 297004"/>
                <a:gd name="connsiteX16" fmla="*/ 364385 w 371260"/>
                <a:gd name="connsiteY16" fmla="*/ 49497 h 297004"/>
                <a:gd name="connsiteX17" fmla="*/ 343760 w 371260"/>
                <a:gd name="connsiteY17" fmla="*/ 28871 h 297004"/>
                <a:gd name="connsiteX18" fmla="*/ 302509 w 371260"/>
                <a:gd name="connsiteY18" fmla="*/ 15121 h 297004"/>
                <a:gd name="connsiteX19" fmla="*/ 247507 w 371260"/>
                <a:gd name="connsiteY19" fmla="*/ 21996 h 297004"/>
                <a:gd name="connsiteX20" fmla="*/ 199381 w 371260"/>
                <a:gd name="connsiteY20" fmla="*/ 15121 h 297004"/>
                <a:gd name="connsiteX21" fmla="*/ 110003 w 371260"/>
                <a:gd name="connsiteY21" fmla="*/ 8246 h 297004"/>
                <a:gd name="connsiteX22" fmla="*/ 20626 w 371260"/>
                <a:gd name="connsiteY22" fmla="*/ 8246 h 29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1260" h="297004">
                  <a:moveTo>
                    <a:pt x="20626" y="8246"/>
                  </a:moveTo>
                  <a:cubicBezTo>
                    <a:pt x="2292" y="30017"/>
                    <a:pt x="6875" y="95331"/>
                    <a:pt x="0" y="138874"/>
                  </a:cubicBezTo>
                  <a:cubicBezTo>
                    <a:pt x="18334" y="145749"/>
                    <a:pt x="38212" y="149426"/>
                    <a:pt x="55002" y="159500"/>
                  </a:cubicBezTo>
                  <a:cubicBezTo>
                    <a:pt x="62087" y="163751"/>
                    <a:pt x="63590" y="173674"/>
                    <a:pt x="68752" y="180126"/>
                  </a:cubicBezTo>
                  <a:cubicBezTo>
                    <a:pt x="72801" y="185188"/>
                    <a:pt x="78454" y="188814"/>
                    <a:pt x="82503" y="193876"/>
                  </a:cubicBezTo>
                  <a:cubicBezTo>
                    <a:pt x="97000" y="211998"/>
                    <a:pt x="95877" y="221126"/>
                    <a:pt x="116879" y="235127"/>
                  </a:cubicBezTo>
                  <a:cubicBezTo>
                    <a:pt x="122909" y="239147"/>
                    <a:pt x="130629" y="239710"/>
                    <a:pt x="137504" y="242002"/>
                  </a:cubicBezTo>
                  <a:cubicBezTo>
                    <a:pt x="151134" y="255632"/>
                    <a:pt x="166783" y="274876"/>
                    <a:pt x="185630" y="283253"/>
                  </a:cubicBezTo>
                  <a:cubicBezTo>
                    <a:pt x="198875" y="289140"/>
                    <a:pt x="226882" y="297004"/>
                    <a:pt x="226882" y="297004"/>
                  </a:cubicBezTo>
                  <a:cubicBezTo>
                    <a:pt x="233757" y="294712"/>
                    <a:pt x="241293" y="293858"/>
                    <a:pt x="247507" y="290129"/>
                  </a:cubicBezTo>
                  <a:cubicBezTo>
                    <a:pt x="266689" y="278619"/>
                    <a:pt x="258863" y="274292"/>
                    <a:pt x="268133" y="255753"/>
                  </a:cubicBezTo>
                  <a:cubicBezTo>
                    <a:pt x="271828" y="248362"/>
                    <a:pt x="277300" y="242002"/>
                    <a:pt x="281883" y="235127"/>
                  </a:cubicBezTo>
                  <a:cubicBezTo>
                    <a:pt x="286466" y="216793"/>
                    <a:pt x="289657" y="198054"/>
                    <a:pt x="295633" y="180126"/>
                  </a:cubicBezTo>
                  <a:cubicBezTo>
                    <a:pt x="300217" y="166375"/>
                    <a:pt x="295633" y="143458"/>
                    <a:pt x="309384" y="138874"/>
                  </a:cubicBezTo>
                  <a:cubicBezTo>
                    <a:pt x="337848" y="129386"/>
                    <a:pt x="323979" y="136019"/>
                    <a:pt x="350635" y="118249"/>
                  </a:cubicBezTo>
                  <a:cubicBezTo>
                    <a:pt x="357586" y="107821"/>
                    <a:pt x="371260" y="91229"/>
                    <a:pt x="371260" y="76998"/>
                  </a:cubicBezTo>
                  <a:cubicBezTo>
                    <a:pt x="371260" y="67549"/>
                    <a:pt x="369073" y="57701"/>
                    <a:pt x="364385" y="49497"/>
                  </a:cubicBezTo>
                  <a:cubicBezTo>
                    <a:pt x="359561" y="41055"/>
                    <a:pt x="352259" y="33593"/>
                    <a:pt x="343760" y="28871"/>
                  </a:cubicBezTo>
                  <a:cubicBezTo>
                    <a:pt x="331090" y="21832"/>
                    <a:pt x="302509" y="15121"/>
                    <a:pt x="302509" y="15121"/>
                  </a:cubicBezTo>
                  <a:cubicBezTo>
                    <a:pt x="284175" y="17413"/>
                    <a:pt x="265984" y="21996"/>
                    <a:pt x="247507" y="21996"/>
                  </a:cubicBezTo>
                  <a:cubicBezTo>
                    <a:pt x="231302" y="21996"/>
                    <a:pt x="215505" y="16733"/>
                    <a:pt x="199381" y="15121"/>
                  </a:cubicBezTo>
                  <a:cubicBezTo>
                    <a:pt x="169649" y="12148"/>
                    <a:pt x="139796" y="10538"/>
                    <a:pt x="110003" y="8246"/>
                  </a:cubicBezTo>
                  <a:cubicBezTo>
                    <a:pt x="29811" y="15536"/>
                    <a:pt x="38960" y="-13525"/>
                    <a:pt x="20626" y="8246"/>
                  </a:cubicBezTo>
                  <a:close/>
                </a:path>
              </a:pathLst>
            </a:custGeom>
            <a:solidFill>
              <a:schemeClr val="bg1">
                <a:lumMod val="8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Freeform 378">
              <a:extLst>
                <a:ext uri="{FF2B5EF4-FFF2-40B4-BE49-F238E27FC236}">
                  <a16:creationId xmlns:a16="http://schemas.microsoft.com/office/drawing/2014/main" id="{888C72FB-337F-17C5-E4FF-B8EE27A962FF}"/>
                </a:ext>
              </a:extLst>
            </p:cNvPr>
            <p:cNvSpPr/>
            <p:nvPr/>
          </p:nvSpPr>
          <p:spPr>
            <a:xfrm>
              <a:off x="7732438" y="5739796"/>
              <a:ext cx="18941" cy="13916"/>
            </a:xfrm>
            <a:custGeom>
              <a:avLst/>
              <a:gdLst>
                <a:gd name="connsiteX0" fmla="*/ 0 w 336884"/>
                <a:gd name="connsiteY0" fmla="*/ 0 h 247507"/>
                <a:gd name="connsiteX1" fmla="*/ 0 w 336884"/>
                <a:gd name="connsiteY1" fmla="*/ 0 h 247507"/>
                <a:gd name="connsiteX2" fmla="*/ 185630 w 336884"/>
                <a:gd name="connsiteY2" fmla="*/ 165005 h 247507"/>
                <a:gd name="connsiteX3" fmla="*/ 192505 w 336884"/>
                <a:gd name="connsiteY3" fmla="*/ 185630 h 247507"/>
                <a:gd name="connsiteX4" fmla="*/ 206255 w 336884"/>
                <a:gd name="connsiteY4" fmla="*/ 199381 h 247507"/>
                <a:gd name="connsiteX5" fmla="*/ 240631 w 336884"/>
                <a:gd name="connsiteY5" fmla="*/ 247507 h 247507"/>
                <a:gd name="connsiteX6" fmla="*/ 226881 w 336884"/>
                <a:gd name="connsiteY6" fmla="*/ 165005 h 247507"/>
                <a:gd name="connsiteX7" fmla="*/ 213130 w 336884"/>
                <a:gd name="connsiteY7" fmla="*/ 151254 h 247507"/>
                <a:gd name="connsiteX8" fmla="*/ 220006 w 336884"/>
                <a:gd name="connsiteY8" fmla="*/ 130629 h 247507"/>
                <a:gd name="connsiteX9" fmla="*/ 261257 w 336884"/>
                <a:gd name="connsiteY9" fmla="*/ 151254 h 247507"/>
                <a:gd name="connsiteX10" fmla="*/ 275007 w 336884"/>
                <a:gd name="connsiteY10" fmla="*/ 171880 h 247507"/>
                <a:gd name="connsiteX11" fmla="*/ 295633 w 336884"/>
                <a:gd name="connsiteY11" fmla="*/ 178755 h 247507"/>
                <a:gd name="connsiteX12" fmla="*/ 330009 w 336884"/>
                <a:gd name="connsiteY12" fmla="*/ 158130 h 247507"/>
                <a:gd name="connsiteX13" fmla="*/ 336884 w 336884"/>
                <a:gd name="connsiteY13" fmla="*/ 137504 h 247507"/>
                <a:gd name="connsiteX14" fmla="*/ 309383 w 336884"/>
                <a:gd name="connsiteY14" fmla="*/ 96253 h 247507"/>
                <a:gd name="connsiteX15" fmla="*/ 288758 w 336884"/>
                <a:gd name="connsiteY15" fmla="*/ 89378 h 247507"/>
                <a:gd name="connsiteX16" fmla="*/ 275007 w 336884"/>
                <a:gd name="connsiteY16" fmla="*/ 75627 h 247507"/>
                <a:gd name="connsiteX17" fmla="*/ 206255 w 336884"/>
                <a:gd name="connsiteY17" fmla="*/ 55002 h 247507"/>
                <a:gd name="connsiteX18" fmla="*/ 130628 w 336884"/>
                <a:gd name="connsiteY18" fmla="*/ 34376 h 247507"/>
                <a:gd name="connsiteX19" fmla="*/ 55001 w 336884"/>
                <a:gd name="connsiteY19" fmla="*/ 27501 h 247507"/>
                <a:gd name="connsiteX20" fmla="*/ 0 w 336884"/>
                <a:gd name="connsiteY20" fmla="*/ 0 h 247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6884" h="247507">
                  <a:moveTo>
                    <a:pt x="0" y="0"/>
                  </a:moveTo>
                  <a:lnTo>
                    <a:pt x="0" y="0"/>
                  </a:lnTo>
                  <a:cubicBezTo>
                    <a:pt x="61877" y="55002"/>
                    <a:pt x="126035" y="107539"/>
                    <a:pt x="185630" y="165005"/>
                  </a:cubicBezTo>
                  <a:cubicBezTo>
                    <a:pt x="190847" y="170035"/>
                    <a:pt x="188777" y="179416"/>
                    <a:pt x="192505" y="185630"/>
                  </a:cubicBezTo>
                  <a:cubicBezTo>
                    <a:pt x="195840" y="191188"/>
                    <a:pt x="202105" y="194401"/>
                    <a:pt x="206255" y="199381"/>
                  </a:cubicBezTo>
                  <a:cubicBezTo>
                    <a:pt x="220471" y="216440"/>
                    <a:pt x="228722" y="229644"/>
                    <a:pt x="240631" y="247507"/>
                  </a:cubicBezTo>
                  <a:cubicBezTo>
                    <a:pt x="239952" y="241396"/>
                    <a:pt x="237875" y="183329"/>
                    <a:pt x="226881" y="165005"/>
                  </a:cubicBezTo>
                  <a:cubicBezTo>
                    <a:pt x="223546" y="159447"/>
                    <a:pt x="217714" y="155838"/>
                    <a:pt x="213130" y="151254"/>
                  </a:cubicBezTo>
                  <a:cubicBezTo>
                    <a:pt x="215422" y="144379"/>
                    <a:pt x="213277" y="133320"/>
                    <a:pt x="220006" y="130629"/>
                  </a:cubicBezTo>
                  <a:cubicBezTo>
                    <a:pt x="235970" y="124244"/>
                    <a:pt x="253052" y="140998"/>
                    <a:pt x="261257" y="151254"/>
                  </a:cubicBezTo>
                  <a:cubicBezTo>
                    <a:pt x="266419" y="157706"/>
                    <a:pt x="268555" y="166718"/>
                    <a:pt x="275007" y="171880"/>
                  </a:cubicBezTo>
                  <a:cubicBezTo>
                    <a:pt x="280666" y="176407"/>
                    <a:pt x="288758" y="176463"/>
                    <a:pt x="295633" y="178755"/>
                  </a:cubicBezTo>
                  <a:cubicBezTo>
                    <a:pt x="311855" y="173348"/>
                    <a:pt x="320572" y="173858"/>
                    <a:pt x="330009" y="158130"/>
                  </a:cubicBezTo>
                  <a:cubicBezTo>
                    <a:pt x="333738" y="151916"/>
                    <a:pt x="334592" y="144379"/>
                    <a:pt x="336884" y="137504"/>
                  </a:cubicBezTo>
                  <a:cubicBezTo>
                    <a:pt x="329676" y="115880"/>
                    <a:pt x="331455" y="110968"/>
                    <a:pt x="309383" y="96253"/>
                  </a:cubicBezTo>
                  <a:cubicBezTo>
                    <a:pt x="303353" y="92233"/>
                    <a:pt x="295633" y="91670"/>
                    <a:pt x="288758" y="89378"/>
                  </a:cubicBezTo>
                  <a:cubicBezTo>
                    <a:pt x="284174" y="84794"/>
                    <a:pt x="280805" y="78526"/>
                    <a:pt x="275007" y="75627"/>
                  </a:cubicBezTo>
                  <a:cubicBezTo>
                    <a:pt x="250698" y="63472"/>
                    <a:pt x="230929" y="62404"/>
                    <a:pt x="206255" y="55002"/>
                  </a:cubicBezTo>
                  <a:cubicBezTo>
                    <a:pt x="169773" y="44057"/>
                    <a:pt x="166434" y="38852"/>
                    <a:pt x="130628" y="34376"/>
                  </a:cubicBezTo>
                  <a:cubicBezTo>
                    <a:pt x="105511" y="31236"/>
                    <a:pt x="80210" y="29793"/>
                    <a:pt x="55001" y="27501"/>
                  </a:cubicBezTo>
                  <a:cubicBezTo>
                    <a:pt x="32202" y="35101"/>
                    <a:pt x="9167" y="4583"/>
                    <a:pt x="0" y="0"/>
                  </a:cubicBezTo>
                  <a:close/>
                </a:path>
              </a:pathLst>
            </a:custGeom>
            <a:solidFill>
              <a:schemeClr val="bg1">
                <a:lumMod val="8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0" name="Freeform 379">
            <a:extLst>
              <a:ext uri="{FF2B5EF4-FFF2-40B4-BE49-F238E27FC236}">
                <a16:creationId xmlns:a16="http://schemas.microsoft.com/office/drawing/2014/main" id="{A9BFC3BF-2D23-1686-3BBE-1977AFB8879A}"/>
              </a:ext>
            </a:extLst>
          </p:cNvPr>
          <p:cNvSpPr>
            <a:spLocks noChangeAspect="1"/>
          </p:cNvSpPr>
          <p:nvPr userDrawn="1"/>
        </p:nvSpPr>
        <p:spPr>
          <a:xfrm>
            <a:off x="7358735" y="5712557"/>
            <a:ext cx="528986" cy="198834"/>
          </a:xfrm>
          <a:custGeom>
            <a:avLst/>
            <a:gdLst>
              <a:gd name="connsiteX0" fmla="*/ 408878 w 7248293"/>
              <a:gd name="connsiteY0" fmla="*/ 133815 h 2713463"/>
              <a:gd name="connsiteX1" fmla="*/ 364273 w 7248293"/>
              <a:gd name="connsiteY1" fmla="*/ 230459 h 2713463"/>
              <a:gd name="connsiteX2" fmla="*/ 401444 w 7248293"/>
              <a:gd name="connsiteY2" fmla="*/ 460917 h 2713463"/>
              <a:gd name="connsiteX3" fmla="*/ 200722 w 7248293"/>
              <a:gd name="connsiteY3" fmla="*/ 609600 h 2713463"/>
              <a:gd name="connsiteX4" fmla="*/ 0 w 7248293"/>
              <a:gd name="connsiteY4" fmla="*/ 646771 h 2713463"/>
              <a:gd name="connsiteX5" fmla="*/ 141249 w 7248293"/>
              <a:gd name="connsiteY5" fmla="*/ 1048215 h 2713463"/>
              <a:gd name="connsiteX6" fmla="*/ 260195 w 7248293"/>
              <a:gd name="connsiteY6" fmla="*/ 1070517 h 2713463"/>
              <a:gd name="connsiteX7" fmla="*/ 505522 w 7248293"/>
              <a:gd name="connsiteY7" fmla="*/ 1449659 h 2713463"/>
              <a:gd name="connsiteX8" fmla="*/ 394010 w 7248293"/>
              <a:gd name="connsiteY8" fmla="*/ 1598341 h 2713463"/>
              <a:gd name="connsiteX9" fmla="*/ 304800 w 7248293"/>
              <a:gd name="connsiteY9" fmla="*/ 2148468 h 2713463"/>
              <a:gd name="connsiteX10" fmla="*/ 431181 w 7248293"/>
              <a:gd name="connsiteY10" fmla="*/ 2282283 h 2713463"/>
              <a:gd name="connsiteX11" fmla="*/ 304800 w 7248293"/>
              <a:gd name="connsiteY11" fmla="*/ 2386361 h 2713463"/>
              <a:gd name="connsiteX12" fmla="*/ 237893 w 7248293"/>
              <a:gd name="connsiteY12" fmla="*/ 2601951 h 2713463"/>
              <a:gd name="connsiteX13" fmla="*/ 297366 w 7248293"/>
              <a:gd name="connsiteY13" fmla="*/ 2698595 h 2713463"/>
              <a:gd name="connsiteX14" fmla="*/ 416312 w 7248293"/>
              <a:gd name="connsiteY14" fmla="*/ 2572215 h 2713463"/>
              <a:gd name="connsiteX15" fmla="*/ 646771 w 7248293"/>
              <a:gd name="connsiteY15" fmla="*/ 2616819 h 2713463"/>
              <a:gd name="connsiteX16" fmla="*/ 884664 w 7248293"/>
              <a:gd name="connsiteY16" fmla="*/ 2460702 h 2713463"/>
              <a:gd name="connsiteX17" fmla="*/ 1048215 w 7248293"/>
              <a:gd name="connsiteY17" fmla="*/ 2497873 h 2713463"/>
              <a:gd name="connsiteX18" fmla="*/ 1144859 w 7248293"/>
              <a:gd name="connsiteY18" fmla="*/ 2512741 h 2713463"/>
              <a:gd name="connsiteX19" fmla="*/ 1427356 w 7248293"/>
              <a:gd name="connsiteY19" fmla="*/ 2713463 h 2713463"/>
              <a:gd name="connsiteX20" fmla="*/ 1471961 w 7248293"/>
              <a:gd name="connsiteY20" fmla="*/ 2594517 h 2713463"/>
              <a:gd name="connsiteX21" fmla="*/ 1880839 w 7248293"/>
              <a:gd name="connsiteY21" fmla="*/ 2594517 h 2713463"/>
              <a:gd name="connsiteX22" fmla="*/ 2051825 w 7248293"/>
              <a:gd name="connsiteY22" fmla="*/ 2490439 h 2713463"/>
              <a:gd name="connsiteX23" fmla="*/ 2007220 w 7248293"/>
              <a:gd name="connsiteY23" fmla="*/ 2408663 h 2713463"/>
              <a:gd name="connsiteX24" fmla="*/ 2096429 w 7248293"/>
              <a:gd name="connsiteY24" fmla="*/ 2356624 h 2713463"/>
              <a:gd name="connsiteX25" fmla="*/ 2170771 w 7248293"/>
              <a:gd name="connsiteY25" fmla="*/ 2445834 h 2713463"/>
              <a:gd name="connsiteX26" fmla="*/ 2401229 w 7248293"/>
              <a:gd name="connsiteY26" fmla="*/ 2453268 h 2713463"/>
              <a:gd name="connsiteX27" fmla="*/ 2490439 w 7248293"/>
              <a:gd name="connsiteY27" fmla="*/ 2512741 h 2713463"/>
              <a:gd name="connsiteX28" fmla="*/ 2765503 w 7248293"/>
              <a:gd name="connsiteY28" fmla="*/ 2475571 h 2713463"/>
              <a:gd name="connsiteX29" fmla="*/ 2787805 w 7248293"/>
              <a:gd name="connsiteY29" fmla="*/ 2535044 h 2713463"/>
              <a:gd name="connsiteX30" fmla="*/ 2862147 w 7248293"/>
              <a:gd name="connsiteY30" fmla="*/ 2497873 h 2713463"/>
              <a:gd name="connsiteX31" fmla="*/ 2921620 w 7248293"/>
              <a:gd name="connsiteY31" fmla="*/ 2542478 h 2713463"/>
              <a:gd name="connsiteX32" fmla="*/ 3062869 w 7248293"/>
              <a:gd name="connsiteY32" fmla="*/ 2475571 h 2713463"/>
              <a:gd name="connsiteX33" fmla="*/ 3278459 w 7248293"/>
              <a:gd name="connsiteY33" fmla="*/ 2468137 h 2713463"/>
              <a:gd name="connsiteX34" fmla="*/ 3345366 w 7248293"/>
              <a:gd name="connsiteY34" fmla="*/ 2408663 h 2713463"/>
              <a:gd name="connsiteX35" fmla="*/ 3375103 w 7248293"/>
              <a:gd name="connsiteY35" fmla="*/ 2445834 h 2713463"/>
              <a:gd name="connsiteX36" fmla="*/ 3464312 w 7248293"/>
              <a:gd name="connsiteY36" fmla="*/ 2408663 h 2713463"/>
              <a:gd name="connsiteX37" fmla="*/ 3754244 w 7248293"/>
              <a:gd name="connsiteY37" fmla="*/ 2624254 h 2713463"/>
              <a:gd name="connsiteX38" fmla="*/ 4021873 w 7248293"/>
              <a:gd name="connsiteY38" fmla="*/ 2505307 h 2713463"/>
              <a:gd name="connsiteX39" fmla="*/ 4267200 w 7248293"/>
              <a:gd name="connsiteY39" fmla="*/ 2624254 h 2713463"/>
              <a:gd name="connsiteX40" fmla="*/ 4467922 w 7248293"/>
              <a:gd name="connsiteY40" fmla="*/ 2653990 h 2713463"/>
              <a:gd name="connsiteX41" fmla="*/ 4594303 w 7248293"/>
              <a:gd name="connsiteY41" fmla="*/ 2572215 h 2713463"/>
              <a:gd name="connsiteX42" fmla="*/ 4601737 w 7248293"/>
              <a:gd name="connsiteY42" fmla="*/ 2691161 h 2713463"/>
              <a:gd name="connsiteX43" fmla="*/ 4839629 w 7248293"/>
              <a:gd name="connsiteY43" fmla="*/ 2698595 h 2713463"/>
              <a:gd name="connsiteX44" fmla="*/ 5077522 w 7248293"/>
              <a:gd name="connsiteY44" fmla="*/ 2527610 h 2713463"/>
              <a:gd name="connsiteX45" fmla="*/ 5330283 w 7248293"/>
              <a:gd name="connsiteY45" fmla="*/ 2549912 h 2713463"/>
              <a:gd name="connsiteX46" fmla="*/ 5471532 w 7248293"/>
              <a:gd name="connsiteY46" fmla="*/ 2460702 h 2713463"/>
              <a:gd name="connsiteX47" fmla="*/ 5768898 w 7248293"/>
              <a:gd name="connsiteY47" fmla="*/ 2520176 h 2713463"/>
              <a:gd name="connsiteX48" fmla="*/ 6207512 w 7248293"/>
              <a:gd name="connsiteY48" fmla="*/ 2230244 h 2713463"/>
              <a:gd name="connsiteX49" fmla="*/ 6207512 w 7248293"/>
              <a:gd name="connsiteY49" fmla="*/ 2096429 h 2713463"/>
              <a:gd name="connsiteX50" fmla="*/ 6363629 w 7248293"/>
              <a:gd name="connsiteY50" fmla="*/ 2066693 h 2713463"/>
              <a:gd name="connsiteX51" fmla="*/ 6475142 w 7248293"/>
              <a:gd name="connsiteY51" fmla="*/ 1739590 h 2713463"/>
              <a:gd name="connsiteX52" fmla="*/ 6705600 w 7248293"/>
              <a:gd name="connsiteY52" fmla="*/ 1524000 h 2713463"/>
              <a:gd name="connsiteX53" fmla="*/ 6973229 w 7248293"/>
              <a:gd name="connsiteY53" fmla="*/ 1412488 h 2713463"/>
              <a:gd name="connsiteX54" fmla="*/ 7055005 w 7248293"/>
              <a:gd name="connsiteY54" fmla="*/ 1449659 h 2713463"/>
              <a:gd name="connsiteX55" fmla="*/ 7136781 w 7248293"/>
              <a:gd name="connsiteY55" fmla="*/ 1323278 h 2713463"/>
              <a:gd name="connsiteX56" fmla="*/ 7248293 w 7248293"/>
              <a:gd name="connsiteY56" fmla="*/ 1278673 h 2713463"/>
              <a:gd name="connsiteX57" fmla="*/ 7129347 w 7248293"/>
              <a:gd name="connsiteY57" fmla="*/ 1159727 h 2713463"/>
              <a:gd name="connsiteX58" fmla="*/ 7121912 w 7248293"/>
              <a:gd name="connsiteY58" fmla="*/ 802888 h 2713463"/>
              <a:gd name="connsiteX59" fmla="*/ 7166517 w 7248293"/>
              <a:gd name="connsiteY59" fmla="*/ 602166 h 2713463"/>
              <a:gd name="connsiteX60" fmla="*/ 7040137 w 7248293"/>
              <a:gd name="connsiteY60" fmla="*/ 669073 h 2713463"/>
              <a:gd name="connsiteX61" fmla="*/ 6727903 w 7248293"/>
              <a:gd name="connsiteY61" fmla="*/ 646771 h 2713463"/>
              <a:gd name="connsiteX62" fmla="*/ 6482576 w 7248293"/>
              <a:gd name="connsiteY62" fmla="*/ 460917 h 2713463"/>
              <a:gd name="connsiteX63" fmla="*/ 6356195 w 7248293"/>
              <a:gd name="connsiteY63" fmla="*/ 483219 h 2713463"/>
              <a:gd name="connsiteX64" fmla="*/ 6385932 w 7248293"/>
              <a:gd name="connsiteY64" fmla="*/ 401444 h 2713463"/>
              <a:gd name="connsiteX65" fmla="*/ 6274420 w 7248293"/>
              <a:gd name="connsiteY65" fmla="*/ 446049 h 2713463"/>
              <a:gd name="connsiteX66" fmla="*/ 6155473 w 7248293"/>
              <a:gd name="connsiteY66" fmla="*/ 356839 h 2713463"/>
              <a:gd name="connsiteX67" fmla="*/ 6066264 w 7248293"/>
              <a:gd name="connsiteY67" fmla="*/ 364273 h 2713463"/>
              <a:gd name="connsiteX68" fmla="*/ 5954751 w 7248293"/>
              <a:gd name="connsiteY68" fmla="*/ 275063 h 2713463"/>
              <a:gd name="connsiteX69" fmla="*/ 5672254 w 7248293"/>
              <a:gd name="connsiteY69" fmla="*/ 275063 h 2713463"/>
              <a:gd name="connsiteX70" fmla="*/ 5516137 w 7248293"/>
              <a:gd name="connsiteY70" fmla="*/ 252761 h 2713463"/>
              <a:gd name="connsiteX71" fmla="*/ 5360020 w 7248293"/>
              <a:gd name="connsiteY71" fmla="*/ 327102 h 2713463"/>
              <a:gd name="connsiteX72" fmla="*/ 5010615 w 7248293"/>
              <a:gd name="connsiteY72" fmla="*/ 193288 h 2713463"/>
              <a:gd name="connsiteX73" fmla="*/ 5263376 w 7248293"/>
              <a:gd name="connsiteY73" fmla="*/ 386576 h 2713463"/>
              <a:gd name="connsiteX74" fmla="*/ 5055220 w 7248293"/>
              <a:gd name="connsiteY74" fmla="*/ 468351 h 2713463"/>
              <a:gd name="connsiteX75" fmla="*/ 4891669 w 7248293"/>
              <a:gd name="connsiteY75" fmla="*/ 170985 h 2713463"/>
              <a:gd name="connsiteX76" fmla="*/ 4780156 w 7248293"/>
              <a:gd name="connsiteY76" fmla="*/ 304800 h 2713463"/>
              <a:gd name="connsiteX77" fmla="*/ 4705815 w 7248293"/>
              <a:gd name="connsiteY77" fmla="*/ 215590 h 2713463"/>
              <a:gd name="connsiteX78" fmla="*/ 4609171 w 7248293"/>
              <a:gd name="connsiteY78" fmla="*/ 275063 h 2713463"/>
              <a:gd name="connsiteX79" fmla="*/ 4423317 w 7248293"/>
              <a:gd name="connsiteY79" fmla="*/ 163551 h 2713463"/>
              <a:gd name="connsiteX80" fmla="*/ 4192859 w 7248293"/>
              <a:gd name="connsiteY80" fmla="*/ 252761 h 2713463"/>
              <a:gd name="connsiteX81" fmla="*/ 3828586 w 7248293"/>
              <a:gd name="connsiteY81" fmla="*/ 133815 h 2713463"/>
              <a:gd name="connsiteX82" fmla="*/ 3464312 w 7248293"/>
              <a:gd name="connsiteY82" fmla="*/ 215590 h 2713463"/>
              <a:gd name="connsiteX83" fmla="*/ 3323064 w 7248293"/>
              <a:gd name="connsiteY83" fmla="*/ 156117 h 2713463"/>
              <a:gd name="connsiteX84" fmla="*/ 2921620 w 7248293"/>
              <a:gd name="connsiteY84" fmla="*/ 163551 h 2713463"/>
              <a:gd name="connsiteX85" fmla="*/ 2698595 w 7248293"/>
              <a:gd name="connsiteY85" fmla="*/ 104078 h 2713463"/>
              <a:gd name="connsiteX86" fmla="*/ 2237678 w 7248293"/>
              <a:gd name="connsiteY86" fmla="*/ 163551 h 2713463"/>
              <a:gd name="connsiteX87" fmla="*/ 1984917 w 7248293"/>
              <a:gd name="connsiteY87" fmla="*/ 81776 h 2713463"/>
              <a:gd name="connsiteX88" fmla="*/ 1605776 w 7248293"/>
              <a:gd name="connsiteY88" fmla="*/ 133815 h 2713463"/>
              <a:gd name="connsiteX89" fmla="*/ 1085386 w 7248293"/>
              <a:gd name="connsiteY89" fmla="*/ 81776 h 2713463"/>
              <a:gd name="connsiteX90" fmla="*/ 951571 w 7248293"/>
              <a:gd name="connsiteY90" fmla="*/ 0 h 2713463"/>
              <a:gd name="connsiteX91" fmla="*/ 520390 w 7248293"/>
              <a:gd name="connsiteY91" fmla="*/ 0 h 2713463"/>
              <a:gd name="connsiteX92" fmla="*/ 408878 w 7248293"/>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307091 w 7250584"/>
              <a:gd name="connsiteY9" fmla="*/ 2148468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307091 w 7250584"/>
              <a:gd name="connsiteY9" fmla="*/ 2148468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307091 w 7250584"/>
              <a:gd name="connsiteY9" fmla="*/ 2148468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307091 w 7250584"/>
              <a:gd name="connsiteY9" fmla="*/ 2148468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313029 w 7250584"/>
              <a:gd name="connsiteY9" fmla="*/ 2213782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313029 w 7250584"/>
              <a:gd name="connsiteY9" fmla="*/ 2213782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313029 w 7250584"/>
              <a:gd name="connsiteY9" fmla="*/ 2213782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313029 w 7250584"/>
              <a:gd name="connsiteY9" fmla="*/ 2213782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596594 w 7250584"/>
              <a:gd name="connsiteY41" fmla="*/ 2572215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691597 w 7250584"/>
              <a:gd name="connsiteY41" fmla="*/ 2126890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0213 w 7250584"/>
              <a:gd name="connsiteY40" fmla="*/ 2653990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10837 w 7250584"/>
              <a:gd name="connsiteY40" fmla="*/ 2232416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264857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771189 w 7250584"/>
              <a:gd name="connsiteY47" fmla="*/ 2520176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800877 w 7250584"/>
              <a:gd name="connsiteY47" fmla="*/ 2484550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707891 w 7250584"/>
              <a:gd name="connsiteY52" fmla="*/ 1524000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800877 w 7250584"/>
              <a:gd name="connsiteY47" fmla="*/ 2484550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630702 w 7250584"/>
              <a:gd name="connsiteY52" fmla="*/ 1387434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800877 w 7250584"/>
              <a:gd name="connsiteY47" fmla="*/ 2484550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666328 w 7250584"/>
              <a:gd name="connsiteY52" fmla="*/ 1518062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800877 w 7250584"/>
              <a:gd name="connsiteY47" fmla="*/ 2484550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666328 w 7250584"/>
              <a:gd name="connsiteY52" fmla="*/ 1518062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713463"/>
              <a:gd name="connsiteX1" fmla="*/ 366564 w 7250584"/>
              <a:gd name="connsiteY1" fmla="*/ 230459 h 2713463"/>
              <a:gd name="connsiteX2" fmla="*/ 403735 w 7250584"/>
              <a:gd name="connsiteY2" fmla="*/ 460917 h 2713463"/>
              <a:gd name="connsiteX3" fmla="*/ 203013 w 7250584"/>
              <a:gd name="connsiteY3" fmla="*/ 609600 h 2713463"/>
              <a:gd name="connsiteX4" fmla="*/ 2291 w 7250584"/>
              <a:gd name="connsiteY4" fmla="*/ 646771 h 2713463"/>
              <a:gd name="connsiteX5" fmla="*/ 143540 w 7250584"/>
              <a:gd name="connsiteY5" fmla="*/ 1048215 h 2713463"/>
              <a:gd name="connsiteX6" fmla="*/ 262486 w 7250584"/>
              <a:gd name="connsiteY6" fmla="*/ 1070517 h 2713463"/>
              <a:gd name="connsiteX7" fmla="*/ 507813 w 7250584"/>
              <a:gd name="connsiteY7" fmla="*/ 1449659 h 2713463"/>
              <a:gd name="connsiteX8" fmla="*/ 396301 w 7250584"/>
              <a:gd name="connsiteY8" fmla="*/ 1598341 h 2713463"/>
              <a:gd name="connsiteX9" fmla="*/ 277403 w 7250584"/>
              <a:gd name="connsiteY9" fmla="*/ 2195969 h 2713463"/>
              <a:gd name="connsiteX10" fmla="*/ 433472 w 7250584"/>
              <a:gd name="connsiteY10" fmla="*/ 2282283 h 2713463"/>
              <a:gd name="connsiteX11" fmla="*/ 307091 w 7250584"/>
              <a:gd name="connsiteY11" fmla="*/ 2386361 h 2713463"/>
              <a:gd name="connsiteX12" fmla="*/ 240184 w 7250584"/>
              <a:gd name="connsiteY12" fmla="*/ 2601951 h 2713463"/>
              <a:gd name="connsiteX13" fmla="*/ 299657 w 7250584"/>
              <a:gd name="connsiteY13" fmla="*/ 2698595 h 2713463"/>
              <a:gd name="connsiteX14" fmla="*/ 418603 w 7250584"/>
              <a:gd name="connsiteY14" fmla="*/ 2572215 h 2713463"/>
              <a:gd name="connsiteX15" fmla="*/ 649062 w 7250584"/>
              <a:gd name="connsiteY15" fmla="*/ 2616819 h 2713463"/>
              <a:gd name="connsiteX16" fmla="*/ 886955 w 7250584"/>
              <a:gd name="connsiteY16" fmla="*/ 2460702 h 2713463"/>
              <a:gd name="connsiteX17" fmla="*/ 1050506 w 7250584"/>
              <a:gd name="connsiteY17" fmla="*/ 2497873 h 2713463"/>
              <a:gd name="connsiteX18" fmla="*/ 1147150 w 7250584"/>
              <a:gd name="connsiteY18" fmla="*/ 2512741 h 2713463"/>
              <a:gd name="connsiteX19" fmla="*/ 1429647 w 7250584"/>
              <a:gd name="connsiteY19" fmla="*/ 2713463 h 2713463"/>
              <a:gd name="connsiteX20" fmla="*/ 1474252 w 7250584"/>
              <a:gd name="connsiteY20" fmla="*/ 2594517 h 2713463"/>
              <a:gd name="connsiteX21" fmla="*/ 1883130 w 7250584"/>
              <a:gd name="connsiteY21" fmla="*/ 2594517 h 2713463"/>
              <a:gd name="connsiteX22" fmla="*/ 2054116 w 7250584"/>
              <a:gd name="connsiteY22" fmla="*/ 2490439 h 2713463"/>
              <a:gd name="connsiteX23" fmla="*/ 2009511 w 7250584"/>
              <a:gd name="connsiteY23" fmla="*/ 2408663 h 2713463"/>
              <a:gd name="connsiteX24" fmla="*/ 2098720 w 7250584"/>
              <a:gd name="connsiteY24" fmla="*/ 2356624 h 2713463"/>
              <a:gd name="connsiteX25" fmla="*/ 2173062 w 7250584"/>
              <a:gd name="connsiteY25" fmla="*/ 2445834 h 2713463"/>
              <a:gd name="connsiteX26" fmla="*/ 2403520 w 7250584"/>
              <a:gd name="connsiteY26" fmla="*/ 2453268 h 2713463"/>
              <a:gd name="connsiteX27" fmla="*/ 2492730 w 7250584"/>
              <a:gd name="connsiteY27" fmla="*/ 2512741 h 2713463"/>
              <a:gd name="connsiteX28" fmla="*/ 2767794 w 7250584"/>
              <a:gd name="connsiteY28" fmla="*/ 2475571 h 2713463"/>
              <a:gd name="connsiteX29" fmla="*/ 2790096 w 7250584"/>
              <a:gd name="connsiteY29" fmla="*/ 2535044 h 2713463"/>
              <a:gd name="connsiteX30" fmla="*/ 2864438 w 7250584"/>
              <a:gd name="connsiteY30" fmla="*/ 2497873 h 2713463"/>
              <a:gd name="connsiteX31" fmla="*/ 2923911 w 7250584"/>
              <a:gd name="connsiteY31" fmla="*/ 2542478 h 2713463"/>
              <a:gd name="connsiteX32" fmla="*/ 3065160 w 7250584"/>
              <a:gd name="connsiteY32" fmla="*/ 2475571 h 2713463"/>
              <a:gd name="connsiteX33" fmla="*/ 3280750 w 7250584"/>
              <a:gd name="connsiteY33" fmla="*/ 2468137 h 2713463"/>
              <a:gd name="connsiteX34" fmla="*/ 3347657 w 7250584"/>
              <a:gd name="connsiteY34" fmla="*/ 2408663 h 2713463"/>
              <a:gd name="connsiteX35" fmla="*/ 3377394 w 7250584"/>
              <a:gd name="connsiteY35" fmla="*/ 2445834 h 2713463"/>
              <a:gd name="connsiteX36" fmla="*/ 3466603 w 7250584"/>
              <a:gd name="connsiteY36" fmla="*/ 2408663 h 2713463"/>
              <a:gd name="connsiteX37" fmla="*/ 3756535 w 7250584"/>
              <a:gd name="connsiteY37" fmla="*/ 2624254 h 2713463"/>
              <a:gd name="connsiteX38" fmla="*/ 4024164 w 7250584"/>
              <a:gd name="connsiteY38" fmla="*/ 2505307 h 2713463"/>
              <a:gd name="connsiteX39" fmla="*/ 4269491 w 7250584"/>
              <a:gd name="connsiteY39" fmla="*/ 2624254 h 2713463"/>
              <a:gd name="connsiteX40" fmla="*/ 4476151 w 7250584"/>
              <a:gd name="connsiteY40" fmla="*/ 2665865 h 2713463"/>
              <a:gd name="connsiteX41" fmla="*/ 4626283 w 7250584"/>
              <a:gd name="connsiteY41" fmla="*/ 2542526 h 2713463"/>
              <a:gd name="connsiteX42" fmla="*/ 4604028 w 7250584"/>
              <a:gd name="connsiteY42" fmla="*/ 2691161 h 2713463"/>
              <a:gd name="connsiteX43" fmla="*/ 4841920 w 7250584"/>
              <a:gd name="connsiteY43" fmla="*/ 2698595 h 2713463"/>
              <a:gd name="connsiteX44" fmla="*/ 5079813 w 7250584"/>
              <a:gd name="connsiteY44" fmla="*/ 2527610 h 2713463"/>
              <a:gd name="connsiteX45" fmla="*/ 5332574 w 7250584"/>
              <a:gd name="connsiteY45" fmla="*/ 2549912 h 2713463"/>
              <a:gd name="connsiteX46" fmla="*/ 5473823 w 7250584"/>
              <a:gd name="connsiteY46" fmla="*/ 2460702 h 2713463"/>
              <a:gd name="connsiteX47" fmla="*/ 5800877 w 7250584"/>
              <a:gd name="connsiteY47" fmla="*/ 2484550 h 2713463"/>
              <a:gd name="connsiteX48" fmla="*/ 6209803 w 7250584"/>
              <a:gd name="connsiteY48" fmla="*/ 2230244 h 2713463"/>
              <a:gd name="connsiteX49" fmla="*/ 6209803 w 7250584"/>
              <a:gd name="connsiteY49" fmla="*/ 2096429 h 2713463"/>
              <a:gd name="connsiteX50" fmla="*/ 6365920 w 7250584"/>
              <a:gd name="connsiteY50" fmla="*/ 2066693 h 2713463"/>
              <a:gd name="connsiteX51" fmla="*/ 6477433 w 7250584"/>
              <a:gd name="connsiteY51" fmla="*/ 1739590 h 2713463"/>
              <a:gd name="connsiteX52" fmla="*/ 6666328 w 7250584"/>
              <a:gd name="connsiteY52" fmla="*/ 1518062 h 2713463"/>
              <a:gd name="connsiteX53" fmla="*/ 6975520 w 7250584"/>
              <a:gd name="connsiteY53" fmla="*/ 1412488 h 2713463"/>
              <a:gd name="connsiteX54" fmla="*/ 7057296 w 7250584"/>
              <a:gd name="connsiteY54" fmla="*/ 1449659 h 2713463"/>
              <a:gd name="connsiteX55" fmla="*/ 7139072 w 7250584"/>
              <a:gd name="connsiteY55" fmla="*/ 1323278 h 2713463"/>
              <a:gd name="connsiteX56" fmla="*/ 7250584 w 7250584"/>
              <a:gd name="connsiteY56" fmla="*/ 1278673 h 2713463"/>
              <a:gd name="connsiteX57" fmla="*/ 7131638 w 7250584"/>
              <a:gd name="connsiteY57" fmla="*/ 1159727 h 2713463"/>
              <a:gd name="connsiteX58" fmla="*/ 7124203 w 7250584"/>
              <a:gd name="connsiteY58" fmla="*/ 802888 h 2713463"/>
              <a:gd name="connsiteX59" fmla="*/ 7168808 w 7250584"/>
              <a:gd name="connsiteY59" fmla="*/ 602166 h 2713463"/>
              <a:gd name="connsiteX60" fmla="*/ 7042428 w 7250584"/>
              <a:gd name="connsiteY60" fmla="*/ 669073 h 2713463"/>
              <a:gd name="connsiteX61" fmla="*/ 6730194 w 7250584"/>
              <a:gd name="connsiteY61" fmla="*/ 646771 h 2713463"/>
              <a:gd name="connsiteX62" fmla="*/ 6484867 w 7250584"/>
              <a:gd name="connsiteY62" fmla="*/ 460917 h 2713463"/>
              <a:gd name="connsiteX63" fmla="*/ 6358486 w 7250584"/>
              <a:gd name="connsiteY63" fmla="*/ 483219 h 2713463"/>
              <a:gd name="connsiteX64" fmla="*/ 6388223 w 7250584"/>
              <a:gd name="connsiteY64" fmla="*/ 401444 h 2713463"/>
              <a:gd name="connsiteX65" fmla="*/ 6276711 w 7250584"/>
              <a:gd name="connsiteY65" fmla="*/ 446049 h 2713463"/>
              <a:gd name="connsiteX66" fmla="*/ 6157764 w 7250584"/>
              <a:gd name="connsiteY66" fmla="*/ 356839 h 2713463"/>
              <a:gd name="connsiteX67" fmla="*/ 6068555 w 7250584"/>
              <a:gd name="connsiteY67" fmla="*/ 364273 h 2713463"/>
              <a:gd name="connsiteX68" fmla="*/ 5957042 w 7250584"/>
              <a:gd name="connsiteY68" fmla="*/ 275063 h 2713463"/>
              <a:gd name="connsiteX69" fmla="*/ 5674545 w 7250584"/>
              <a:gd name="connsiteY69" fmla="*/ 275063 h 2713463"/>
              <a:gd name="connsiteX70" fmla="*/ 5518428 w 7250584"/>
              <a:gd name="connsiteY70" fmla="*/ 252761 h 2713463"/>
              <a:gd name="connsiteX71" fmla="*/ 5362311 w 7250584"/>
              <a:gd name="connsiteY71" fmla="*/ 327102 h 2713463"/>
              <a:gd name="connsiteX72" fmla="*/ 5012906 w 7250584"/>
              <a:gd name="connsiteY72" fmla="*/ 193288 h 2713463"/>
              <a:gd name="connsiteX73" fmla="*/ 5265667 w 7250584"/>
              <a:gd name="connsiteY73" fmla="*/ 386576 h 2713463"/>
              <a:gd name="connsiteX74" fmla="*/ 5057511 w 7250584"/>
              <a:gd name="connsiteY74" fmla="*/ 468351 h 2713463"/>
              <a:gd name="connsiteX75" fmla="*/ 4893960 w 7250584"/>
              <a:gd name="connsiteY75" fmla="*/ 170985 h 2713463"/>
              <a:gd name="connsiteX76" fmla="*/ 4782447 w 7250584"/>
              <a:gd name="connsiteY76" fmla="*/ 304800 h 2713463"/>
              <a:gd name="connsiteX77" fmla="*/ 4708106 w 7250584"/>
              <a:gd name="connsiteY77" fmla="*/ 215590 h 2713463"/>
              <a:gd name="connsiteX78" fmla="*/ 4611462 w 7250584"/>
              <a:gd name="connsiteY78" fmla="*/ 275063 h 2713463"/>
              <a:gd name="connsiteX79" fmla="*/ 4425608 w 7250584"/>
              <a:gd name="connsiteY79" fmla="*/ 163551 h 2713463"/>
              <a:gd name="connsiteX80" fmla="*/ 4195150 w 7250584"/>
              <a:gd name="connsiteY80" fmla="*/ 252761 h 2713463"/>
              <a:gd name="connsiteX81" fmla="*/ 3830877 w 7250584"/>
              <a:gd name="connsiteY81" fmla="*/ 133815 h 2713463"/>
              <a:gd name="connsiteX82" fmla="*/ 3466603 w 7250584"/>
              <a:gd name="connsiteY82" fmla="*/ 215590 h 2713463"/>
              <a:gd name="connsiteX83" fmla="*/ 3325355 w 7250584"/>
              <a:gd name="connsiteY83" fmla="*/ 156117 h 2713463"/>
              <a:gd name="connsiteX84" fmla="*/ 2923911 w 7250584"/>
              <a:gd name="connsiteY84" fmla="*/ 163551 h 2713463"/>
              <a:gd name="connsiteX85" fmla="*/ 2700886 w 7250584"/>
              <a:gd name="connsiteY85" fmla="*/ 104078 h 2713463"/>
              <a:gd name="connsiteX86" fmla="*/ 2239969 w 7250584"/>
              <a:gd name="connsiteY86" fmla="*/ 163551 h 2713463"/>
              <a:gd name="connsiteX87" fmla="*/ 1987208 w 7250584"/>
              <a:gd name="connsiteY87" fmla="*/ 81776 h 2713463"/>
              <a:gd name="connsiteX88" fmla="*/ 1608067 w 7250584"/>
              <a:gd name="connsiteY88" fmla="*/ 133815 h 2713463"/>
              <a:gd name="connsiteX89" fmla="*/ 1087677 w 7250584"/>
              <a:gd name="connsiteY89" fmla="*/ 81776 h 2713463"/>
              <a:gd name="connsiteX90" fmla="*/ 953862 w 7250584"/>
              <a:gd name="connsiteY90" fmla="*/ 0 h 2713463"/>
              <a:gd name="connsiteX91" fmla="*/ 522681 w 7250584"/>
              <a:gd name="connsiteY91" fmla="*/ 0 h 2713463"/>
              <a:gd name="connsiteX92" fmla="*/ 411169 w 7250584"/>
              <a:gd name="connsiteY92" fmla="*/ 133815 h 2713463"/>
              <a:gd name="connsiteX0" fmla="*/ 411169 w 7250584"/>
              <a:gd name="connsiteY0" fmla="*/ 133815 h 2698595"/>
              <a:gd name="connsiteX1" fmla="*/ 366564 w 7250584"/>
              <a:gd name="connsiteY1" fmla="*/ 230459 h 2698595"/>
              <a:gd name="connsiteX2" fmla="*/ 403735 w 7250584"/>
              <a:gd name="connsiteY2" fmla="*/ 460917 h 2698595"/>
              <a:gd name="connsiteX3" fmla="*/ 203013 w 7250584"/>
              <a:gd name="connsiteY3" fmla="*/ 609600 h 2698595"/>
              <a:gd name="connsiteX4" fmla="*/ 2291 w 7250584"/>
              <a:gd name="connsiteY4" fmla="*/ 646771 h 2698595"/>
              <a:gd name="connsiteX5" fmla="*/ 143540 w 7250584"/>
              <a:gd name="connsiteY5" fmla="*/ 1048215 h 2698595"/>
              <a:gd name="connsiteX6" fmla="*/ 262486 w 7250584"/>
              <a:gd name="connsiteY6" fmla="*/ 1070517 h 2698595"/>
              <a:gd name="connsiteX7" fmla="*/ 507813 w 7250584"/>
              <a:gd name="connsiteY7" fmla="*/ 1449659 h 2698595"/>
              <a:gd name="connsiteX8" fmla="*/ 396301 w 7250584"/>
              <a:gd name="connsiteY8" fmla="*/ 1598341 h 2698595"/>
              <a:gd name="connsiteX9" fmla="*/ 277403 w 7250584"/>
              <a:gd name="connsiteY9" fmla="*/ 2195969 h 2698595"/>
              <a:gd name="connsiteX10" fmla="*/ 433472 w 7250584"/>
              <a:gd name="connsiteY10" fmla="*/ 2282283 h 2698595"/>
              <a:gd name="connsiteX11" fmla="*/ 307091 w 7250584"/>
              <a:gd name="connsiteY11" fmla="*/ 2386361 h 2698595"/>
              <a:gd name="connsiteX12" fmla="*/ 240184 w 7250584"/>
              <a:gd name="connsiteY12" fmla="*/ 2601951 h 2698595"/>
              <a:gd name="connsiteX13" fmla="*/ 299657 w 7250584"/>
              <a:gd name="connsiteY13" fmla="*/ 2698595 h 2698595"/>
              <a:gd name="connsiteX14" fmla="*/ 418603 w 7250584"/>
              <a:gd name="connsiteY14" fmla="*/ 2572215 h 2698595"/>
              <a:gd name="connsiteX15" fmla="*/ 649062 w 7250584"/>
              <a:gd name="connsiteY15" fmla="*/ 2616819 h 2698595"/>
              <a:gd name="connsiteX16" fmla="*/ 886955 w 7250584"/>
              <a:gd name="connsiteY16" fmla="*/ 2460702 h 2698595"/>
              <a:gd name="connsiteX17" fmla="*/ 1050506 w 7250584"/>
              <a:gd name="connsiteY17" fmla="*/ 2497873 h 2698595"/>
              <a:gd name="connsiteX18" fmla="*/ 1147150 w 7250584"/>
              <a:gd name="connsiteY18" fmla="*/ 2512741 h 2698595"/>
              <a:gd name="connsiteX19" fmla="*/ 1352458 w 7250584"/>
              <a:gd name="connsiteY19" fmla="*/ 2380954 h 2698595"/>
              <a:gd name="connsiteX20" fmla="*/ 1474252 w 7250584"/>
              <a:gd name="connsiteY20" fmla="*/ 2594517 h 2698595"/>
              <a:gd name="connsiteX21" fmla="*/ 1883130 w 7250584"/>
              <a:gd name="connsiteY21" fmla="*/ 2594517 h 2698595"/>
              <a:gd name="connsiteX22" fmla="*/ 2054116 w 7250584"/>
              <a:gd name="connsiteY22" fmla="*/ 2490439 h 2698595"/>
              <a:gd name="connsiteX23" fmla="*/ 2009511 w 7250584"/>
              <a:gd name="connsiteY23" fmla="*/ 2408663 h 2698595"/>
              <a:gd name="connsiteX24" fmla="*/ 2098720 w 7250584"/>
              <a:gd name="connsiteY24" fmla="*/ 2356624 h 2698595"/>
              <a:gd name="connsiteX25" fmla="*/ 2173062 w 7250584"/>
              <a:gd name="connsiteY25" fmla="*/ 2445834 h 2698595"/>
              <a:gd name="connsiteX26" fmla="*/ 2403520 w 7250584"/>
              <a:gd name="connsiteY26" fmla="*/ 2453268 h 2698595"/>
              <a:gd name="connsiteX27" fmla="*/ 2492730 w 7250584"/>
              <a:gd name="connsiteY27" fmla="*/ 2512741 h 2698595"/>
              <a:gd name="connsiteX28" fmla="*/ 2767794 w 7250584"/>
              <a:gd name="connsiteY28" fmla="*/ 2475571 h 2698595"/>
              <a:gd name="connsiteX29" fmla="*/ 2790096 w 7250584"/>
              <a:gd name="connsiteY29" fmla="*/ 2535044 h 2698595"/>
              <a:gd name="connsiteX30" fmla="*/ 2864438 w 7250584"/>
              <a:gd name="connsiteY30" fmla="*/ 2497873 h 2698595"/>
              <a:gd name="connsiteX31" fmla="*/ 2923911 w 7250584"/>
              <a:gd name="connsiteY31" fmla="*/ 2542478 h 2698595"/>
              <a:gd name="connsiteX32" fmla="*/ 3065160 w 7250584"/>
              <a:gd name="connsiteY32" fmla="*/ 2475571 h 2698595"/>
              <a:gd name="connsiteX33" fmla="*/ 3280750 w 7250584"/>
              <a:gd name="connsiteY33" fmla="*/ 2468137 h 2698595"/>
              <a:gd name="connsiteX34" fmla="*/ 3347657 w 7250584"/>
              <a:gd name="connsiteY34" fmla="*/ 2408663 h 2698595"/>
              <a:gd name="connsiteX35" fmla="*/ 3377394 w 7250584"/>
              <a:gd name="connsiteY35" fmla="*/ 2445834 h 2698595"/>
              <a:gd name="connsiteX36" fmla="*/ 3466603 w 7250584"/>
              <a:gd name="connsiteY36" fmla="*/ 2408663 h 2698595"/>
              <a:gd name="connsiteX37" fmla="*/ 3756535 w 7250584"/>
              <a:gd name="connsiteY37" fmla="*/ 2624254 h 2698595"/>
              <a:gd name="connsiteX38" fmla="*/ 4024164 w 7250584"/>
              <a:gd name="connsiteY38" fmla="*/ 2505307 h 2698595"/>
              <a:gd name="connsiteX39" fmla="*/ 4269491 w 7250584"/>
              <a:gd name="connsiteY39" fmla="*/ 2624254 h 2698595"/>
              <a:gd name="connsiteX40" fmla="*/ 4476151 w 7250584"/>
              <a:gd name="connsiteY40" fmla="*/ 2665865 h 2698595"/>
              <a:gd name="connsiteX41" fmla="*/ 4626283 w 7250584"/>
              <a:gd name="connsiteY41" fmla="*/ 2542526 h 2698595"/>
              <a:gd name="connsiteX42" fmla="*/ 4604028 w 7250584"/>
              <a:gd name="connsiteY42" fmla="*/ 2691161 h 2698595"/>
              <a:gd name="connsiteX43" fmla="*/ 4841920 w 7250584"/>
              <a:gd name="connsiteY43" fmla="*/ 2698595 h 2698595"/>
              <a:gd name="connsiteX44" fmla="*/ 5079813 w 7250584"/>
              <a:gd name="connsiteY44" fmla="*/ 2527610 h 2698595"/>
              <a:gd name="connsiteX45" fmla="*/ 5332574 w 7250584"/>
              <a:gd name="connsiteY45" fmla="*/ 2549912 h 2698595"/>
              <a:gd name="connsiteX46" fmla="*/ 5473823 w 7250584"/>
              <a:gd name="connsiteY46" fmla="*/ 2460702 h 2698595"/>
              <a:gd name="connsiteX47" fmla="*/ 5800877 w 7250584"/>
              <a:gd name="connsiteY47" fmla="*/ 2484550 h 2698595"/>
              <a:gd name="connsiteX48" fmla="*/ 6209803 w 7250584"/>
              <a:gd name="connsiteY48" fmla="*/ 2230244 h 2698595"/>
              <a:gd name="connsiteX49" fmla="*/ 6209803 w 7250584"/>
              <a:gd name="connsiteY49" fmla="*/ 2096429 h 2698595"/>
              <a:gd name="connsiteX50" fmla="*/ 6365920 w 7250584"/>
              <a:gd name="connsiteY50" fmla="*/ 2066693 h 2698595"/>
              <a:gd name="connsiteX51" fmla="*/ 6477433 w 7250584"/>
              <a:gd name="connsiteY51" fmla="*/ 1739590 h 2698595"/>
              <a:gd name="connsiteX52" fmla="*/ 6666328 w 7250584"/>
              <a:gd name="connsiteY52" fmla="*/ 1518062 h 2698595"/>
              <a:gd name="connsiteX53" fmla="*/ 6975520 w 7250584"/>
              <a:gd name="connsiteY53" fmla="*/ 1412488 h 2698595"/>
              <a:gd name="connsiteX54" fmla="*/ 7057296 w 7250584"/>
              <a:gd name="connsiteY54" fmla="*/ 1449659 h 2698595"/>
              <a:gd name="connsiteX55" fmla="*/ 7139072 w 7250584"/>
              <a:gd name="connsiteY55" fmla="*/ 1323278 h 2698595"/>
              <a:gd name="connsiteX56" fmla="*/ 7250584 w 7250584"/>
              <a:gd name="connsiteY56" fmla="*/ 1278673 h 2698595"/>
              <a:gd name="connsiteX57" fmla="*/ 7131638 w 7250584"/>
              <a:gd name="connsiteY57" fmla="*/ 1159727 h 2698595"/>
              <a:gd name="connsiteX58" fmla="*/ 7124203 w 7250584"/>
              <a:gd name="connsiteY58" fmla="*/ 802888 h 2698595"/>
              <a:gd name="connsiteX59" fmla="*/ 7168808 w 7250584"/>
              <a:gd name="connsiteY59" fmla="*/ 602166 h 2698595"/>
              <a:gd name="connsiteX60" fmla="*/ 7042428 w 7250584"/>
              <a:gd name="connsiteY60" fmla="*/ 669073 h 2698595"/>
              <a:gd name="connsiteX61" fmla="*/ 6730194 w 7250584"/>
              <a:gd name="connsiteY61" fmla="*/ 646771 h 2698595"/>
              <a:gd name="connsiteX62" fmla="*/ 6484867 w 7250584"/>
              <a:gd name="connsiteY62" fmla="*/ 460917 h 2698595"/>
              <a:gd name="connsiteX63" fmla="*/ 6358486 w 7250584"/>
              <a:gd name="connsiteY63" fmla="*/ 483219 h 2698595"/>
              <a:gd name="connsiteX64" fmla="*/ 6388223 w 7250584"/>
              <a:gd name="connsiteY64" fmla="*/ 401444 h 2698595"/>
              <a:gd name="connsiteX65" fmla="*/ 6276711 w 7250584"/>
              <a:gd name="connsiteY65" fmla="*/ 446049 h 2698595"/>
              <a:gd name="connsiteX66" fmla="*/ 6157764 w 7250584"/>
              <a:gd name="connsiteY66" fmla="*/ 356839 h 2698595"/>
              <a:gd name="connsiteX67" fmla="*/ 6068555 w 7250584"/>
              <a:gd name="connsiteY67" fmla="*/ 364273 h 2698595"/>
              <a:gd name="connsiteX68" fmla="*/ 5957042 w 7250584"/>
              <a:gd name="connsiteY68" fmla="*/ 275063 h 2698595"/>
              <a:gd name="connsiteX69" fmla="*/ 5674545 w 7250584"/>
              <a:gd name="connsiteY69" fmla="*/ 275063 h 2698595"/>
              <a:gd name="connsiteX70" fmla="*/ 5518428 w 7250584"/>
              <a:gd name="connsiteY70" fmla="*/ 252761 h 2698595"/>
              <a:gd name="connsiteX71" fmla="*/ 5362311 w 7250584"/>
              <a:gd name="connsiteY71" fmla="*/ 327102 h 2698595"/>
              <a:gd name="connsiteX72" fmla="*/ 5012906 w 7250584"/>
              <a:gd name="connsiteY72" fmla="*/ 193288 h 2698595"/>
              <a:gd name="connsiteX73" fmla="*/ 5265667 w 7250584"/>
              <a:gd name="connsiteY73" fmla="*/ 386576 h 2698595"/>
              <a:gd name="connsiteX74" fmla="*/ 5057511 w 7250584"/>
              <a:gd name="connsiteY74" fmla="*/ 468351 h 2698595"/>
              <a:gd name="connsiteX75" fmla="*/ 4893960 w 7250584"/>
              <a:gd name="connsiteY75" fmla="*/ 170985 h 2698595"/>
              <a:gd name="connsiteX76" fmla="*/ 4782447 w 7250584"/>
              <a:gd name="connsiteY76" fmla="*/ 304800 h 2698595"/>
              <a:gd name="connsiteX77" fmla="*/ 4708106 w 7250584"/>
              <a:gd name="connsiteY77" fmla="*/ 215590 h 2698595"/>
              <a:gd name="connsiteX78" fmla="*/ 4611462 w 7250584"/>
              <a:gd name="connsiteY78" fmla="*/ 275063 h 2698595"/>
              <a:gd name="connsiteX79" fmla="*/ 4425608 w 7250584"/>
              <a:gd name="connsiteY79" fmla="*/ 163551 h 2698595"/>
              <a:gd name="connsiteX80" fmla="*/ 4195150 w 7250584"/>
              <a:gd name="connsiteY80" fmla="*/ 252761 h 2698595"/>
              <a:gd name="connsiteX81" fmla="*/ 3830877 w 7250584"/>
              <a:gd name="connsiteY81" fmla="*/ 133815 h 2698595"/>
              <a:gd name="connsiteX82" fmla="*/ 3466603 w 7250584"/>
              <a:gd name="connsiteY82" fmla="*/ 215590 h 2698595"/>
              <a:gd name="connsiteX83" fmla="*/ 3325355 w 7250584"/>
              <a:gd name="connsiteY83" fmla="*/ 156117 h 2698595"/>
              <a:gd name="connsiteX84" fmla="*/ 2923911 w 7250584"/>
              <a:gd name="connsiteY84" fmla="*/ 163551 h 2698595"/>
              <a:gd name="connsiteX85" fmla="*/ 2700886 w 7250584"/>
              <a:gd name="connsiteY85" fmla="*/ 104078 h 2698595"/>
              <a:gd name="connsiteX86" fmla="*/ 2239969 w 7250584"/>
              <a:gd name="connsiteY86" fmla="*/ 163551 h 2698595"/>
              <a:gd name="connsiteX87" fmla="*/ 1987208 w 7250584"/>
              <a:gd name="connsiteY87" fmla="*/ 81776 h 2698595"/>
              <a:gd name="connsiteX88" fmla="*/ 1608067 w 7250584"/>
              <a:gd name="connsiteY88" fmla="*/ 133815 h 2698595"/>
              <a:gd name="connsiteX89" fmla="*/ 1087677 w 7250584"/>
              <a:gd name="connsiteY89" fmla="*/ 81776 h 2698595"/>
              <a:gd name="connsiteX90" fmla="*/ 953862 w 7250584"/>
              <a:gd name="connsiteY90" fmla="*/ 0 h 2698595"/>
              <a:gd name="connsiteX91" fmla="*/ 522681 w 7250584"/>
              <a:gd name="connsiteY91" fmla="*/ 0 h 2698595"/>
              <a:gd name="connsiteX92" fmla="*/ 411169 w 7250584"/>
              <a:gd name="connsiteY92" fmla="*/ 133815 h 2698595"/>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18603 w 7250584"/>
              <a:gd name="connsiteY14" fmla="*/ 2572215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18603 w 7250584"/>
              <a:gd name="connsiteY14" fmla="*/ 2572215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18603 w 7250584"/>
              <a:gd name="connsiteY14" fmla="*/ 2572215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18603 w 7250584"/>
              <a:gd name="connsiteY14" fmla="*/ 2572215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513605 w 7250584"/>
              <a:gd name="connsiteY14" fmla="*/ 2489087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382976 w 7250584"/>
              <a:gd name="connsiteY14" fmla="*/ 2465337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42527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42527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42527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70985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16770 w 7250584"/>
              <a:gd name="connsiteY75" fmla="*/ 830066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30194 w 7250584"/>
              <a:gd name="connsiteY61" fmla="*/ 646771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641129 w 7250584"/>
              <a:gd name="connsiteY61" fmla="*/ 860527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68808 w 7250584"/>
              <a:gd name="connsiteY59" fmla="*/ 602166 h 2725338"/>
              <a:gd name="connsiteX60" fmla="*/ 7042428 w 7250584"/>
              <a:gd name="connsiteY60" fmla="*/ 669073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09431 w 7250584"/>
              <a:gd name="connsiteY59" fmla="*/ 691231 h 2725338"/>
              <a:gd name="connsiteX60" fmla="*/ 7042428 w 7250584"/>
              <a:gd name="connsiteY60" fmla="*/ 669073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7042428 w 7250584"/>
              <a:gd name="connsiteY60" fmla="*/ 669073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7042428 w 7250584"/>
              <a:gd name="connsiteY60" fmla="*/ 669073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870236 w 7250584"/>
              <a:gd name="connsiteY60" fmla="*/ 870954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624254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56535 w 7250584"/>
              <a:gd name="connsiteY37" fmla="*/ 2457999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75063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457083 w 7250584"/>
              <a:gd name="connsiteY78" fmla="*/ 750076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425608 w 7250584"/>
              <a:gd name="connsiteY79" fmla="*/ 163551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72169 w 7250584"/>
              <a:gd name="connsiteY79" fmla="*/ 448559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307091 w 7250584"/>
              <a:gd name="connsiteY11" fmla="*/ 2386361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538660 w 7250584"/>
              <a:gd name="connsiteY11" fmla="*/ 2433863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289278 w 7250584"/>
              <a:gd name="connsiteY11" fmla="*/ 2392299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289278 w 7250584"/>
              <a:gd name="connsiteY11" fmla="*/ 2392299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289278 w 7250584"/>
              <a:gd name="connsiteY11" fmla="*/ 2392299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5 w 7250584"/>
              <a:gd name="connsiteY2" fmla="*/ 460917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289278 w 7250584"/>
              <a:gd name="connsiteY11" fmla="*/ 2392299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593741 w 7250584"/>
              <a:gd name="connsiteY2" fmla="*/ 591546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289278 w 7250584"/>
              <a:gd name="connsiteY11" fmla="*/ 2392299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6 w 7250584"/>
              <a:gd name="connsiteY2" fmla="*/ 496544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289278 w 7250584"/>
              <a:gd name="connsiteY11" fmla="*/ 2392299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6 w 7250584"/>
              <a:gd name="connsiteY2" fmla="*/ 496544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289278 w 7250584"/>
              <a:gd name="connsiteY11" fmla="*/ 2392299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 name="connsiteX0" fmla="*/ 411169 w 7250584"/>
              <a:gd name="connsiteY0" fmla="*/ 133815 h 2725338"/>
              <a:gd name="connsiteX1" fmla="*/ 366564 w 7250584"/>
              <a:gd name="connsiteY1" fmla="*/ 230459 h 2725338"/>
              <a:gd name="connsiteX2" fmla="*/ 403736 w 7250584"/>
              <a:gd name="connsiteY2" fmla="*/ 496544 h 2725338"/>
              <a:gd name="connsiteX3" fmla="*/ 203013 w 7250584"/>
              <a:gd name="connsiteY3" fmla="*/ 609600 h 2725338"/>
              <a:gd name="connsiteX4" fmla="*/ 2291 w 7250584"/>
              <a:gd name="connsiteY4" fmla="*/ 646771 h 2725338"/>
              <a:gd name="connsiteX5" fmla="*/ 143540 w 7250584"/>
              <a:gd name="connsiteY5" fmla="*/ 1048215 h 2725338"/>
              <a:gd name="connsiteX6" fmla="*/ 262486 w 7250584"/>
              <a:gd name="connsiteY6" fmla="*/ 1070517 h 2725338"/>
              <a:gd name="connsiteX7" fmla="*/ 507813 w 7250584"/>
              <a:gd name="connsiteY7" fmla="*/ 1449659 h 2725338"/>
              <a:gd name="connsiteX8" fmla="*/ 396301 w 7250584"/>
              <a:gd name="connsiteY8" fmla="*/ 1598341 h 2725338"/>
              <a:gd name="connsiteX9" fmla="*/ 277403 w 7250584"/>
              <a:gd name="connsiteY9" fmla="*/ 2195969 h 2725338"/>
              <a:gd name="connsiteX10" fmla="*/ 433472 w 7250584"/>
              <a:gd name="connsiteY10" fmla="*/ 2282283 h 2725338"/>
              <a:gd name="connsiteX11" fmla="*/ 289278 w 7250584"/>
              <a:gd name="connsiteY11" fmla="*/ 2392299 h 2725338"/>
              <a:gd name="connsiteX12" fmla="*/ 240184 w 7250584"/>
              <a:gd name="connsiteY12" fmla="*/ 2601951 h 2725338"/>
              <a:gd name="connsiteX13" fmla="*/ 299657 w 7250584"/>
              <a:gd name="connsiteY13" fmla="*/ 2698595 h 2725338"/>
              <a:gd name="connsiteX14" fmla="*/ 448291 w 7250584"/>
              <a:gd name="connsiteY14" fmla="*/ 2578153 h 2725338"/>
              <a:gd name="connsiteX15" fmla="*/ 649062 w 7250584"/>
              <a:gd name="connsiteY15" fmla="*/ 2616819 h 2725338"/>
              <a:gd name="connsiteX16" fmla="*/ 886955 w 7250584"/>
              <a:gd name="connsiteY16" fmla="*/ 2460702 h 2725338"/>
              <a:gd name="connsiteX17" fmla="*/ 1050506 w 7250584"/>
              <a:gd name="connsiteY17" fmla="*/ 2497873 h 2725338"/>
              <a:gd name="connsiteX18" fmla="*/ 1147150 w 7250584"/>
              <a:gd name="connsiteY18" fmla="*/ 2512741 h 2725338"/>
              <a:gd name="connsiteX19" fmla="*/ 1405897 w 7250584"/>
              <a:gd name="connsiteY19" fmla="*/ 2725338 h 2725338"/>
              <a:gd name="connsiteX20" fmla="*/ 1474252 w 7250584"/>
              <a:gd name="connsiteY20" fmla="*/ 2594517 h 2725338"/>
              <a:gd name="connsiteX21" fmla="*/ 1883130 w 7250584"/>
              <a:gd name="connsiteY21" fmla="*/ 2594517 h 2725338"/>
              <a:gd name="connsiteX22" fmla="*/ 2054116 w 7250584"/>
              <a:gd name="connsiteY22" fmla="*/ 2490439 h 2725338"/>
              <a:gd name="connsiteX23" fmla="*/ 2009511 w 7250584"/>
              <a:gd name="connsiteY23" fmla="*/ 2408663 h 2725338"/>
              <a:gd name="connsiteX24" fmla="*/ 2098720 w 7250584"/>
              <a:gd name="connsiteY24" fmla="*/ 2356624 h 2725338"/>
              <a:gd name="connsiteX25" fmla="*/ 2173062 w 7250584"/>
              <a:gd name="connsiteY25" fmla="*/ 2445834 h 2725338"/>
              <a:gd name="connsiteX26" fmla="*/ 2403520 w 7250584"/>
              <a:gd name="connsiteY26" fmla="*/ 2453268 h 2725338"/>
              <a:gd name="connsiteX27" fmla="*/ 2492730 w 7250584"/>
              <a:gd name="connsiteY27" fmla="*/ 2512741 h 2725338"/>
              <a:gd name="connsiteX28" fmla="*/ 2767794 w 7250584"/>
              <a:gd name="connsiteY28" fmla="*/ 2475571 h 2725338"/>
              <a:gd name="connsiteX29" fmla="*/ 2790096 w 7250584"/>
              <a:gd name="connsiteY29" fmla="*/ 2535044 h 2725338"/>
              <a:gd name="connsiteX30" fmla="*/ 2864438 w 7250584"/>
              <a:gd name="connsiteY30" fmla="*/ 2497873 h 2725338"/>
              <a:gd name="connsiteX31" fmla="*/ 2923911 w 7250584"/>
              <a:gd name="connsiteY31" fmla="*/ 2542478 h 2725338"/>
              <a:gd name="connsiteX32" fmla="*/ 3065160 w 7250584"/>
              <a:gd name="connsiteY32" fmla="*/ 2475571 h 2725338"/>
              <a:gd name="connsiteX33" fmla="*/ 3280750 w 7250584"/>
              <a:gd name="connsiteY33" fmla="*/ 2468137 h 2725338"/>
              <a:gd name="connsiteX34" fmla="*/ 3347657 w 7250584"/>
              <a:gd name="connsiteY34" fmla="*/ 2408663 h 2725338"/>
              <a:gd name="connsiteX35" fmla="*/ 3377394 w 7250584"/>
              <a:gd name="connsiteY35" fmla="*/ 2445834 h 2725338"/>
              <a:gd name="connsiteX36" fmla="*/ 3466603 w 7250584"/>
              <a:gd name="connsiteY36" fmla="*/ 2408663 h 2725338"/>
              <a:gd name="connsiteX37" fmla="*/ 3744659 w 7250584"/>
              <a:gd name="connsiteY37" fmla="*/ 2612378 h 2725338"/>
              <a:gd name="connsiteX38" fmla="*/ 4024164 w 7250584"/>
              <a:gd name="connsiteY38" fmla="*/ 2505307 h 2725338"/>
              <a:gd name="connsiteX39" fmla="*/ 4269491 w 7250584"/>
              <a:gd name="connsiteY39" fmla="*/ 2624254 h 2725338"/>
              <a:gd name="connsiteX40" fmla="*/ 4476151 w 7250584"/>
              <a:gd name="connsiteY40" fmla="*/ 2665865 h 2725338"/>
              <a:gd name="connsiteX41" fmla="*/ 4626283 w 7250584"/>
              <a:gd name="connsiteY41" fmla="*/ 2542526 h 2725338"/>
              <a:gd name="connsiteX42" fmla="*/ 4604028 w 7250584"/>
              <a:gd name="connsiteY42" fmla="*/ 2691161 h 2725338"/>
              <a:gd name="connsiteX43" fmla="*/ 4841920 w 7250584"/>
              <a:gd name="connsiteY43" fmla="*/ 2698595 h 2725338"/>
              <a:gd name="connsiteX44" fmla="*/ 5079813 w 7250584"/>
              <a:gd name="connsiteY44" fmla="*/ 2527610 h 2725338"/>
              <a:gd name="connsiteX45" fmla="*/ 5332574 w 7250584"/>
              <a:gd name="connsiteY45" fmla="*/ 2549912 h 2725338"/>
              <a:gd name="connsiteX46" fmla="*/ 5473823 w 7250584"/>
              <a:gd name="connsiteY46" fmla="*/ 2460702 h 2725338"/>
              <a:gd name="connsiteX47" fmla="*/ 5800877 w 7250584"/>
              <a:gd name="connsiteY47" fmla="*/ 2484550 h 2725338"/>
              <a:gd name="connsiteX48" fmla="*/ 6209803 w 7250584"/>
              <a:gd name="connsiteY48" fmla="*/ 2230244 h 2725338"/>
              <a:gd name="connsiteX49" fmla="*/ 6209803 w 7250584"/>
              <a:gd name="connsiteY49" fmla="*/ 2096429 h 2725338"/>
              <a:gd name="connsiteX50" fmla="*/ 6365920 w 7250584"/>
              <a:gd name="connsiteY50" fmla="*/ 2066693 h 2725338"/>
              <a:gd name="connsiteX51" fmla="*/ 6477433 w 7250584"/>
              <a:gd name="connsiteY51" fmla="*/ 1739590 h 2725338"/>
              <a:gd name="connsiteX52" fmla="*/ 6666328 w 7250584"/>
              <a:gd name="connsiteY52" fmla="*/ 1518062 h 2725338"/>
              <a:gd name="connsiteX53" fmla="*/ 6975520 w 7250584"/>
              <a:gd name="connsiteY53" fmla="*/ 1412488 h 2725338"/>
              <a:gd name="connsiteX54" fmla="*/ 7057296 w 7250584"/>
              <a:gd name="connsiteY54" fmla="*/ 1449659 h 2725338"/>
              <a:gd name="connsiteX55" fmla="*/ 7139072 w 7250584"/>
              <a:gd name="connsiteY55" fmla="*/ 1323278 h 2725338"/>
              <a:gd name="connsiteX56" fmla="*/ 7250584 w 7250584"/>
              <a:gd name="connsiteY56" fmla="*/ 1278673 h 2725338"/>
              <a:gd name="connsiteX57" fmla="*/ 7131638 w 7250584"/>
              <a:gd name="connsiteY57" fmla="*/ 1159727 h 2725338"/>
              <a:gd name="connsiteX58" fmla="*/ 7124203 w 7250584"/>
              <a:gd name="connsiteY58" fmla="*/ 802888 h 2725338"/>
              <a:gd name="connsiteX59" fmla="*/ 7145057 w 7250584"/>
              <a:gd name="connsiteY59" fmla="*/ 590291 h 2725338"/>
              <a:gd name="connsiteX60" fmla="*/ 6959301 w 7250584"/>
              <a:gd name="connsiteY60" fmla="*/ 675011 h 2725338"/>
              <a:gd name="connsiteX61" fmla="*/ 6753945 w 7250584"/>
              <a:gd name="connsiteY61" fmla="*/ 634896 h 2725338"/>
              <a:gd name="connsiteX62" fmla="*/ 6484867 w 7250584"/>
              <a:gd name="connsiteY62" fmla="*/ 460917 h 2725338"/>
              <a:gd name="connsiteX63" fmla="*/ 6358486 w 7250584"/>
              <a:gd name="connsiteY63" fmla="*/ 483219 h 2725338"/>
              <a:gd name="connsiteX64" fmla="*/ 6388223 w 7250584"/>
              <a:gd name="connsiteY64" fmla="*/ 401444 h 2725338"/>
              <a:gd name="connsiteX65" fmla="*/ 6276711 w 7250584"/>
              <a:gd name="connsiteY65" fmla="*/ 446049 h 2725338"/>
              <a:gd name="connsiteX66" fmla="*/ 6157764 w 7250584"/>
              <a:gd name="connsiteY66" fmla="*/ 356839 h 2725338"/>
              <a:gd name="connsiteX67" fmla="*/ 6068555 w 7250584"/>
              <a:gd name="connsiteY67" fmla="*/ 364273 h 2725338"/>
              <a:gd name="connsiteX68" fmla="*/ 5957042 w 7250584"/>
              <a:gd name="connsiteY68" fmla="*/ 275063 h 2725338"/>
              <a:gd name="connsiteX69" fmla="*/ 5674545 w 7250584"/>
              <a:gd name="connsiteY69" fmla="*/ 275063 h 2725338"/>
              <a:gd name="connsiteX70" fmla="*/ 5518428 w 7250584"/>
              <a:gd name="connsiteY70" fmla="*/ 252761 h 2725338"/>
              <a:gd name="connsiteX71" fmla="*/ 5362311 w 7250584"/>
              <a:gd name="connsiteY71" fmla="*/ 327102 h 2725338"/>
              <a:gd name="connsiteX72" fmla="*/ 5012906 w 7250584"/>
              <a:gd name="connsiteY72" fmla="*/ 193288 h 2725338"/>
              <a:gd name="connsiteX73" fmla="*/ 5265667 w 7250584"/>
              <a:gd name="connsiteY73" fmla="*/ 386576 h 2725338"/>
              <a:gd name="connsiteX74" fmla="*/ 5057511 w 7250584"/>
              <a:gd name="connsiteY74" fmla="*/ 468351 h 2725338"/>
              <a:gd name="connsiteX75" fmla="*/ 4893960 w 7250584"/>
              <a:gd name="connsiteY75" fmla="*/ 165048 h 2725338"/>
              <a:gd name="connsiteX76" fmla="*/ 4782447 w 7250584"/>
              <a:gd name="connsiteY76" fmla="*/ 304800 h 2725338"/>
              <a:gd name="connsiteX77" fmla="*/ 4708106 w 7250584"/>
              <a:gd name="connsiteY77" fmla="*/ 215590 h 2725338"/>
              <a:gd name="connsiteX78" fmla="*/ 4611462 w 7250584"/>
              <a:gd name="connsiteY78" fmla="*/ 281001 h 2725338"/>
              <a:gd name="connsiteX79" fmla="*/ 4389982 w 7250584"/>
              <a:gd name="connsiteY79" fmla="*/ 175427 h 2725338"/>
              <a:gd name="connsiteX80" fmla="*/ 4195150 w 7250584"/>
              <a:gd name="connsiteY80" fmla="*/ 252761 h 2725338"/>
              <a:gd name="connsiteX81" fmla="*/ 3830877 w 7250584"/>
              <a:gd name="connsiteY81" fmla="*/ 133815 h 2725338"/>
              <a:gd name="connsiteX82" fmla="*/ 3466603 w 7250584"/>
              <a:gd name="connsiteY82" fmla="*/ 215590 h 2725338"/>
              <a:gd name="connsiteX83" fmla="*/ 3325355 w 7250584"/>
              <a:gd name="connsiteY83" fmla="*/ 156117 h 2725338"/>
              <a:gd name="connsiteX84" fmla="*/ 2923911 w 7250584"/>
              <a:gd name="connsiteY84" fmla="*/ 163551 h 2725338"/>
              <a:gd name="connsiteX85" fmla="*/ 2700886 w 7250584"/>
              <a:gd name="connsiteY85" fmla="*/ 104078 h 2725338"/>
              <a:gd name="connsiteX86" fmla="*/ 2239969 w 7250584"/>
              <a:gd name="connsiteY86" fmla="*/ 163551 h 2725338"/>
              <a:gd name="connsiteX87" fmla="*/ 1987208 w 7250584"/>
              <a:gd name="connsiteY87" fmla="*/ 81776 h 2725338"/>
              <a:gd name="connsiteX88" fmla="*/ 1608067 w 7250584"/>
              <a:gd name="connsiteY88" fmla="*/ 133815 h 2725338"/>
              <a:gd name="connsiteX89" fmla="*/ 1087677 w 7250584"/>
              <a:gd name="connsiteY89" fmla="*/ 81776 h 2725338"/>
              <a:gd name="connsiteX90" fmla="*/ 953862 w 7250584"/>
              <a:gd name="connsiteY90" fmla="*/ 0 h 2725338"/>
              <a:gd name="connsiteX91" fmla="*/ 522681 w 7250584"/>
              <a:gd name="connsiteY91" fmla="*/ 0 h 2725338"/>
              <a:gd name="connsiteX92" fmla="*/ 411169 w 7250584"/>
              <a:gd name="connsiteY92" fmla="*/ 133815 h 27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250584" h="2725338">
                <a:moveTo>
                  <a:pt x="411169" y="133815"/>
                </a:moveTo>
                <a:lnTo>
                  <a:pt x="366564" y="230459"/>
                </a:lnTo>
                <a:cubicBezTo>
                  <a:pt x="378955" y="319154"/>
                  <a:pt x="468534" y="372223"/>
                  <a:pt x="403736" y="496544"/>
                </a:cubicBezTo>
                <a:cubicBezTo>
                  <a:pt x="324952" y="623294"/>
                  <a:pt x="269921" y="571915"/>
                  <a:pt x="203013" y="609600"/>
                </a:cubicBezTo>
                <a:lnTo>
                  <a:pt x="2291" y="646771"/>
                </a:lnTo>
                <a:cubicBezTo>
                  <a:pt x="-17533" y="1003611"/>
                  <a:pt x="96457" y="914400"/>
                  <a:pt x="143540" y="1048215"/>
                </a:cubicBezTo>
                <a:lnTo>
                  <a:pt x="262486" y="1070517"/>
                </a:lnTo>
                <a:cubicBezTo>
                  <a:pt x="344262" y="1196898"/>
                  <a:pt x="414162" y="1174836"/>
                  <a:pt x="507813" y="1449659"/>
                </a:cubicBezTo>
                <a:lnTo>
                  <a:pt x="396301" y="1598341"/>
                </a:lnTo>
                <a:cubicBezTo>
                  <a:pt x="368544" y="1803488"/>
                  <a:pt x="388288" y="1913631"/>
                  <a:pt x="277403" y="2195969"/>
                </a:cubicBezTo>
                <a:lnTo>
                  <a:pt x="433472" y="2282283"/>
                </a:lnTo>
                <a:cubicBezTo>
                  <a:pt x="385407" y="2318955"/>
                  <a:pt x="426408" y="2325938"/>
                  <a:pt x="289278" y="2392299"/>
                </a:cubicBezTo>
                <a:cubicBezTo>
                  <a:pt x="219474" y="2479996"/>
                  <a:pt x="256549" y="2532067"/>
                  <a:pt x="240184" y="2601951"/>
                </a:cubicBezTo>
                <a:lnTo>
                  <a:pt x="299657" y="2698595"/>
                </a:lnTo>
                <a:cubicBezTo>
                  <a:pt x="349202" y="2646572"/>
                  <a:pt x="321557" y="2636114"/>
                  <a:pt x="448291" y="2578153"/>
                </a:cubicBezTo>
                <a:cubicBezTo>
                  <a:pt x="598342" y="2573229"/>
                  <a:pt x="582138" y="2592055"/>
                  <a:pt x="649062" y="2616819"/>
                </a:cubicBezTo>
                <a:lnTo>
                  <a:pt x="886955" y="2460702"/>
                </a:lnTo>
                <a:lnTo>
                  <a:pt x="1050506" y="2497873"/>
                </a:lnTo>
                <a:lnTo>
                  <a:pt x="1147150" y="2512741"/>
                </a:lnTo>
                <a:cubicBezTo>
                  <a:pt x="1233399" y="2583607"/>
                  <a:pt x="1325586" y="2606970"/>
                  <a:pt x="1405897" y="2725338"/>
                </a:cubicBezTo>
                <a:lnTo>
                  <a:pt x="1474252" y="2594517"/>
                </a:lnTo>
                <a:cubicBezTo>
                  <a:pt x="1610545" y="2594517"/>
                  <a:pt x="1675585" y="2636081"/>
                  <a:pt x="1883130" y="2594517"/>
                </a:cubicBezTo>
                <a:cubicBezTo>
                  <a:pt x="1981689" y="2565762"/>
                  <a:pt x="1997121" y="2525132"/>
                  <a:pt x="2054116" y="2490439"/>
                </a:cubicBezTo>
                <a:lnTo>
                  <a:pt x="2009511" y="2408663"/>
                </a:lnTo>
                <a:lnTo>
                  <a:pt x="2098720" y="2356624"/>
                </a:lnTo>
                <a:lnTo>
                  <a:pt x="2173062" y="2445834"/>
                </a:lnTo>
                <a:lnTo>
                  <a:pt x="2403520" y="2453268"/>
                </a:lnTo>
                <a:lnTo>
                  <a:pt x="2492730" y="2512741"/>
                </a:lnTo>
                <a:lnTo>
                  <a:pt x="2767794" y="2475571"/>
                </a:lnTo>
                <a:lnTo>
                  <a:pt x="2790096" y="2535044"/>
                </a:lnTo>
                <a:lnTo>
                  <a:pt x="2864438" y="2497873"/>
                </a:lnTo>
                <a:lnTo>
                  <a:pt x="2923911" y="2542478"/>
                </a:lnTo>
                <a:lnTo>
                  <a:pt x="3065160" y="2475571"/>
                </a:lnTo>
                <a:lnTo>
                  <a:pt x="3280750" y="2468137"/>
                </a:lnTo>
                <a:lnTo>
                  <a:pt x="3347657" y="2408663"/>
                </a:lnTo>
                <a:lnTo>
                  <a:pt x="3377394" y="2445834"/>
                </a:lnTo>
                <a:lnTo>
                  <a:pt x="3466603" y="2408663"/>
                </a:lnTo>
                <a:cubicBezTo>
                  <a:pt x="3563247" y="2480527"/>
                  <a:pt x="3558950" y="2570202"/>
                  <a:pt x="3744659" y="2612378"/>
                </a:cubicBezTo>
                <a:cubicBezTo>
                  <a:pt x="3867515" y="2517311"/>
                  <a:pt x="3930996" y="2540997"/>
                  <a:pt x="4024164" y="2505307"/>
                </a:cubicBezTo>
                <a:lnTo>
                  <a:pt x="4269491" y="2624254"/>
                </a:lnTo>
                <a:cubicBezTo>
                  <a:pt x="4338378" y="2638124"/>
                  <a:pt x="4371638" y="2657932"/>
                  <a:pt x="4476151" y="2665865"/>
                </a:cubicBezTo>
                <a:cubicBezTo>
                  <a:pt x="4573697" y="2618814"/>
                  <a:pt x="4576239" y="2583639"/>
                  <a:pt x="4626283" y="2542526"/>
                </a:cubicBezTo>
                <a:lnTo>
                  <a:pt x="4604028" y="2691161"/>
                </a:lnTo>
                <a:lnTo>
                  <a:pt x="4841920" y="2698595"/>
                </a:lnTo>
                <a:lnTo>
                  <a:pt x="5079813" y="2527610"/>
                </a:lnTo>
                <a:lnTo>
                  <a:pt x="5332574" y="2549912"/>
                </a:lnTo>
                <a:lnTo>
                  <a:pt x="5473823" y="2460702"/>
                </a:lnTo>
                <a:cubicBezTo>
                  <a:pt x="5572945" y="2480527"/>
                  <a:pt x="5642379" y="2512226"/>
                  <a:pt x="5800877" y="2484550"/>
                </a:cubicBezTo>
                <a:cubicBezTo>
                  <a:pt x="6071773" y="2381969"/>
                  <a:pt x="6063598" y="2326888"/>
                  <a:pt x="6209803" y="2230244"/>
                </a:cubicBezTo>
                <a:lnTo>
                  <a:pt x="6209803" y="2096429"/>
                </a:lnTo>
                <a:lnTo>
                  <a:pt x="6365920" y="2066693"/>
                </a:lnTo>
                <a:lnTo>
                  <a:pt x="6477433" y="1739590"/>
                </a:lnTo>
                <a:cubicBezTo>
                  <a:pt x="6540398" y="1665747"/>
                  <a:pt x="6520235" y="1645344"/>
                  <a:pt x="6666328" y="1518062"/>
                </a:cubicBezTo>
                <a:cubicBezTo>
                  <a:pt x="6816894" y="1488808"/>
                  <a:pt x="6872456" y="1447679"/>
                  <a:pt x="6975520" y="1412488"/>
                </a:cubicBezTo>
                <a:lnTo>
                  <a:pt x="7057296" y="1449659"/>
                </a:lnTo>
                <a:lnTo>
                  <a:pt x="7139072" y="1323278"/>
                </a:lnTo>
                <a:lnTo>
                  <a:pt x="7250584" y="1278673"/>
                </a:lnTo>
                <a:lnTo>
                  <a:pt x="7131638" y="1159727"/>
                </a:lnTo>
                <a:lnTo>
                  <a:pt x="7124203" y="802888"/>
                </a:lnTo>
                <a:cubicBezTo>
                  <a:pt x="7139071" y="735981"/>
                  <a:pt x="7195503" y="692824"/>
                  <a:pt x="7145057" y="590291"/>
                </a:cubicBezTo>
                <a:cubicBezTo>
                  <a:pt x="7073243" y="600718"/>
                  <a:pt x="7042992" y="688335"/>
                  <a:pt x="6959301" y="675011"/>
                </a:cubicBezTo>
                <a:lnTo>
                  <a:pt x="6753945" y="634896"/>
                </a:lnTo>
                <a:cubicBezTo>
                  <a:pt x="6553416" y="543256"/>
                  <a:pt x="6566643" y="522868"/>
                  <a:pt x="6484867" y="460917"/>
                </a:cubicBezTo>
                <a:lnTo>
                  <a:pt x="6358486" y="483219"/>
                </a:lnTo>
                <a:lnTo>
                  <a:pt x="6388223" y="401444"/>
                </a:lnTo>
                <a:lnTo>
                  <a:pt x="6276711" y="446049"/>
                </a:lnTo>
                <a:lnTo>
                  <a:pt x="6157764" y="356839"/>
                </a:lnTo>
                <a:lnTo>
                  <a:pt x="6068555" y="364273"/>
                </a:lnTo>
                <a:lnTo>
                  <a:pt x="5957042" y="275063"/>
                </a:lnTo>
                <a:lnTo>
                  <a:pt x="5674545" y="275063"/>
                </a:lnTo>
                <a:lnTo>
                  <a:pt x="5518428" y="252761"/>
                </a:lnTo>
                <a:lnTo>
                  <a:pt x="5362311" y="327102"/>
                </a:lnTo>
                <a:lnTo>
                  <a:pt x="5012906" y="193288"/>
                </a:lnTo>
                <a:cubicBezTo>
                  <a:pt x="5073410" y="340845"/>
                  <a:pt x="5181413" y="322147"/>
                  <a:pt x="5265667" y="386576"/>
                </a:cubicBezTo>
                <a:lnTo>
                  <a:pt x="5057511" y="468351"/>
                </a:lnTo>
                <a:cubicBezTo>
                  <a:pt x="5002994" y="367250"/>
                  <a:pt x="4918788" y="337401"/>
                  <a:pt x="4893960" y="165048"/>
                </a:cubicBezTo>
                <a:cubicBezTo>
                  <a:pt x="4827101" y="193819"/>
                  <a:pt x="4819618" y="258216"/>
                  <a:pt x="4782447" y="304800"/>
                </a:cubicBezTo>
                <a:lnTo>
                  <a:pt x="4708106" y="215590"/>
                </a:lnTo>
                <a:lnTo>
                  <a:pt x="4611462" y="281001"/>
                </a:lnTo>
                <a:lnTo>
                  <a:pt x="4389982" y="175427"/>
                </a:lnTo>
                <a:lnTo>
                  <a:pt x="4195150" y="252761"/>
                </a:lnTo>
                <a:lnTo>
                  <a:pt x="3830877" y="133815"/>
                </a:lnTo>
                <a:lnTo>
                  <a:pt x="3466603" y="215590"/>
                </a:lnTo>
                <a:lnTo>
                  <a:pt x="3325355" y="156117"/>
                </a:lnTo>
                <a:lnTo>
                  <a:pt x="2923911" y="163551"/>
                </a:lnTo>
                <a:lnTo>
                  <a:pt x="2700886" y="104078"/>
                </a:lnTo>
                <a:cubicBezTo>
                  <a:pt x="2547247" y="123902"/>
                  <a:pt x="2470798" y="155602"/>
                  <a:pt x="2239969" y="163551"/>
                </a:cubicBezTo>
                <a:cubicBezTo>
                  <a:pt x="2102276" y="136293"/>
                  <a:pt x="2071462" y="109034"/>
                  <a:pt x="1987208" y="81776"/>
                </a:cubicBezTo>
                <a:cubicBezTo>
                  <a:pt x="1860828" y="99122"/>
                  <a:pt x="1829450" y="122407"/>
                  <a:pt x="1608067" y="133815"/>
                </a:cubicBezTo>
                <a:cubicBezTo>
                  <a:pt x="1345539" y="122407"/>
                  <a:pt x="1261140" y="99122"/>
                  <a:pt x="1087677" y="81776"/>
                </a:cubicBezTo>
                <a:lnTo>
                  <a:pt x="953862" y="0"/>
                </a:lnTo>
                <a:lnTo>
                  <a:pt x="522681" y="0"/>
                </a:lnTo>
                <a:lnTo>
                  <a:pt x="411169" y="133815"/>
                </a:lnTo>
                <a:close/>
              </a:path>
            </a:pathLst>
          </a:custGeom>
          <a:solidFill>
            <a:schemeClr val="bg1">
              <a:lumMod val="8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Rectangle 190">
            <a:extLst>
              <a:ext uri="{FF2B5EF4-FFF2-40B4-BE49-F238E27FC236}">
                <a16:creationId xmlns:a16="http://schemas.microsoft.com/office/drawing/2014/main" id="{2E05C24B-187E-44A3-B9B7-A68DA424477A}"/>
              </a:ext>
            </a:extLst>
          </p:cNvPr>
          <p:cNvSpPr>
            <a:spLocks noChangeArrowheads="1"/>
          </p:cNvSpPr>
          <p:nvPr userDrawn="1"/>
        </p:nvSpPr>
        <p:spPr bwMode="auto">
          <a:xfrm>
            <a:off x="7423002" y="5509176"/>
            <a:ext cx="301615" cy="215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lgn="ctr">
                <a:solidFill>
                  <a:srgbClr val="33333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05" tIns="45703" rIns="91405" bIns="45703">
            <a:spAutoFit/>
          </a:bodyPr>
          <a:lstStyle/>
          <a:p>
            <a:pPr algn="ctr" defTabSz="4570413" fontAlgn="base">
              <a:spcBef>
                <a:spcPct val="0"/>
              </a:spcBef>
              <a:spcAft>
                <a:spcPct val="0"/>
              </a:spcAft>
            </a:pPr>
            <a:r>
              <a:rPr lang="en-US" altLang="zh-CN" sz="800" b="1">
                <a:solidFill>
                  <a:srgbClr val="000000"/>
                </a:solidFill>
                <a:latin typeface="Century Gothic" charset="0"/>
                <a:ea typeface="Century Gothic" charset="0"/>
                <a:cs typeface="Century Gothic" charset="0"/>
              </a:rPr>
              <a:t>PR</a:t>
            </a:r>
          </a:p>
        </p:txBody>
      </p:sp>
    </p:spTree>
    <p:extLst>
      <p:ext uri="{BB962C8B-B14F-4D97-AF65-F5344CB8AC3E}">
        <p14:creationId xmlns:p14="http://schemas.microsoft.com/office/powerpoint/2010/main" val="3095970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bg1"/>
        </a:solidFill>
        <a:effectLst/>
      </p:bgPr>
    </p:bg>
    <p:spTree>
      <p:nvGrpSpPr>
        <p:cNvPr id="1" name=""/>
        <p:cNvGrpSpPr/>
        <p:nvPr/>
      </p:nvGrpSpPr>
      <p:grpSpPr>
        <a:xfrm>
          <a:off x="0" y="0"/>
          <a:ext cx="0" cy="0"/>
          <a:chOff x="0" y="0"/>
          <a:chExt cx="0" cy="0"/>
        </a:xfrm>
      </p:grpSpPr>
      <p:pic>
        <p:nvPicPr>
          <p:cNvPr id="2" name="Picture 1" descr="Education Commission of the States website homepage">
            <a:extLst>
              <a:ext uri="{FF2B5EF4-FFF2-40B4-BE49-F238E27FC236}">
                <a16:creationId xmlns:a16="http://schemas.microsoft.com/office/drawing/2014/main" id="{0EE2FA06-5772-76C7-E304-AB5FABF289C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863" t="-1" r="22040" b="45388"/>
          <a:stretch/>
        </p:blipFill>
        <p:spPr>
          <a:xfrm>
            <a:off x="1" y="0"/>
            <a:ext cx="12192000" cy="6189785"/>
          </a:xfrm>
          <a:prstGeom prst="rect">
            <a:avLst/>
          </a:prstGeom>
        </p:spPr>
      </p:pic>
      <p:sp>
        <p:nvSpPr>
          <p:cNvPr id="3" name="Text Placeholder 3">
            <a:extLst>
              <a:ext uri="{FF2B5EF4-FFF2-40B4-BE49-F238E27FC236}">
                <a16:creationId xmlns:a16="http://schemas.microsoft.com/office/drawing/2014/main" id="{0BA4ECA1-9412-E5F1-1DEA-A417EEF93326}"/>
              </a:ext>
            </a:extLst>
          </p:cNvPr>
          <p:cNvSpPr>
            <a:spLocks noGrp="1"/>
          </p:cNvSpPr>
          <p:nvPr>
            <p:ph type="body" sz="quarter" idx="10" hasCustomPrompt="1"/>
          </p:nvPr>
        </p:nvSpPr>
        <p:spPr>
          <a:xfrm>
            <a:off x="3504522" y="4141369"/>
            <a:ext cx="4696943" cy="346222"/>
          </a:xfrm>
          <a:prstGeom prst="rect">
            <a:avLst/>
          </a:prstGeom>
          <a:solidFill>
            <a:srgbClr val="E6F2CD"/>
          </a:solidFill>
        </p:spPr>
        <p:txBody>
          <a:bodyPr tIns="27432">
            <a:noAutofit/>
          </a:bodyPr>
          <a:lstStyle>
            <a:lvl1pPr marL="0" indent="0">
              <a:buNone/>
              <a:defRPr sz="2400" b="1" i="0" cap="all" baseline="0">
                <a:latin typeface="Century Gothic" panose="020B0502020202020204" pitchFamily="34" charset="0"/>
              </a:defRPr>
            </a:lvl1pPr>
          </a:lstStyle>
          <a:p>
            <a:pPr lvl="0"/>
            <a:r>
              <a:rPr lang="en-US"/>
              <a:t>KEYWORDS</a:t>
            </a:r>
          </a:p>
        </p:txBody>
      </p:sp>
    </p:spTree>
    <p:extLst>
      <p:ext uri="{BB962C8B-B14F-4D97-AF65-F5344CB8AC3E}">
        <p14:creationId xmlns:p14="http://schemas.microsoft.com/office/powerpoint/2010/main" val="10449579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D6AB69-E353-C749-8464-C59DA123B293}"/>
              </a:ext>
            </a:extLst>
          </p:cNvPr>
          <p:cNvSpPr/>
          <p:nvPr userDrawn="1"/>
        </p:nvSpPr>
        <p:spPr>
          <a:xfrm>
            <a:off x="0" y="0"/>
            <a:ext cx="3990753" cy="6858000"/>
          </a:xfrm>
          <a:prstGeom prst="rect">
            <a:avLst/>
          </a:prstGeom>
          <a:gradFill>
            <a:gsLst>
              <a:gs pos="0">
                <a:srgbClr val="796E65"/>
              </a:gs>
              <a:gs pos="100000">
                <a:schemeClr val="bg2">
                  <a:lumMod val="2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5">
            <a:extLst>
              <a:ext uri="{FF2B5EF4-FFF2-40B4-BE49-F238E27FC236}">
                <a16:creationId xmlns:a16="http://schemas.microsoft.com/office/drawing/2014/main" id="{CD5C2370-1246-BFB2-AB43-98EC4F30CAA8}"/>
              </a:ext>
            </a:extLst>
          </p:cNvPr>
          <p:cNvSpPr>
            <a:spLocks noGrp="1"/>
          </p:cNvSpPr>
          <p:nvPr>
            <p:ph type="title"/>
          </p:nvPr>
        </p:nvSpPr>
        <p:spPr>
          <a:xfrm>
            <a:off x="-1" y="685800"/>
            <a:ext cx="3990753" cy="5080000"/>
          </a:xfrm>
          <a:prstGeom prst="rect">
            <a:avLst/>
          </a:prstGeom>
        </p:spPr>
        <p:txBody>
          <a:bodyPr lIns="182880" rIns="182880" anchor="ctr">
            <a:noAutofit/>
          </a:bodyPr>
          <a:lstStyle>
            <a:lvl1pPr algn="ctr">
              <a:defRPr>
                <a:solidFill>
                  <a:schemeClr val="bg1"/>
                </a:solidFill>
              </a:defRPr>
            </a:lvl1pPr>
          </a:lstStyle>
          <a:p>
            <a:r>
              <a:rPr lang="en-US"/>
              <a:t>Click to edit Master title style</a:t>
            </a:r>
          </a:p>
        </p:txBody>
      </p:sp>
      <p:sp>
        <p:nvSpPr>
          <p:cNvPr id="6" name="Text Placeholder 9">
            <a:extLst>
              <a:ext uri="{FF2B5EF4-FFF2-40B4-BE49-F238E27FC236}">
                <a16:creationId xmlns:a16="http://schemas.microsoft.com/office/drawing/2014/main" id="{1FFE7719-51CE-B4FB-5318-5E46BFA69EBC}"/>
              </a:ext>
            </a:extLst>
          </p:cNvPr>
          <p:cNvSpPr>
            <a:spLocks noGrp="1"/>
          </p:cNvSpPr>
          <p:nvPr>
            <p:ph type="body" sz="quarter" idx="10" hasCustomPrompt="1"/>
          </p:nvPr>
        </p:nvSpPr>
        <p:spPr>
          <a:xfrm>
            <a:off x="4572000" y="685800"/>
            <a:ext cx="7010400" cy="5080000"/>
          </a:xfrm>
          <a:prstGeom prst="rect">
            <a:avLst/>
          </a:prstGeom>
        </p:spPr>
        <p:txBody>
          <a:bodyPr anchor="t">
            <a:noAutofit/>
          </a:bodyPr>
          <a:lstStyle>
            <a:lvl1pPr marL="347472" indent="-347472">
              <a:lnSpc>
                <a:spcPct val="100000"/>
              </a:lnSpc>
              <a:spcBef>
                <a:spcPts val="1600"/>
              </a:spcBef>
              <a:buFont typeface="Arial" panose="020B0604020202020204" pitchFamily="34" charset="0"/>
              <a:buNone/>
              <a:defRPr baseline="0">
                <a:latin typeface="Century Gothic" panose="020B0502020202020204" pitchFamily="34" charset="0"/>
              </a:defRPr>
            </a:lvl1pPr>
          </a:lstStyle>
          <a:p>
            <a:pPr lvl="0"/>
            <a:r>
              <a:rPr lang="en-US"/>
              <a:t>Standard text</a:t>
            </a:r>
          </a:p>
        </p:txBody>
      </p:sp>
    </p:spTree>
    <p:extLst>
      <p:ext uri="{BB962C8B-B14F-4D97-AF65-F5344CB8AC3E}">
        <p14:creationId xmlns:p14="http://schemas.microsoft.com/office/powerpoint/2010/main" val="3791990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D6AB69-E353-C749-8464-C59DA123B293}"/>
              </a:ext>
            </a:extLst>
          </p:cNvPr>
          <p:cNvSpPr/>
          <p:nvPr userDrawn="1"/>
        </p:nvSpPr>
        <p:spPr>
          <a:xfrm>
            <a:off x="0" y="0"/>
            <a:ext cx="3990753" cy="6858000"/>
          </a:xfrm>
          <a:prstGeom prst="rect">
            <a:avLst/>
          </a:prstGeom>
          <a:gradFill>
            <a:gsLst>
              <a:gs pos="0">
                <a:srgbClr val="97478A"/>
              </a:gs>
              <a:gs pos="100000">
                <a:srgbClr val="5C307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5">
            <a:extLst>
              <a:ext uri="{FF2B5EF4-FFF2-40B4-BE49-F238E27FC236}">
                <a16:creationId xmlns:a16="http://schemas.microsoft.com/office/drawing/2014/main" id="{3C2C6A1F-9AD8-0EBA-A06C-81DD7ACBB14E}"/>
              </a:ext>
            </a:extLst>
          </p:cNvPr>
          <p:cNvSpPr>
            <a:spLocks noGrp="1"/>
          </p:cNvSpPr>
          <p:nvPr>
            <p:ph type="title"/>
          </p:nvPr>
        </p:nvSpPr>
        <p:spPr>
          <a:xfrm>
            <a:off x="-1" y="685800"/>
            <a:ext cx="3990753" cy="5080000"/>
          </a:xfrm>
          <a:prstGeom prst="rect">
            <a:avLst/>
          </a:prstGeom>
        </p:spPr>
        <p:txBody>
          <a:bodyPr lIns="182880" rIns="182880" anchor="ctr">
            <a:noAutofit/>
          </a:bodyPr>
          <a:lstStyle>
            <a:lvl1pPr algn="ctr">
              <a:defRPr>
                <a:solidFill>
                  <a:schemeClr val="bg1"/>
                </a:solidFill>
              </a:defRPr>
            </a:lvl1pPr>
          </a:lstStyle>
          <a:p>
            <a:r>
              <a:rPr lang="en-US"/>
              <a:t>Click to edit Master title style</a:t>
            </a:r>
          </a:p>
        </p:txBody>
      </p:sp>
      <p:sp>
        <p:nvSpPr>
          <p:cNvPr id="6" name="Text Placeholder 9">
            <a:extLst>
              <a:ext uri="{FF2B5EF4-FFF2-40B4-BE49-F238E27FC236}">
                <a16:creationId xmlns:a16="http://schemas.microsoft.com/office/drawing/2014/main" id="{110CF530-2D46-7902-C370-FEE7D60C6F60}"/>
              </a:ext>
            </a:extLst>
          </p:cNvPr>
          <p:cNvSpPr>
            <a:spLocks noGrp="1"/>
          </p:cNvSpPr>
          <p:nvPr>
            <p:ph type="body" sz="quarter" idx="10" hasCustomPrompt="1"/>
          </p:nvPr>
        </p:nvSpPr>
        <p:spPr>
          <a:xfrm>
            <a:off x="4572000" y="685800"/>
            <a:ext cx="7010400" cy="5080000"/>
          </a:xfrm>
          <a:prstGeom prst="rect">
            <a:avLst/>
          </a:prstGeom>
        </p:spPr>
        <p:txBody>
          <a:bodyPr anchor="t">
            <a:noAutofit/>
          </a:bodyPr>
          <a:lstStyle>
            <a:lvl1pPr marL="347472" indent="-347472">
              <a:lnSpc>
                <a:spcPct val="100000"/>
              </a:lnSpc>
              <a:spcBef>
                <a:spcPts val="1600"/>
              </a:spcBef>
              <a:buNone/>
              <a:defRPr baseline="0">
                <a:latin typeface="Century Gothic" panose="020B0502020202020204" pitchFamily="34" charset="0"/>
              </a:defRPr>
            </a:lvl1pPr>
          </a:lstStyle>
          <a:p>
            <a:pPr lvl="0"/>
            <a:r>
              <a:rPr lang="en-US"/>
              <a:t>Standard text</a:t>
            </a:r>
          </a:p>
        </p:txBody>
      </p:sp>
    </p:spTree>
    <p:extLst>
      <p:ext uri="{BB962C8B-B14F-4D97-AF65-F5344CB8AC3E}">
        <p14:creationId xmlns:p14="http://schemas.microsoft.com/office/powerpoint/2010/main" val="1524640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D6AB69-E353-C749-8464-C59DA123B293}"/>
              </a:ext>
            </a:extLst>
          </p:cNvPr>
          <p:cNvSpPr/>
          <p:nvPr userDrawn="1"/>
        </p:nvSpPr>
        <p:spPr>
          <a:xfrm>
            <a:off x="0" y="0"/>
            <a:ext cx="3990753" cy="6858000"/>
          </a:xfrm>
          <a:prstGeom prst="rect">
            <a:avLst/>
          </a:prstGeom>
          <a:gradFill>
            <a:gsLst>
              <a:gs pos="0">
                <a:srgbClr val="ED8B00"/>
              </a:gs>
              <a:gs pos="100000">
                <a:srgbClr val="CA562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5">
            <a:extLst>
              <a:ext uri="{FF2B5EF4-FFF2-40B4-BE49-F238E27FC236}">
                <a16:creationId xmlns:a16="http://schemas.microsoft.com/office/drawing/2014/main" id="{3B5B4430-D3A5-4739-B690-A978A5E93939}"/>
              </a:ext>
            </a:extLst>
          </p:cNvPr>
          <p:cNvSpPr>
            <a:spLocks noGrp="1"/>
          </p:cNvSpPr>
          <p:nvPr>
            <p:ph type="title"/>
          </p:nvPr>
        </p:nvSpPr>
        <p:spPr>
          <a:xfrm>
            <a:off x="-1" y="685800"/>
            <a:ext cx="3990753" cy="5080000"/>
          </a:xfrm>
          <a:prstGeom prst="rect">
            <a:avLst/>
          </a:prstGeom>
        </p:spPr>
        <p:txBody>
          <a:bodyPr lIns="182880" rIns="182880" anchor="ctr">
            <a:noAutofit/>
          </a:bodyPr>
          <a:lstStyle>
            <a:lvl1pPr algn="ctr">
              <a:defRPr>
                <a:solidFill>
                  <a:schemeClr val="bg1"/>
                </a:solidFill>
              </a:defRPr>
            </a:lvl1pPr>
          </a:lstStyle>
          <a:p>
            <a:r>
              <a:rPr lang="en-US"/>
              <a:t>Click to edit Master title style</a:t>
            </a:r>
          </a:p>
        </p:txBody>
      </p:sp>
      <p:sp>
        <p:nvSpPr>
          <p:cNvPr id="6" name="Text Placeholder 9">
            <a:extLst>
              <a:ext uri="{FF2B5EF4-FFF2-40B4-BE49-F238E27FC236}">
                <a16:creationId xmlns:a16="http://schemas.microsoft.com/office/drawing/2014/main" id="{84B1C9C7-87A3-371D-A837-8CD67615FBD8}"/>
              </a:ext>
            </a:extLst>
          </p:cNvPr>
          <p:cNvSpPr>
            <a:spLocks noGrp="1"/>
          </p:cNvSpPr>
          <p:nvPr>
            <p:ph type="body" sz="quarter" idx="10" hasCustomPrompt="1"/>
          </p:nvPr>
        </p:nvSpPr>
        <p:spPr>
          <a:xfrm>
            <a:off x="4572000" y="685800"/>
            <a:ext cx="7010400" cy="5080000"/>
          </a:xfrm>
          <a:prstGeom prst="rect">
            <a:avLst/>
          </a:prstGeom>
        </p:spPr>
        <p:txBody>
          <a:bodyPr anchor="t">
            <a:noAutofit/>
          </a:bodyPr>
          <a:lstStyle>
            <a:lvl1pPr marL="347472" indent="-347472">
              <a:lnSpc>
                <a:spcPct val="100000"/>
              </a:lnSpc>
              <a:spcBef>
                <a:spcPts val="1600"/>
              </a:spcBef>
              <a:buFont typeface="Arial" panose="020B0604020202020204" pitchFamily="34" charset="0"/>
              <a:buNone/>
              <a:defRPr baseline="0">
                <a:latin typeface="Century Gothic" panose="020B0502020202020204" pitchFamily="34" charset="0"/>
              </a:defRPr>
            </a:lvl1pPr>
          </a:lstStyle>
          <a:p>
            <a:pPr lvl="0"/>
            <a:r>
              <a:rPr lang="en-US"/>
              <a:t>Standard text</a:t>
            </a:r>
          </a:p>
        </p:txBody>
      </p:sp>
    </p:spTree>
    <p:extLst>
      <p:ext uri="{BB962C8B-B14F-4D97-AF65-F5344CB8AC3E}">
        <p14:creationId xmlns:p14="http://schemas.microsoft.com/office/powerpoint/2010/main" val="27024982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D6AB69-E353-C749-8464-C59DA123B293}"/>
              </a:ext>
            </a:extLst>
          </p:cNvPr>
          <p:cNvSpPr/>
          <p:nvPr userDrawn="1"/>
        </p:nvSpPr>
        <p:spPr>
          <a:xfrm>
            <a:off x="0" y="0"/>
            <a:ext cx="3990753" cy="6858000"/>
          </a:xfrm>
          <a:prstGeom prst="rect">
            <a:avLst/>
          </a:prstGeom>
          <a:gradFill>
            <a:gsLst>
              <a:gs pos="0">
                <a:srgbClr val="84BD00"/>
              </a:gs>
              <a:gs pos="99000">
                <a:srgbClr val="07841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5">
            <a:extLst>
              <a:ext uri="{FF2B5EF4-FFF2-40B4-BE49-F238E27FC236}">
                <a16:creationId xmlns:a16="http://schemas.microsoft.com/office/drawing/2014/main" id="{A41AF331-AAD6-4F1D-1A8F-1A7DBBC7FE1C}"/>
              </a:ext>
            </a:extLst>
          </p:cNvPr>
          <p:cNvSpPr>
            <a:spLocks noGrp="1"/>
          </p:cNvSpPr>
          <p:nvPr>
            <p:ph type="title"/>
          </p:nvPr>
        </p:nvSpPr>
        <p:spPr>
          <a:xfrm>
            <a:off x="-1" y="685800"/>
            <a:ext cx="3990753" cy="5080000"/>
          </a:xfrm>
          <a:prstGeom prst="rect">
            <a:avLst/>
          </a:prstGeom>
        </p:spPr>
        <p:txBody>
          <a:bodyPr lIns="182880" rIns="182880" anchor="ctr">
            <a:noAutofit/>
          </a:bodyPr>
          <a:lstStyle>
            <a:lvl1pPr algn="ctr">
              <a:defRPr>
                <a:solidFill>
                  <a:schemeClr val="bg1"/>
                </a:solidFill>
              </a:defRPr>
            </a:lvl1pPr>
          </a:lstStyle>
          <a:p>
            <a:r>
              <a:rPr lang="en-US"/>
              <a:t>Click to edit Master title style</a:t>
            </a:r>
          </a:p>
        </p:txBody>
      </p:sp>
      <p:sp>
        <p:nvSpPr>
          <p:cNvPr id="6" name="Text Placeholder 9">
            <a:extLst>
              <a:ext uri="{FF2B5EF4-FFF2-40B4-BE49-F238E27FC236}">
                <a16:creationId xmlns:a16="http://schemas.microsoft.com/office/drawing/2014/main" id="{265BFEF6-BE15-DCBD-E92D-C602B87654B9}"/>
              </a:ext>
            </a:extLst>
          </p:cNvPr>
          <p:cNvSpPr>
            <a:spLocks noGrp="1"/>
          </p:cNvSpPr>
          <p:nvPr>
            <p:ph type="body" sz="quarter" idx="10" hasCustomPrompt="1"/>
          </p:nvPr>
        </p:nvSpPr>
        <p:spPr>
          <a:xfrm>
            <a:off x="4572000" y="685800"/>
            <a:ext cx="7010400" cy="5080000"/>
          </a:xfrm>
          <a:prstGeom prst="rect">
            <a:avLst/>
          </a:prstGeom>
        </p:spPr>
        <p:txBody>
          <a:bodyPr anchor="t">
            <a:noAutofit/>
          </a:bodyPr>
          <a:lstStyle>
            <a:lvl1pPr marL="347472" indent="-347472">
              <a:lnSpc>
                <a:spcPct val="100000"/>
              </a:lnSpc>
              <a:spcBef>
                <a:spcPts val="1600"/>
              </a:spcBef>
              <a:buNone/>
              <a:defRPr baseline="0">
                <a:latin typeface="Century Gothic" panose="020B0502020202020204" pitchFamily="34" charset="0"/>
              </a:defRPr>
            </a:lvl1pPr>
          </a:lstStyle>
          <a:p>
            <a:pPr lvl="0"/>
            <a:r>
              <a:rPr lang="en-US"/>
              <a:t>Standard text</a:t>
            </a:r>
          </a:p>
        </p:txBody>
      </p:sp>
    </p:spTree>
    <p:extLst>
      <p:ext uri="{BB962C8B-B14F-4D97-AF65-F5344CB8AC3E}">
        <p14:creationId xmlns:p14="http://schemas.microsoft.com/office/powerpoint/2010/main" val="41815848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1A3A45-A3EA-6635-D1B2-DAC5CE0A8AE5}"/>
              </a:ext>
            </a:extLst>
          </p:cNvPr>
          <p:cNvPicPr>
            <a:picLocks noChangeAspect="1"/>
          </p:cNvPicPr>
          <p:nvPr userDrawn="1"/>
        </p:nvPicPr>
        <p:blipFill rotWithShape="1">
          <a:blip r:embed="rId2">
            <a:alphaModFix amt="75000"/>
            <a:extLst>
              <a:ext uri="{28A0092B-C50C-407E-A947-70E740481C1C}">
                <a14:useLocalDpi xmlns:a14="http://schemas.microsoft.com/office/drawing/2010/main"/>
              </a:ext>
            </a:extLst>
          </a:blip>
          <a:srcRect/>
          <a:stretch/>
        </p:blipFill>
        <p:spPr>
          <a:xfrm>
            <a:off x="0" y="0"/>
            <a:ext cx="12192000" cy="6865259"/>
          </a:xfrm>
          <a:prstGeom prst="rect">
            <a:avLst/>
          </a:prstGeom>
          <a:noFill/>
        </p:spPr>
      </p:pic>
      <p:pic>
        <p:nvPicPr>
          <p:cNvPr id="3" name="Picture 2">
            <a:extLst>
              <a:ext uri="{FF2B5EF4-FFF2-40B4-BE49-F238E27FC236}">
                <a16:creationId xmlns:a16="http://schemas.microsoft.com/office/drawing/2014/main" id="{DF3CD434-3032-F24E-54D4-D3DC74164B83}"/>
              </a:ext>
            </a:extLst>
          </p:cNvPr>
          <p:cNvPicPr>
            <a:picLocks noChangeAspect="1"/>
          </p:cNvPicPr>
          <p:nvPr userDrawn="1"/>
        </p:nvPicPr>
        <p:blipFill>
          <a:blip r:embed="rId3">
            <a:biLevel thresh="25000"/>
          </a:blip>
          <a:stretch>
            <a:fillRect/>
          </a:stretch>
        </p:blipFill>
        <p:spPr>
          <a:xfrm>
            <a:off x="8575080" y="6185515"/>
            <a:ext cx="2512016" cy="542982"/>
          </a:xfrm>
          <a:prstGeom prst="rect">
            <a:avLst/>
          </a:prstGeom>
        </p:spPr>
      </p:pic>
      <p:sp>
        <p:nvSpPr>
          <p:cNvPr id="4" name="Footer Placeholder 1">
            <a:extLst>
              <a:ext uri="{FF2B5EF4-FFF2-40B4-BE49-F238E27FC236}">
                <a16:creationId xmlns:a16="http://schemas.microsoft.com/office/drawing/2014/main" id="{18DD764B-4E1E-9296-6008-703356D7D9EF}"/>
              </a:ext>
            </a:extLst>
          </p:cNvPr>
          <p:cNvSpPr txBox="1">
            <a:spLocks/>
          </p:cNvSpPr>
          <p:nvPr userDrawn="1"/>
        </p:nvSpPr>
        <p:spPr>
          <a:xfrm>
            <a:off x="11082832" y="6323418"/>
            <a:ext cx="95784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a:solidFill>
                  <a:schemeClr val="bg1"/>
                </a:solidFill>
                <a:latin typeface="Century Gothic" panose="020B0502020202020204" pitchFamily="34" charset="0"/>
              </a:rPr>
              <a:t>|    ecs.org</a:t>
            </a:r>
          </a:p>
        </p:txBody>
      </p:sp>
      <p:sp>
        <p:nvSpPr>
          <p:cNvPr id="5" name="Rectangle 4">
            <a:extLst>
              <a:ext uri="{FF2B5EF4-FFF2-40B4-BE49-F238E27FC236}">
                <a16:creationId xmlns:a16="http://schemas.microsoft.com/office/drawing/2014/main" id="{4BE923EA-B7C1-FA55-692A-43682E10AD51}"/>
              </a:ext>
            </a:extLst>
          </p:cNvPr>
          <p:cNvSpPr/>
          <p:nvPr userDrawn="1"/>
        </p:nvSpPr>
        <p:spPr>
          <a:xfrm>
            <a:off x="0" y="2102741"/>
            <a:ext cx="12192000" cy="2431974"/>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5EDE7F4-93EB-9F1A-28F7-92DD54D051E9}"/>
              </a:ext>
            </a:extLst>
          </p:cNvPr>
          <p:cNvSpPr txBox="1"/>
          <p:nvPr userDrawn="1"/>
        </p:nvSpPr>
        <p:spPr>
          <a:xfrm>
            <a:off x="2915200" y="2228730"/>
            <a:ext cx="8005248" cy="923330"/>
          </a:xfrm>
          <a:prstGeom prst="rect">
            <a:avLst/>
          </a:prstGeom>
          <a:noFill/>
          <a:effectLst>
            <a:outerShdw blurRad="127000" dist="38100" dir="5400000" algn="ctr" rotWithShape="0">
              <a:srgbClr val="000000">
                <a:alpha val="0"/>
              </a:srgbClr>
            </a:outerShdw>
          </a:effectLst>
        </p:spPr>
        <p:txBody>
          <a:bodyPr wrap="square" rtlCol="0">
            <a:spAutoFit/>
          </a:bodyPr>
          <a:lstStyle/>
          <a:p>
            <a:pPr algn="l"/>
            <a:r>
              <a:rPr lang="en-US" sz="5400" b="1" i="0">
                <a:solidFill>
                  <a:srgbClr val="796E65"/>
                </a:solidFill>
                <a:latin typeface="Gotham Bold" pitchFamily="2" charset="0"/>
              </a:rPr>
              <a:t>CONVENE</a:t>
            </a:r>
          </a:p>
        </p:txBody>
      </p:sp>
      <p:sp>
        <p:nvSpPr>
          <p:cNvPr id="7" name="TextBox 6">
            <a:extLst>
              <a:ext uri="{FF2B5EF4-FFF2-40B4-BE49-F238E27FC236}">
                <a16:creationId xmlns:a16="http://schemas.microsoft.com/office/drawing/2014/main" id="{28202E7B-0F46-F598-CDD6-C23966DAD2A4}"/>
              </a:ext>
            </a:extLst>
          </p:cNvPr>
          <p:cNvSpPr txBox="1"/>
          <p:nvPr userDrawn="1"/>
        </p:nvSpPr>
        <p:spPr>
          <a:xfrm>
            <a:off x="2915200" y="3080241"/>
            <a:ext cx="8237482" cy="12464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500" b="0" i="0">
                <a:solidFill>
                  <a:srgbClr val="615550"/>
                </a:solidFill>
                <a:latin typeface="Gotham Book" pitchFamily="2" charset="0"/>
                <a:ea typeface="Gotham Medium" charset="0"/>
                <a:cs typeface="Gotham Medium" charset="0"/>
              </a:rPr>
              <a:t>We create opportunities for education leaders within states and across states to interact, learn and collaborate.</a:t>
            </a:r>
          </a:p>
        </p:txBody>
      </p:sp>
      <p:pic>
        <p:nvPicPr>
          <p:cNvPr id="8" name="Graphic 7">
            <a:extLst>
              <a:ext uri="{FF2B5EF4-FFF2-40B4-BE49-F238E27FC236}">
                <a16:creationId xmlns:a16="http://schemas.microsoft.com/office/drawing/2014/main" id="{19D4AC4D-570E-40BF-4BAF-6BD4D701EC33}"/>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7863" t="12100" r="51250" b="51537"/>
          <a:stretch/>
        </p:blipFill>
        <p:spPr>
          <a:xfrm>
            <a:off x="459929" y="2341980"/>
            <a:ext cx="2091496" cy="2048256"/>
          </a:xfrm>
          <a:prstGeom prst="rect">
            <a:avLst/>
          </a:prstGeom>
        </p:spPr>
      </p:pic>
    </p:spTree>
    <p:extLst>
      <p:ext uri="{BB962C8B-B14F-4D97-AF65-F5344CB8AC3E}">
        <p14:creationId xmlns:p14="http://schemas.microsoft.com/office/powerpoint/2010/main" val="3637125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E140D4-DD10-0134-35F7-BB6760167AA0}"/>
              </a:ext>
            </a:extLst>
          </p:cNvPr>
          <p:cNvPicPr>
            <a:picLocks noChangeAspect="1"/>
          </p:cNvPicPr>
          <p:nvPr userDrawn="1"/>
        </p:nvPicPr>
        <p:blipFill rotWithShape="1">
          <a:blip r:embed="rId2">
            <a:alphaModFix amt="75000"/>
            <a:extLst>
              <a:ext uri="{28A0092B-C50C-407E-A947-70E740481C1C}">
                <a14:useLocalDpi xmlns:a14="http://schemas.microsoft.com/office/drawing/2010/main"/>
              </a:ext>
            </a:extLst>
          </a:blip>
          <a:srcRect/>
          <a:stretch/>
        </p:blipFill>
        <p:spPr>
          <a:xfrm>
            <a:off x="-1" y="0"/>
            <a:ext cx="12214577" cy="6857999"/>
          </a:xfrm>
          <a:prstGeom prst="rect">
            <a:avLst/>
          </a:prstGeom>
        </p:spPr>
      </p:pic>
      <p:pic>
        <p:nvPicPr>
          <p:cNvPr id="5" name="Picture 4">
            <a:extLst>
              <a:ext uri="{FF2B5EF4-FFF2-40B4-BE49-F238E27FC236}">
                <a16:creationId xmlns:a16="http://schemas.microsoft.com/office/drawing/2014/main" id="{8C28A950-E5CC-7D45-A412-9010B2339F8A}"/>
              </a:ext>
            </a:extLst>
          </p:cNvPr>
          <p:cNvPicPr>
            <a:picLocks noChangeAspect="1"/>
          </p:cNvPicPr>
          <p:nvPr userDrawn="1"/>
        </p:nvPicPr>
        <p:blipFill>
          <a:blip r:embed="rId3">
            <a:biLevel thresh="25000"/>
          </a:blip>
          <a:stretch>
            <a:fillRect/>
          </a:stretch>
        </p:blipFill>
        <p:spPr>
          <a:xfrm>
            <a:off x="8575080" y="6185515"/>
            <a:ext cx="2512016" cy="542982"/>
          </a:xfrm>
          <a:prstGeom prst="rect">
            <a:avLst/>
          </a:prstGeom>
        </p:spPr>
      </p:pic>
      <p:sp>
        <p:nvSpPr>
          <p:cNvPr id="8" name="Footer Placeholder 1">
            <a:extLst>
              <a:ext uri="{FF2B5EF4-FFF2-40B4-BE49-F238E27FC236}">
                <a16:creationId xmlns:a16="http://schemas.microsoft.com/office/drawing/2014/main" id="{B858E1FA-D51E-111E-C784-D8BE4016D59D}"/>
              </a:ext>
            </a:extLst>
          </p:cNvPr>
          <p:cNvSpPr txBox="1">
            <a:spLocks/>
          </p:cNvSpPr>
          <p:nvPr userDrawn="1"/>
        </p:nvSpPr>
        <p:spPr>
          <a:xfrm>
            <a:off x="11082832" y="6323418"/>
            <a:ext cx="95784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a:solidFill>
                  <a:schemeClr val="bg1"/>
                </a:solidFill>
                <a:latin typeface="Century Gothic" panose="020B0502020202020204" pitchFamily="34" charset="0"/>
              </a:rPr>
              <a:t>|    ecs.org</a:t>
            </a:r>
          </a:p>
        </p:txBody>
      </p:sp>
      <p:sp>
        <p:nvSpPr>
          <p:cNvPr id="9" name="Rectangle 8">
            <a:extLst>
              <a:ext uri="{FF2B5EF4-FFF2-40B4-BE49-F238E27FC236}">
                <a16:creationId xmlns:a16="http://schemas.microsoft.com/office/drawing/2014/main" id="{1DFA6252-2F43-3022-2C5A-D6AE11210316}"/>
              </a:ext>
            </a:extLst>
          </p:cNvPr>
          <p:cNvSpPr/>
          <p:nvPr userDrawn="1"/>
        </p:nvSpPr>
        <p:spPr>
          <a:xfrm>
            <a:off x="0" y="2103120"/>
            <a:ext cx="12214576" cy="24384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4CD83C9-C08F-236A-E5B4-990031949C66}"/>
              </a:ext>
            </a:extLst>
          </p:cNvPr>
          <p:cNvSpPr txBox="1"/>
          <p:nvPr userDrawn="1"/>
        </p:nvSpPr>
        <p:spPr>
          <a:xfrm>
            <a:off x="2916936" y="2234078"/>
            <a:ext cx="4165599" cy="923330"/>
          </a:xfrm>
          <a:prstGeom prst="rect">
            <a:avLst/>
          </a:prstGeom>
          <a:noFill/>
          <a:effectLst>
            <a:outerShdw blurRad="127000" dist="38100" dir="5400000" algn="ctr" rotWithShape="0">
              <a:srgbClr val="000000">
                <a:alpha val="0"/>
              </a:srgbClr>
            </a:outerShdw>
          </a:effectLst>
        </p:spPr>
        <p:txBody>
          <a:bodyPr wrap="square" rtlCol="0">
            <a:spAutoFit/>
          </a:bodyPr>
          <a:lstStyle/>
          <a:p>
            <a:pPr algn="l"/>
            <a:r>
              <a:rPr lang="en-US" sz="5400" b="1" i="0">
                <a:solidFill>
                  <a:srgbClr val="796E65"/>
                </a:solidFill>
                <a:latin typeface="Gotham Bold" pitchFamily="2" charset="0"/>
              </a:rPr>
              <a:t>COUNSEL</a:t>
            </a:r>
          </a:p>
        </p:txBody>
      </p:sp>
      <p:sp>
        <p:nvSpPr>
          <p:cNvPr id="13" name="TextBox 12">
            <a:extLst>
              <a:ext uri="{FF2B5EF4-FFF2-40B4-BE49-F238E27FC236}">
                <a16:creationId xmlns:a16="http://schemas.microsoft.com/office/drawing/2014/main" id="{07A7CC18-0257-2E0B-408E-87A052D38546}"/>
              </a:ext>
            </a:extLst>
          </p:cNvPr>
          <p:cNvSpPr txBox="1"/>
          <p:nvPr userDrawn="1"/>
        </p:nvSpPr>
        <p:spPr>
          <a:xfrm>
            <a:off x="2916936" y="3081528"/>
            <a:ext cx="9012686" cy="1200329"/>
          </a:xfrm>
          <a:prstGeom prst="rect">
            <a:avLst/>
          </a:prstGeom>
          <a:noFill/>
        </p:spPr>
        <p:txBody>
          <a:bodyPr wrap="square" rtlCol="0">
            <a:spAutoFit/>
          </a:bodyPr>
          <a:lstStyle/>
          <a:p>
            <a:pPr algn="l"/>
            <a:r>
              <a:rPr lang="en-US" sz="2400" b="0" i="0">
                <a:solidFill>
                  <a:srgbClr val="615550"/>
                </a:solidFill>
                <a:latin typeface="Gotham Book" pitchFamily="2" charset="0"/>
                <a:ea typeface="Gotham Medium" charset="0"/>
                <a:cs typeface="Gotham Medium" charset="0"/>
              </a:rPr>
              <a:t>We provide unbiased advice on policy plans, review and consult on proposed legislation, and testify at legislative hearings as third-party experts.</a:t>
            </a:r>
          </a:p>
        </p:txBody>
      </p:sp>
      <p:pic>
        <p:nvPicPr>
          <p:cNvPr id="15" name="Graphic 14">
            <a:extLst>
              <a:ext uri="{FF2B5EF4-FFF2-40B4-BE49-F238E27FC236}">
                <a16:creationId xmlns:a16="http://schemas.microsoft.com/office/drawing/2014/main" id="{3C5C3000-F10C-4FF9-B2A7-E24B1715C44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74114" t="11292" r="5000" b="52344"/>
          <a:stretch/>
        </p:blipFill>
        <p:spPr>
          <a:xfrm>
            <a:off x="494815" y="2295652"/>
            <a:ext cx="2091496" cy="2048256"/>
          </a:xfrm>
          <a:prstGeom prst="rect">
            <a:avLst/>
          </a:prstGeom>
        </p:spPr>
      </p:pic>
    </p:spTree>
    <p:extLst>
      <p:ext uri="{BB962C8B-B14F-4D97-AF65-F5344CB8AC3E}">
        <p14:creationId xmlns:p14="http://schemas.microsoft.com/office/powerpoint/2010/main" val="2868738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A0A58B-4F3B-EA42-BE93-39CD0FBFF989}"/>
              </a:ext>
            </a:extLst>
          </p:cNvPr>
          <p:cNvPicPr>
            <a:picLocks noChangeAspect="1"/>
          </p:cNvPicPr>
          <p:nvPr userDrawn="1"/>
        </p:nvPicPr>
        <p:blipFill rotWithShape="1">
          <a:blip r:embed="rId2">
            <a:alphaModFix amt="75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426E7A00-144F-E185-FD9A-B541942541CE}"/>
              </a:ext>
            </a:extLst>
          </p:cNvPr>
          <p:cNvPicPr>
            <a:picLocks noChangeAspect="1"/>
          </p:cNvPicPr>
          <p:nvPr userDrawn="1"/>
        </p:nvPicPr>
        <p:blipFill>
          <a:blip r:embed="rId3">
            <a:biLevel thresh="25000"/>
          </a:blip>
          <a:stretch>
            <a:fillRect/>
          </a:stretch>
        </p:blipFill>
        <p:spPr>
          <a:xfrm>
            <a:off x="8575080" y="6185515"/>
            <a:ext cx="2512016" cy="542982"/>
          </a:xfrm>
          <a:prstGeom prst="rect">
            <a:avLst/>
          </a:prstGeom>
        </p:spPr>
      </p:pic>
      <p:sp>
        <p:nvSpPr>
          <p:cNvPr id="6" name="Footer Placeholder 1">
            <a:extLst>
              <a:ext uri="{FF2B5EF4-FFF2-40B4-BE49-F238E27FC236}">
                <a16:creationId xmlns:a16="http://schemas.microsoft.com/office/drawing/2014/main" id="{5EB3DE1B-7C63-69FA-D90D-54F1DAF29D0E}"/>
              </a:ext>
            </a:extLst>
          </p:cNvPr>
          <p:cNvSpPr txBox="1">
            <a:spLocks/>
          </p:cNvSpPr>
          <p:nvPr userDrawn="1"/>
        </p:nvSpPr>
        <p:spPr>
          <a:xfrm>
            <a:off x="11082832" y="6323418"/>
            <a:ext cx="95784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a:solidFill>
                  <a:schemeClr val="bg1"/>
                </a:solidFill>
                <a:latin typeface="Century Gothic" panose="020B0502020202020204" pitchFamily="34" charset="0"/>
              </a:rPr>
              <a:t>|    ecs.org</a:t>
            </a:r>
          </a:p>
        </p:txBody>
      </p:sp>
      <p:sp>
        <p:nvSpPr>
          <p:cNvPr id="7" name="Rectangle 6">
            <a:extLst>
              <a:ext uri="{FF2B5EF4-FFF2-40B4-BE49-F238E27FC236}">
                <a16:creationId xmlns:a16="http://schemas.microsoft.com/office/drawing/2014/main" id="{EB6AB465-EF24-2F6E-D698-3DB4A2AB0BD0}"/>
              </a:ext>
            </a:extLst>
          </p:cNvPr>
          <p:cNvSpPr/>
          <p:nvPr userDrawn="1"/>
        </p:nvSpPr>
        <p:spPr>
          <a:xfrm>
            <a:off x="0" y="2103120"/>
            <a:ext cx="12208106" cy="24384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5E5E180-FCC9-46D6-8915-F9A69D2FFA69}"/>
              </a:ext>
            </a:extLst>
          </p:cNvPr>
          <p:cNvSpPr txBox="1"/>
          <p:nvPr userDrawn="1"/>
        </p:nvSpPr>
        <p:spPr>
          <a:xfrm>
            <a:off x="2916936" y="2396236"/>
            <a:ext cx="3454399" cy="923330"/>
          </a:xfrm>
          <a:prstGeom prst="rect">
            <a:avLst/>
          </a:prstGeom>
          <a:noFill/>
          <a:effectLst>
            <a:outerShdw blurRad="127000" dist="38100" dir="5400000" algn="ctr" rotWithShape="0">
              <a:srgbClr val="000000">
                <a:alpha val="0"/>
              </a:srgbClr>
            </a:outerShdw>
          </a:effectLst>
        </p:spPr>
        <p:txBody>
          <a:bodyPr wrap="square" rtlCol="0">
            <a:spAutoFit/>
          </a:bodyPr>
          <a:lstStyle/>
          <a:p>
            <a:pPr algn="l"/>
            <a:r>
              <a:rPr lang="en-US" sz="5400" b="1" i="0">
                <a:solidFill>
                  <a:srgbClr val="796E65"/>
                </a:solidFill>
                <a:latin typeface="Gotham Bold" pitchFamily="2" charset="0"/>
              </a:rPr>
              <a:t>REPORT</a:t>
            </a:r>
          </a:p>
        </p:txBody>
      </p:sp>
      <p:sp>
        <p:nvSpPr>
          <p:cNvPr id="11" name="TextBox 10">
            <a:extLst>
              <a:ext uri="{FF2B5EF4-FFF2-40B4-BE49-F238E27FC236}">
                <a16:creationId xmlns:a16="http://schemas.microsoft.com/office/drawing/2014/main" id="{827F41FD-3039-97D0-B180-612321DADFAB}"/>
              </a:ext>
            </a:extLst>
          </p:cNvPr>
          <p:cNvSpPr txBox="1"/>
          <p:nvPr userDrawn="1"/>
        </p:nvSpPr>
        <p:spPr>
          <a:xfrm>
            <a:off x="2916936" y="3246628"/>
            <a:ext cx="6891817" cy="830997"/>
          </a:xfrm>
          <a:prstGeom prst="rect">
            <a:avLst/>
          </a:prstGeom>
          <a:noFill/>
        </p:spPr>
        <p:txBody>
          <a:bodyPr wrap="square" rtlCol="0">
            <a:spAutoFit/>
          </a:bodyPr>
          <a:lstStyle/>
          <a:p>
            <a:pPr algn="l"/>
            <a:r>
              <a:rPr lang="en-US" sz="2400" b="0" i="0">
                <a:solidFill>
                  <a:srgbClr val="615550"/>
                </a:solidFill>
                <a:latin typeface="Gotham Book" pitchFamily="2" charset="0"/>
                <a:ea typeface="Gotham Medium" charset="0"/>
                <a:cs typeface="Gotham Medium" charset="0"/>
              </a:rPr>
              <a:t>We issue concise, factual reports on a wide</a:t>
            </a:r>
            <a:br>
              <a:rPr lang="en-US" sz="2400" b="0" i="0">
                <a:solidFill>
                  <a:srgbClr val="615550"/>
                </a:solidFill>
                <a:latin typeface="Gotham Book" pitchFamily="2" charset="0"/>
                <a:ea typeface="Gotham Medium" charset="0"/>
                <a:cs typeface="Gotham Medium" charset="0"/>
              </a:rPr>
            </a:br>
            <a:r>
              <a:rPr lang="en-US" sz="2400" b="0" i="0">
                <a:solidFill>
                  <a:srgbClr val="615550"/>
                </a:solidFill>
                <a:latin typeface="Gotham Book" pitchFamily="2" charset="0"/>
                <a:ea typeface="Gotham Medium" charset="0"/>
                <a:cs typeface="Gotham Medium" charset="0"/>
              </a:rPr>
              <a:t>variety of education topics.</a:t>
            </a:r>
          </a:p>
        </p:txBody>
      </p:sp>
      <p:pic>
        <p:nvPicPr>
          <p:cNvPr id="12" name="Graphic 11">
            <a:extLst>
              <a:ext uri="{FF2B5EF4-FFF2-40B4-BE49-F238E27FC236}">
                <a16:creationId xmlns:a16="http://schemas.microsoft.com/office/drawing/2014/main" id="{0B844A82-360F-873A-45A5-0CEEBC285D23}"/>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51341" t="11575" r="27773" b="52061"/>
          <a:stretch/>
        </p:blipFill>
        <p:spPr>
          <a:xfrm>
            <a:off x="469900" y="2306320"/>
            <a:ext cx="2091496" cy="2048256"/>
          </a:xfrm>
          <a:prstGeom prst="rect">
            <a:avLst/>
          </a:prstGeom>
        </p:spPr>
      </p:pic>
    </p:spTree>
    <p:extLst>
      <p:ext uri="{BB962C8B-B14F-4D97-AF65-F5344CB8AC3E}">
        <p14:creationId xmlns:p14="http://schemas.microsoft.com/office/powerpoint/2010/main" val="29662380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E62F432-24C8-89AD-2A07-8DC060866B40}"/>
              </a:ext>
            </a:extLst>
          </p:cNvPr>
          <p:cNvPicPr>
            <a:picLocks noChangeAspect="1"/>
          </p:cNvPicPr>
          <p:nvPr userDrawn="1"/>
        </p:nvPicPr>
        <p:blipFill rotWithShape="1">
          <a:blip r:embed="rId2">
            <a:alphaModFix amt="75000"/>
            <a:extLst>
              <a:ext uri="{28A0092B-C50C-407E-A947-70E740481C1C}">
                <a14:useLocalDpi xmlns:a14="http://schemas.microsoft.com/office/drawing/2010/main"/>
              </a:ext>
            </a:extLst>
          </a:blip>
          <a:srcRect/>
          <a:stretch/>
        </p:blipFill>
        <p:spPr>
          <a:xfrm>
            <a:off x="0" y="1"/>
            <a:ext cx="12192917" cy="6858000"/>
          </a:xfrm>
          <a:prstGeom prst="rect">
            <a:avLst/>
          </a:prstGeom>
        </p:spPr>
      </p:pic>
      <p:pic>
        <p:nvPicPr>
          <p:cNvPr id="17" name="Picture 16">
            <a:extLst>
              <a:ext uri="{FF2B5EF4-FFF2-40B4-BE49-F238E27FC236}">
                <a16:creationId xmlns:a16="http://schemas.microsoft.com/office/drawing/2014/main" id="{6C3272DE-753D-38ED-F4DF-6922D4084BAF}"/>
              </a:ext>
            </a:extLst>
          </p:cNvPr>
          <p:cNvPicPr>
            <a:picLocks noChangeAspect="1"/>
          </p:cNvPicPr>
          <p:nvPr userDrawn="1"/>
        </p:nvPicPr>
        <p:blipFill>
          <a:blip r:embed="rId3">
            <a:biLevel thresh="25000"/>
          </a:blip>
          <a:stretch>
            <a:fillRect/>
          </a:stretch>
        </p:blipFill>
        <p:spPr>
          <a:xfrm>
            <a:off x="8575080" y="6185515"/>
            <a:ext cx="2512016" cy="542982"/>
          </a:xfrm>
          <a:prstGeom prst="rect">
            <a:avLst/>
          </a:prstGeom>
        </p:spPr>
      </p:pic>
      <p:sp>
        <p:nvSpPr>
          <p:cNvPr id="18" name="Footer Placeholder 1">
            <a:extLst>
              <a:ext uri="{FF2B5EF4-FFF2-40B4-BE49-F238E27FC236}">
                <a16:creationId xmlns:a16="http://schemas.microsoft.com/office/drawing/2014/main" id="{E43E8D63-7C29-A709-56F5-4DE174AC9837}"/>
              </a:ext>
            </a:extLst>
          </p:cNvPr>
          <p:cNvSpPr txBox="1">
            <a:spLocks/>
          </p:cNvSpPr>
          <p:nvPr userDrawn="1"/>
        </p:nvSpPr>
        <p:spPr>
          <a:xfrm>
            <a:off x="11082832" y="6323418"/>
            <a:ext cx="95784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a:solidFill>
                  <a:schemeClr val="bg1"/>
                </a:solidFill>
                <a:latin typeface="Century Gothic" panose="020B0502020202020204" pitchFamily="34" charset="0"/>
              </a:rPr>
              <a:t>|    ecs.org</a:t>
            </a:r>
          </a:p>
        </p:txBody>
      </p:sp>
      <p:sp>
        <p:nvSpPr>
          <p:cNvPr id="19" name="Rectangle 18">
            <a:extLst>
              <a:ext uri="{FF2B5EF4-FFF2-40B4-BE49-F238E27FC236}">
                <a16:creationId xmlns:a16="http://schemas.microsoft.com/office/drawing/2014/main" id="{382C59DF-399F-2160-FC88-50C066DC8F4A}"/>
              </a:ext>
            </a:extLst>
          </p:cNvPr>
          <p:cNvSpPr/>
          <p:nvPr userDrawn="1"/>
        </p:nvSpPr>
        <p:spPr>
          <a:xfrm>
            <a:off x="0" y="2103120"/>
            <a:ext cx="12192000" cy="2394065"/>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C33C99E-4A0C-DEC2-81E4-E7DDCD4CB31D}"/>
              </a:ext>
            </a:extLst>
          </p:cNvPr>
          <p:cNvSpPr txBox="1"/>
          <p:nvPr userDrawn="1"/>
        </p:nvSpPr>
        <p:spPr>
          <a:xfrm>
            <a:off x="2916936" y="2396236"/>
            <a:ext cx="4322112" cy="923330"/>
          </a:xfrm>
          <a:prstGeom prst="rect">
            <a:avLst/>
          </a:prstGeom>
          <a:noFill/>
          <a:effectLst>
            <a:outerShdw blurRad="127000" dist="38100" dir="5400000" algn="ctr" rotWithShape="0">
              <a:srgbClr val="000000">
                <a:alpha val="0"/>
              </a:srgbClr>
            </a:outerShdw>
          </a:effectLst>
        </p:spPr>
        <p:txBody>
          <a:bodyPr wrap="square" rtlCol="0">
            <a:spAutoFit/>
          </a:bodyPr>
          <a:lstStyle/>
          <a:p>
            <a:pPr algn="l"/>
            <a:r>
              <a:rPr lang="en-US" sz="5400" b="1" i="0">
                <a:solidFill>
                  <a:srgbClr val="796E65"/>
                </a:solidFill>
                <a:latin typeface="Gotham Bold" pitchFamily="2" charset="0"/>
              </a:rPr>
              <a:t>RESEARCH</a:t>
            </a:r>
          </a:p>
        </p:txBody>
      </p:sp>
      <p:sp>
        <p:nvSpPr>
          <p:cNvPr id="21" name="TextBox 20">
            <a:extLst>
              <a:ext uri="{FF2B5EF4-FFF2-40B4-BE49-F238E27FC236}">
                <a16:creationId xmlns:a16="http://schemas.microsoft.com/office/drawing/2014/main" id="{CD82A5F1-6B34-487D-7821-8986AB1045B0}"/>
              </a:ext>
            </a:extLst>
          </p:cNvPr>
          <p:cNvSpPr txBox="1"/>
          <p:nvPr userDrawn="1"/>
        </p:nvSpPr>
        <p:spPr>
          <a:xfrm>
            <a:off x="2916937" y="3246628"/>
            <a:ext cx="9275064" cy="830997"/>
          </a:xfrm>
          <a:prstGeom prst="rect">
            <a:avLst/>
          </a:prstGeom>
          <a:noFill/>
        </p:spPr>
        <p:txBody>
          <a:bodyPr wrap="square" rtlCol="0">
            <a:spAutoFit/>
          </a:bodyPr>
          <a:lstStyle/>
          <a:p>
            <a:pPr algn="l"/>
            <a:r>
              <a:rPr lang="en-US" sz="2400" b="0" i="0">
                <a:solidFill>
                  <a:srgbClr val="615550"/>
                </a:solidFill>
                <a:latin typeface="Gotham Book" pitchFamily="2" charset="0"/>
                <a:ea typeface="Gotham Medium" charset="0"/>
                <a:cs typeface="Gotham Medium" charset="0"/>
              </a:rPr>
              <a:t>We review the latest research and summarize it into </a:t>
            </a:r>
            <a:br>
              <a:rPr lang="en-US" sz="2400" b="0" i="0">
                <a:solidFill>
                  <a:srgbClr val="615550"/>
                </a:solidFill>
                <a:latin typeface="Gotham Book" pitchFamily="2" charset="0"/>
                <a:ea typeface="Gotham Medium" charset="0"/>
                <a:cs typeface="Gotham Medium" charset="0"/>
              </a:rPr>
            </a:br>
            <a:r>
              <a:rPr lang="en-US" sz="2400" b="0" i="0">
                <a:solidFill>
                  <a:srgbClr val="615550"/>
                </a:solidFill>
                <a:latin typeface="Gotham Book" pitchFamily="2" charset="0"/>
                <a:ea typeface="Gotham Medium" charset="0"/>
                <a:cs typeface="Gotham Medium" charset="0"/>
              </a:rPr>
              <a:t>concise policy implications and recommendations.</a:t>
            </a:r>
          </a:p>
        </p:txBody>
      </p:sp>
      <p:pic>
        <p:nvPicPr>
          <p:cNvPr id="22" name="Graphic 21">
            <a:extLst>
              <a:ext uri="{FF2B5EF4-FFF2-40B4-BE49-F238E27FC236}">
                <a16:creationId xmlns:a16="http://schemas.microsoft.com/office/drawing/2014/main" id="{6DF38DD8-6347-DE86-B5ED-8E175DAD7D49}"/>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4386" t="11365" r="74727" b="52271"/>
          <a:stretch/>
        </p:blipFill>
        <p:spPr>
          <a:xfrm>
            <a:off x="431800" y="2305951"/>
            <a:ext cx="2091497" cy="2048256"/>
          </a:xfrm>
          <a:prstGeom prst="rect">
            <a:avLst/>
          </a:prstGeom>
        </p:spPr>
      </p:pic>
    </p:spTree>
    <p:extLst>
      <p:ext uri="{BB962C8B-B14F-4D97-AF65-F5344CB8AC3E}">
        <p14:creationId xmlns:p14="http://schemas.microsoft.com/office/powerpoint/2010/main" val="3803344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6.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DFFF1E-4ABC-69A9-39B3-37BB78A560B1}"/>
              </a:ext>
            </a:extLst>
          </p:cNvPr>
          <p:cNvSpPr>
            <a:spLocks noGrp="1"/>
          </p:cNvSpPr>
          <p:nvPr>
            <p:ph type="title"/>
          </p:nvPr>
        </p:nvSpPr>
        <p:spPr>
          <a:xfrm>
            <a:off x="838200" y="365125"/>
            <a:ext cx="10515600" cy="930275"/>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A01C80F9-C448-8B05-F8D4-27B9F28E72FD}"/>
              </a:ext>
            </a:extLst>
          </p:cNvPr>
          <p:cNvSpPr>
            <a:spLocks noGrp="1"/>
          </p:cNvSpPr>
          <p:nvPr>
            <p:ph type="body" idx="1"/>
          </p:nvPr>
        </p:nvSpPr>
        <p:spPr>
          <a:xfrm>
            <a:off x="838200" y="1433303"/>
            <a:ext cx="10515600" cy="474366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1863789"/>
      </p:ext>
    </p:extLst>
  </p:cSld>
  <p:clrMap bg1="lt1" tx1="dk1" bg2="lt2" tx2="dk2" accent1="accent1" accent2="accent2" accent3="accent3" accent4="accent4" accent5="accent5" accent6="accent6" hlink="hlink" folHlink="folHlink"/>
  <p:sldLayoutIdLst>
    <p:sldLayoutId id="2147483781" r:id="rId1"/>
    <p:sldLayoutId id="2147483731" r:id="rId2"/>
    <p:sldLayoutId id="2147483785" r:id="rId3"/>
    <p:sldLayoutId id="2147483786" r:id="rId4"/>
    <p:sldLayoutId id="2147483783" r:id="rId5"/>
    <p:sldLayoutId id="2147483655" r:id="rId6"/>
    <p:sldLayoutId id="2147483784" r:id="rId7"/>
    <p:sldLayoutId id="2147483732" r:id="rId8"/>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97478A"/>
            </a:gs>
            <a:gs pos="100000">
              <a:srgbClr val="5C3077"/>
            </a:gs>
          </a:gsLst>
          <a:lin ang="27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0B9C35-BA0B-CFFE-FD17-A282BD091DAD}"/>
              </a:ext>
            </a:extLst>
          </p:cNvPr>
          <p:cNvPicPr>
            <a:picLocks noChangeAspect="1"/>
          </p:cNvPicPr>
          <p:nvPr userDrawn="1"/>
        </p:nvPicPr>
        <p:blipFill>
          <a:blip r:embed="rId8">
            <a:biLevel thresh="25000"/>
          </a:blip>
          <a:stretch>
            <a:fillRect/>
          </a:stretch>
        </p:blipFill>
        <p:spPr>
          <a:xfrm>
            <a:off x="8575080" y="6185515"/>
            <a:ext cx="2512016" cy="542982"/>
          </a:xfrm>
          <a:prstGeom prst="rect">
            <a:avLst/>
          </a:prstGeom>
        </p:spPr>
      </p:pic>
      <p:sp>
        <p:nvSpPr>
          <p:cNvPr id="5" name="Footer Placeholder 1">
            <a:extLst>
              <a:ext uri="{FF2B5EF4-FFF2-40B4-BE49-F238E27FC236}">
                <a16:creationId xmlns:a16="http://schemas.microsoft.com/office/drawing/2014/main" id="{B60879B6-66B1-8F77-0C90-9E7C2D69BD43}"/>
              </a:ext>
            </a:extLst>
          </p:cNvPr>
          <p:cNvSpPr txBox="1">
            <a:spLocks/>
          </p:cNvSpPr>
          <p:nvPr userDrawn="1"/>
        </p:nvSpPr>
        <p:spPr>
          <a:xfrm>
            <a:off x="11082832" y="6323418"/>
            <a:ext cx="95784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a:solidFill>
                  <a:schemeClr val="bg1"/>
                </a:solidFill>
                <a:latin typeface="Century Gothic" panose="020B0502020202020204" pitchFamily="34" charset="0"/>
              </a:rPr>
              <a:t>|    </a:t>
            </a:r>
            <a:r>
              <a:rPr lang="en-US" sz="1100" err="1">
                <a:solidFill>
                  <a:schemeClr val="bg1"/>
                </a:solidFill>
                <a:latin typeface="Century Gothic" panose="020B0502020202020204" pitchFamily="34" charset="0"/>
              </a:rPr>
              <a:t>ecs.org</a:t>
            </a:r>
            <a:endParaRPr lang="en-US" sz="1100">
              <a:solidFill>
                <a:schemeClr val="bg1"/>
              </a:solidFill>
              <a:latin typeface="Century Gothic" panose="020B0502020202020204" pitchFamily="34" charset="0"/>
            </a:endParaRPr>
          </a:p>
        </p:txBody>
      </p:sp>
      <p:sp>
        <p:nvSpPr>
          <p:cNvPr id="6" name="Title Placeholder 1">
            <a:extLst>
              <a:ext uri="{FF2B5EF4-FFF2-40B4-BE49-F238E27FC236}">
                <a16:creationId xmlns:a16="http://schemas.microsoft.com/office/drawing/2014/main" id="{DDDBD9C7-4C10-DB16-9385-F1C498199EFF}"/>
              </a:ext>
            </a:extLst>
          </p:cNvPr>
          <p:cNvSpPr>
            <a:spLocks noGrp="1"/>
          </p:cNvSpPr>
          <p:nvPr>
            <p:ph type="title"/>
          </p:nvPr>
        </p:nvSpPr>
        <p:spPr>
          <a:xfrm>
            <a:off x="838200" y="365125"/>
            <a:ext cx="10515600" cy="930275"/>
          </a:xfrm>
          <a:prstGeom prst="rect">
            <a:avLst/>
          </a:prstGeom>
        </p:spPr>
        <p:txBody>
          <a:bodyPr vert="horz" lIns="91440" tIns="45720" rIns="91440" bIns="45720" rtlCol="0" anchor="t">
            <a:noAutofit/>
          </a:bodyPr>
          <a:lstStyle/>
          <a:p>
            <a:r>
              <a:rPr lang="en-US"/>
              <a:t>Click to edit Master title style</a:t>
            </a:r>
          </a:p>
        </p:txBody>
      </p:sp>
      <p:sp>
        <p:nvSpPr>
          <p:cNvPr id="7" name="Text Placeholder 2">
            <a:extLst>
              <a:ext uri="{FF2B5EF4-FFF2-40B4-BE49-F238E27FC236}">
                <a16:creationId xmlns:a16="http://schemas.microsoft.com/office/drawing/2014/main" id="{D3555EFC-CE63-631F-A039-182EB9F2A0E1}"/>
              </a:ext>
            </a:extLst>
          </p:cNvPr>
          <p:cNvSpPr>
            <a:spLocks noGrp="1"/>
          </p:cNvSpPr>
          <p:nvPr>
            <p:ph type="body" idx="1"/>
          </p:nvPr>
        </p:nvSpPr>
        <p:spPr>
          <a:xfrm>
            <a:off x="838200" y="1433303"/>
            <a:ext cx="10515600" cy="474366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847172"/>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Lst>
  <p:hf sldNum="0" hdr="0" dt="0"/>
  <p:txStyles>
    <p:titleStyle>
      <a:lvl1pPr algn="l" defTabSz="914400" rtl="0" eaLnBrk="1" latinLnBrk="0" hangingPunct="1">
        <a:lnSpc>
          <a:spcPct val="90000"/>
        </a:lnSpc>
        <a:spcBef>
          <a:spcPct val="0"/>
        </a:spcBef>
        <a:buNone/>
        <a:defRPr sz="4400" b="1" i="0"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D7C550E-BD05-D15F-1AC5-25D3BFE2ECDD}"/>
              </a:ext>
            </a:extLst>
          </p:cNvPr>
          <p:cNvSpPr txBox="1">
            <a:spLocks/>
          </p:cNvSpPr>
          <p:nvPr userDrawn="1"/>
        </p:nvSpPr>
        <p:spPr>
          <a:xfrm>
            <a:off x="11082832" y="6293922"/>
            <a:ext cx="957843" cy="365125"/>
          </a:xfrm>
          <a:prstGeom prst="rect">
            <a:avLst/>
          </a:prstGeom>
        </p:spPr>
        <p:txBody>
          <a:bodyPr vert="horz" lIns="91440" tIns="45720" rIns="91440" bIns="45720" rtlCol="0">
            <a:normAutofit/>
          </a:bodyPr>
          <a:lstStyle>
            <a:lvl1pPr marL="0" indent="0" algn="l" defTabSz="914400" rtl="0" eaLnBrk="1" latinLnBrk="0" hangingPunct="1">
              <a:lnSpc>
                <a:spcPct val="130000"/>
              </a:lnSpc>
              <a:spcBef>
                <a:spcPts val="1000"/>
              </a:spcBef>
              <a:buFont typeface="Arial" panose="020B0604020202020204" pitchFamily="34" charset="0"/>
              <a:buNone/>
              <a:defRPr sz="28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a:solidFill>
                  <a:srgbClr val="7A6F66"/>
                </a:solidFill>
              </a:rPr>
              <a:t>|    </a:t>
            </a:r>
            <a:r>
              <a:rPr lang="en-US" sz="1100" err="1">
                <a:solidFill>
                  <a:srgbClr val="7A6F66"/>
                </a:solidFill>
              </a:rPr>
              <a:t>ecs.org</a:t>
            </a:r>
            <a:endParaRPr lang="en-US" sz="1100">
              <a:solidFill>
                <a:srgbClr val="7A6F66"/>
              </a:solidFill>
            </a:endParaRPr>
          </a:p>
        </p:txBody>
      </p:sp>
      <p:pic>
        <p:nvPicPr>
          <p:cNvPr id="3" name="Picture 2">
            <a:extLst>
              <a:ext uri="{FF2B5EF4-FFF2-40B4-BE49-F238E27FC236}">
                <a16:creationId xmlns:a16="http://schemas.microsoft.com/office/drawing/2014/main" id="{8CE8F4DC-1957-9510-B417-8683AC702003}"/>
              </a:ext>
            </a:extLst>
          </p:cNvPr>
          <p:cNvPicPr>
            <a:picLocks noChangeAspect="1"/>
          </p:cNvPicPr>
          <p:nvPr userDrawn="1"/>
        </p:nvPicPr>
        <p:blipFill>
          <a:blip r:embed="rId21"/>
          <a:stretch>
            <a:fillRect/>
          </a:stretch>
        </p:blipFill>
        <p:spPr>
          <a:xfrm>
            <a:off x="8575082" y="6185515"/>
            <a:ext cx="2512016" cy="542981"/>
          </a:xfrm>
          <a:prstGeom prst="rect">
            <a:avLst/>
          </a:prstGeom>
        </p:spPr>
      </p:pic>
      <p:sp>
        <p:nvSpPr>
          <p:cNvPr id="6" name="Title Placeholder 1">
            <a:extLst>
              <a:ext uri="{FF2B5EF4-FFF2-40B4-BE49-F238E27FC236}">
                <a16:creationId xmlns:a16="http://schemas.microsoft.com/office/drawing/2014/main" id="{4FC27D6A-8DAF-ED66-829F-1D1FDAC36A49}"/>
              </a:ext>
            </a:extLst>
          </p:cNvPr>
          <p:cNvSpPr>
            <a:spLocks noGrp="1"/>
          </p:cNvSpPr>
          <p:nvPr>
            <p:ph type="title"/>
          </p:nvPr>
        </p:nvSpPr>
        <p:spPr>
          <a:xfrm>
            <a:off x="838200" y="365125"/>
            <a:ext cx="10515600" cy="930275"/>
          </a:xfrm>
          <a:prstGeom prst="rect">
            <a:avLst/>
          </a:prstGeom>
        </p:spPr>
        <p:txBody>
          <a:bodyPr vert="horz" lIns="91440" tIns="45720" rIns="91440" bIns="45720" rtlCol="0" anchor="t">
            <a:noAutofit/>
          </a:bodyPr>
          <a:lstStyle/>
          <a:p>
            <a:r>
              <a:rPr lang="en-US"/>
              <a:t>Click to edit Master title style</a:t>
            </a:r>
          </a:p>
        </p:txBody>
      </p:sp>
      <p:sp>
        <p:nvSpPr>
          <p:cNvPr id="7" name="Text Placeholder 2">
            <a:extLst>
              <a:ext uri="{FF2B5EF4-FFF2-40B4-BE49-F238E27FC236}">
                <a16:creationId xmlns:a16="http://schemas.microsoft.com/office/drawing/2014/main" id="{E7D48E6D-A6F6-DB95-CE6F-1D0F078C19E8}"/>
              </a:ext>
            </a:extLst>
          </p:cNvPr>
          <p:cNvSpPr>
            <a:spLocks noGrp="1"/>
          </p:cNvSpPr>
          <p:nvPr>
            <p:ph type="body" idx="1"/>
          </p:nvPr>
        </p:nvSpPr>
        <p:spPr>
          <a:xfrm>
            <a:off x="838200" y="1433303"/>
            <a:ext cx="10515600" cy="4743660"/>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2924750"/>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Lst>
  <p:hf sldNum="0" hdr="0" dt="0"/>
  <p:txStyles>
    <p:titleStyle>
      <a:lvl1pPr algn="l" defTabSz="914400" rtl="0" eaLnBrk="1" latinLnBrk="0" hangingPunct="1">
        <a:lnSpc>
          <a:spcPct val="90000"/>
        </a:lnSpc>
        <a:spcBef>
          <a:spcPct val="0"/>
        </a:spcBef>
        <a:buNone/>
        <a:defRPr sz="4500" b="1"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5DC_E44DC8A7.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5E0_119995D7.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3" Type="http://schemas.openxmlformats.org/officeDocument/2006/relationships/image" Target="../media/image26.png"/><Relationship Id="rId18" Type="http://schemas.openxmlformats.org/officeDocument/2006/relationships/image" Target="../media/image31.svg"/><Relationship Id="rId26" Type="http://schemas.openxmlformats.org/officeDocument/2006/relationships/image" Target="../media/image39.svg"/><Relationship Id="rId3" Type="http://schemas.openxmlformats.org/officeDocument/2006/relationships/image" Target="../media/image16.svg"/><Relationship Id="rId21" Type="http://schemas.openxmlformats.org/officeDocument/2006/relationships/image" Target="../media/image34.svg"/><Relationship Id="rId34" Type="http://schemas.openxmlformats.org/officeDocument/2006/relationships/image" Target="../media/image47.svg"/><Relationship Id="rId7" Type="http://schemas.openxmlformats.org/officeDocument/2006/relationships/image" Target="../media/image20.svg"/><Relationship Id="rId12" Type="http://schemas.openxmlformats.org/officeDocument/2006/relationships/image" Target="../media/image25.svg"/><Relationship Id="rId17" Type="http://schemas.openxmlformats.org/officeDocument/2006/relationships/image" Target="../media/image30.svg"/><Relationship Id="rId25" Type="http://schemas.openxmlformats.org/officeDocument/2006/relationships/image" Target="../media/image38.svg"/><Relationship Id="rId33" Type="http://schemas.openxmlformats.org/officeDocument/2006/relationships/image" Target="../media/image46.svg"/><Relationship Id="rId2" Type="http://schemas.openxmlformats.org/officeDocument/2006/relationships/notesSlide" Target="../notesSlides/notesSlide8.xml"/><Relationship Id="rId16" Type="http://schemas.openxmlformats.org/officeDocument/2006/relationships/image" Target="../media/image29.svg"/><Relationship Id="rId20" Type="http://schemas.openxmlformats.org/officeDocument/2006/relationships/image" Target="../media/image33.png"/><Relationship Id="rId29"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svg"/><Relationship Id="rId24" Type="http://schemas.openxmlformats.org/officeDocument/2006/relationships/image" Target="../media/image37.svg"/><Relationship Id="rId32" Type="http://schemas.openxmlformats.org/officeDocument/2006/relationships/image" Target="../media/image45.sv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28" Type="http://schemas.openxmlformats.org/officeDocument/2006/relationships/image" Target="../media/image41.svg"/><Relationship Id="rId10" Type="http://schemas.openxmlformats.org/officeDocument/2006/relationships/image" Target="../media/image23.png"/><Relationship Id="rId19" Type="http://schemas.openxmlformats.org/officeDocument/2006/relationships/image" Target="../media/image32.svg"/><Relationship Id="rId31" Type="http://schemas.openxmlformats.org/officeDocument/2006/relationships/image" Target="../media/image44.png"/><Relationship Id="rId4" Type="http://schemas.openxmlformats.org/officeDocument/2006/relationships/image" Target="../media/image17.svg"/><Relationship Id="rId9" Type="http://schemas.openxmlformats.org/officeDocument/2006/relationships/image" Target="../media/image22.svg"/><Relationship Id="rId14" Type="http://schemas.openxmlformats.org/officeDocument/2006/relationships/image" Target="../media/image27.svg"/><Relationship Id="rId22" Type="http://schemas.openxmlformats.org/officeDocument/2006/relationships/image" Target="../media/image35.png"/><Relationship Id="rId27" Type="http://schemas.openxmlformats.org/officeDocument/2006/relationships/image" Target="../media/image40.jpeg"/><Relationship Id="rId30" Type="http://schemas.openxmlformats.org/officeDocument/2006/relationships/image" Target="../media/image43.png"/><Relationship Id="rId35" Type="http://schemas.openxmlformats.org/officeDocument/2006/relationships/image" Target="../media/image48.png"/><Relationship Id="rId8"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D33F6-9E34-867E-DB80-B087EE1F73F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1E2E936-03C7-7E77-6A1A-8455450D252E}"/>
              </a:ext>
            </a:extLst>
          </p:cNvPr>
          <p:cNvSpPr>
            <a:spLocks noGrp="1"/>
          </p:cNvSpPr>
          <p:nvPr>
            <p:ph type="ctrTitle"/>
          </p:nvPr>
        </p:nvSpPr>
        <p:spPr/>
        <p:txBody>
          <a:bodyPr/>
          <a:lstStyle/>
          <a:p>
            <a:endParaRPr lang="en-US"/>
          </a:p>
        </p:txBody>
      </p:sp>
      <p:sp>
        <p:nvSpPr>
          <p:cNvPr id="10" name="Subtitle 9">
            <a:extLst>
              <a:ext uri="{FF2B5EF4-FFF2-40B4-BE49-F238E27FC236}">
                <a16:creationId xmlns:a16="http://schemas.microsoft.com/office/drawing/2014/main" id="{F7DD03AC-08C2-C530-1853-45853E970EC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30302887"/>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54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505A1BE-8801-4F84-163D-4FC6704473D0}"/>
              </a:ext>
            </a:extLst>
          </p:cNvPr>
          <p:cNvSpPr txBox="1">
            <a:spLocks/>
          </p:cNvSpPr>
          <p:nvPr/>
        </p:nvSpPr>
        <p:spPr>
          <a:xfrm>
            <a:off x="5953960" y="3099775"/>
            <a:ext cx="5085342" cy="1077218"/>
          </a:xfrm>
          <a:prstGeom prst="rect">
            <a:avLst/>
          </a:prstGeom>
        </p:spPr>
        <p:txBody>
          <a:bodyPr vert="horz"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3600" b="1">
                <a:solidFill>
                  <a:srgbClr val="48423C"/>
                </a:solidFill>
                <a:latin typeface="Century Gothic" panose="020B0502020202020204" pitchFamily="34" charset="0"/>
              </a:rPr>
              <a:t>Speaker Name</a:t>
            </a:r>
          </a:p>
          <a:p>
            <a:pPr>
              <a:lnSpc>
                <a:spcPct val="100000"/>
              </a:lnSpc>
            </a:pPr>
            <a:r>
              <a:rPr lang="en-US" sz="2800">
                <a:solidFill>
                  <a:srgbClr val="48423C"/>
                </a:solidFill>
                <a:latin typeface="Century Gothic" panose="020B0502020202020204" pitchFamily="34" charset="0"/>
              </a:rPr>
              <a:t>Affiliation</a:t>
            </a:r>
          </a:p>
        </p:txBody>
      </p:sp>
      <p:pic>
        <p:nvPicPr>
          <p:cNvPr id="8" name="Picture 7">
            <a:extLst>
              <a:ext uri="{FF2B5EF4-FFF2-40B4-BE49-F238E27FC236}">
                <a16:creationId xmlns:a16="http://schemas.microsoft.com/office/drawing/2014/main" id="{509A6CFB-E048-90AE-3836-911AA1A503EB}"/>
              </a:ext>
            </a:extLst>
          </p:cNvPr>
          <p:cNvPicPr>
            <a:picLocks noChangeAspect="1"/>
          </p:cNvPicPr>
          <p:nvPr/>
        </p:nvPicPr>
        <p:blipFill>
          <a:blip r:embed="rId3"/>
          <a:srcRect l="852" r="852"/>
          <a:stretch/>
        </p:blipFill>
        <p:spPr>
          <a:xfrm>
            <a:off x="1521998" y="1875536"/>
            <a:ext cx="3465639" cy="3525697"/>
          </a:xfrm>
          <a:prstGeom prst="ellipse">
            <a:avLst/>
          </a:prstGeom>
          <a:ln w="76200">
            <a:solidFill>
              <a:srgbClr val="833177"/>
            </a:solidFill>
          </a:ln>
        </p:spPr>
      </p:pic>
      <p:grpSp>
        <p:nvGrpSpPr>
          <p:cNvPr id="12" name="Group 11">
            <a:extLst>
              <a:ext uri="{FF2B5EF4-FFF2-40B4-BE49-F238E27FC236}">
                <a16:creationId xmlns:a16="http://schemas.microsoft.com/office/drawing/2014/main" id="{23E504D7-AA39-AF0B-3B2B-E4A86FB1021F}"/>
              </a:ext>
            </a:extLst>
          </p:cNvPr>
          <p:cNvGrpSpPr>
            <a:grpSpLocks noChangeAspect="1"/>
          </p:cNvGrpSpPr>
          <p:nvPr/>
        </p:nvGrpSpPr>
        <p:grpSpPr>
          <a:xfrm>
            <a:off x="1082631" y="1466684"/>
            <a:ext cx="4344371" cy="4343400"/>
            <a:chOff x="1522977" y="-1044145"/>
            <a:chExt cx="9146045" cy="9144000"/>
          </a:xfrm>
        </p:grpSpPr>
        <p:sp>
          <p:nvSpPr>
            <p:cNvPr id="10" name="Oval 9">
              <a:extLst>
                <a:ext uri="{FF2B5EF4-FFF2-40B4-BE49-F238E27FC236}">
                  <a16:creationId xmlns:a16="http://schemas.microsoft.com/office/drawing/2014/main" id="{B9A8DF80-EC30-2539-1009-AC7D8B57FFFC}"/>
                </a:ext>
              </a:extLst>
            </p:cNvPr>
            <p:cNvSpPr>
              <a:spLocks noChangeAspect="1"/>
            </p:cNvSpPr>
            <p:nvPr/>
          </p:nvSpPr>
          <p:spPr>
            <a:xfrm>
              <a:off x="1522977" y="-1044145"/>
              <a:ext cx="9146045" cy="9144000"/>
            </a:xfrm>
            <a:prstGeom prst="ellipse">
              <a:avLst/>
            </a:prstGeom>
            <a:noFill/>
            <a:ln w="50800" cap="rnd">
              <a:solidFill>
                <a:srgbClr val="833177">
                  <a:alpha val="15000"/>
                </a:srgb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6">
              <a:extLst>
                <a:ext uri="{FF2B5EF4-FFF2-40B4-BE49-F238E27FC236}">
                  <a16:creationId xmlns:a16="http://schemas.microsoft.com/office/drawing/2014/main" id="{61CD76E7-F520-F073-02D1-C5E417683559}"/>
                </a:ext>
              </a:extLst>
            </p:cNvPr>
            <p:cNvSpPr>
              <a:spLocks noChangeAspect="1"/>
            </p:cNvSpPr>
            <p:nvPr/>
          </p:nvSpPr>
          <p:spPr>
            <a:xfrm>
              <a:off x="1889759" y="-674953"/>
              <a:ext cx="8412479" cy="8405616"/>
            </a:xfrm>
            <a:custGeom>
              <a:avLst/>
              <a:gdLst>
                <a:gd name="csX0" fmla="*/ 8139225 w 8139224"/>
                <a:gd name="csY0" fmla="*/ 4066069 h 8132587"/>
                <a:gd name="csX1" fmla="*/ 8077577 w 8139224"/>
                <a:gd name="csY1" fmla="*/ 4219738 h 8132587"/>
                <a:gd name="csX2" fmla="*/ 8127553 w 8139224"/>
                <a:gd name="csY2" fmla="*/ 4377597 h 8132587"/>
                <a:gd name="csX3" fmla="*/ 8054384 w 8139224"/>
                <a:gd name="csY3" fmla="*/ 4526179 h 8132587"/>
                <a:gd name="csX4" fmla="*/ 8092091 w 8139224"/>
                <a:gd name="csY4" fmla="*/ 4687329 h 8132587"/>
                <a:gd name="csX5" fmla="*/ 8007850 w 8139224"/>
                <a:gd name="csY5" fmla="*/ 4829926 h 8132587"/>
                <a:gd name="csX6" fmla="*/ 8033137 w 8139224"/>
                <a:gd name="csY6" fmla="*/ 4993620 h 8132587"/>
                <a:gd name="csX7" fmla="*/ 7938123 w 8139224"/>
                <a:gd name="csY7" fmla="*/ 5129184 h 8132587"/>
                <a:gd name="csX8" fmla="*/ 7950691 w 8139224"/>
                <a:gd name="csY8" fmla="*/ 5294225 h 8132587"/>
                <a:gd name="csX9" fmla="*/ 7845503 w 8139224"/>
                <a:gd name="csY9" fmla="*/ 5422158 h 8132587"/>
                <a:gd name="csX10" fmla="*/ 7845203 w 8139224"/>
                <a:gd name="csY10" fmla="*/ 5587797 h 8132587"/>
                <a:gd name="csX11" fmla="*/ 7730438 w 8139224"/>
                <a:gd name="csY11" fmla="*/ 5707201 h 8132587"/>
                <a:gd name="csX12" fmla="*/ 7717420 w 8139224"/>
                <a:gd name="csY12" fmla="*/ 5872242 h 8132587"/>
                <a:gd name="csX13" fmla="*/ 7593826 w 8139224"/>
                <a:gd name="csY13" fmla="*/ 5982518 h 8132587"/>
                <a:gd name="csX14" fmla="*/ 7568239 w 8139224"/>
                <a:gd name="csY14" fmla="*/ 6146063 h 8132587"/>
                <a:gd name="csX15" fmla="*/ 7436566 w 8139224"/>
                <a:gd name="csY15" fmla="*/ 6246464 h 8132587"/>
                <a:gd name="csX16" fmla="*/ 7398560 w 8139224"/>
                <a:gd name="csY16" fmla="*/ 6407615 h 8132587"/>
                <a:gd name="csX17" fmla="*/ 7259555 w 8139224"/>
                <a:gd name="csY17" fmla="*/ 6497692 h 8132587"/>
                <a:gd name="csX18" fmla="*/ 7209279 w 8139224"/>
                <a:gd name="csY18" fmla="*/ 6655400 h 8132587"/>
                <a:gd name="csX19" fmla="*/ 7063840 w 8139224"/>
                <a:gd name="csY19" fmla="*/ 6734554 h 8132587"/>
                <a:gd name="csX20" fmla="*/ 7001744 w 8139224"/>
                <a:gd name="csY20" fmla="*/ 6888074 h 8132587"/>
                <a:gd name="csX21" fmla="*/ 6850768 w 8139224"/>
                <a:gd name="csY21" fmla="*/ 6956006 h 8132587"/>
                <a:gd name="csX22" fmla="*/ 6777151 w 8139224"/>
                <a:gd name="csY22" fmla="*/ 7104288 h 8132587"/>
                <a:gd name="csX23" fmla="*/ 6621387 w 8139224"/>
                <a:gd name="csY23" fmla="*/ 7160548 h 8132587"/>
                <a:gd name="csX24" fmla="*/ 6536696 w 8139224"/>
                <a:gd name="csY24" fmla="*/ 7302846 h 8132587"/>
                <a:gd name="csX25" fmla="*/ 6377192 w 8139224"/>
                <a:gd name="csY25" fmla="*/ 7346986 h 8132587"/>
                <a:gd name="csX26" fmla="*/ 6281878 w 8139224"/>
                <a:gd name="csY26" fmla="*/ 7482401 h 8132587"/>
                <a:gd name="csX27" fmla="*/ 6119381 w 8139224"/>
                <a:gd name="csY27" fmla="*/ 7514272 h 8132587"/>
                <a:gd name="csX28" fmla="*/ 6014042 w 8139224"/>
                <a:gd name="csY28" fmla="*/ 7641905 h 8132587"/>
                <a:gd name="csX29" fmla="*/ 5849600 w 8139224"/>
                <a:gd name="csY29" fmla="*/ 7661208 h 8132587"/>
                <a:gd name="csX30" fmla="*/ 5734685 w 8139224"/>
                <a:gd name="csY30" fmla="*/ 7780462 h 8132587"/>
                <a:gd name="csX31" fmla="*/ 5569195 w 8139224"/>
                <a:gd name="csY31" fmla="*/ 7787045 h 8132587"/>
                <a:gd name="csX32" fmla="*/ 5445452 w 8139224"/>
                <a:gd name="csY32" fmla="*/ 7897023 h 8132587"/>
                <a:gd name="csX33" fmla="*/ 5279962 w 8139224"/>
                <a:gd name="csY33" fmla="*/ 7890888 h 8132587"/>
                <a:gd name="csX34" fmla="*/ 5148139 w 8139224"/>
                <a:gd name="csY34" fmla="*/ 7990990 h 8132587"/>
                <a:gd name="csX35" fmla="*/ 4983696 w 8139224"/>
                <a:gd name="csY35" fmla="*/ 7972136 h 8132587"/>
                <a:gd name="csX36" fmla="*/ 4844541 w 8139224"/>
                <a:gd name="csY36" fmla="*/ 8061764 h 8132587"/>
                <a:gd name="csX37" fmla="*/ 4682044 w 8139224"/>
                <a:gd name="csY37" fmla="*/ 8030193 h 8132587"/>
                <a:gd name="csX38" fmla="*/ 4536455 w 8139224"/>
                <a:gd name="csY38" fmla="*/ 8108898 h 8132587"/>
                <a:gd name="csX39" fmla="*/ 4376801 w 8139224"/>
                <a:gd name="csY39" fmla="*/ 8065056 h 8132587"/>
                <a:gd name="csX40" fmla="*/ 4225526 w 8139224"/>
                <a:gd name="csY40" fmla="*/ 8132539 h 8132587"/>
                <a:gd name="csX41" fmla="*/ 4069612 w 8139224"/>
                <a:gd name="csY41" fmla="*/ 8076727 h 8132587"/>
                <a:gd name="csX42" fmla="*/ 3913699 w 8139224"/>
                <a:gd name="csY42" fmla="*/ 8132539 h 8132587"/>
                <a:gd name="csX43" fmla="*/ 3762424 w 8139224"/>
                <a:gd name="csY43" fmla="*/ 8065056 h 8132587"/>
                <a:gd name="csX44" fmla="*/ 3602769 w 8139224"/>
                <a:gd name="csY44" fmla="*/ 8108898 h 8132587"/>
                <a:gd name="csX45" fmla="*/ 3457180 w 8139224"/>
                <a:gd name="csY45" fmla="*/ 8030193 h 8132587"/>
                <a:gd name="csX46" fmla="*/ 3294683 w 8139224"/>
                <a:gd name="csY46" fmla="*/ 8061764 h 8132587"/>
                <a:gd name="csX47" fmla="*/ 3155528 w 8139224"/>
                <a:gd name="csY47" fmla="*/ 7972136 h 8132587"/>
                <a:gd name="csX48" fmla="*/ 2991086 w 8139224"/>
                <a:gd name="csY48" fmla="*/ 7990990 h 8132587"/>
                <a:gd name="csX49" fmla="*/ 2859262 w 8139224"/>
                <a:gd name="csY49" fmla="*/ 7890888 h 8132587"/>
                <a:gd name="csX50" fmla="*/ 2693773 w 8139224"/>
                <a:gd name="csY50" fmla="*/ 7897023 h 8132587"/>
                <a:gd name="csX51" fmla="*/ 2570029 w 8139224"/>
                <a:gd name="csY51" fmla="*/ 7787045 h 8132587"/>
                <a:gd name="csX52" fmla="*/ 2404540 w 8139224"/>
                <a:gd name="csY52" fmla="*/ 7780462 h 8132587"/>
                <a:gd name="csX53" fmla="*/ 2289625 w 8139224"/>
                <a:gd name="csY53" fmla="*/ 7661208 h 8132587"/>
                <a:gd name="csX54" fmla="*/ 2125182 w 8139224"/>
                <a:gd name="csY54" fmla="*/ 7641905 h 8132587"/>
                <a:gd name="csX55" fmla="*/ 2019843 w 8139224"/>
                <a:gd name="csY55" fmla="*/ 7514272 h 8132587"/>
                <a:gd name="csX56" fmla="*/ 1857346 w 8139224"/>
                <a:gd name="csY56" fmla="*/ 7482401 h 8132587"/>
                <a:gd name="csX57" fmla="*/ 1762032 w 8139224"/>
                <a:gd name="csY57" fmla="*/ 7346986 h 8132587"/>
                <a:gd name="csX58" fmla="*/ 1602528 w 8139224"/>
                <a:gd name="csY58" fmla="*/ 7302846 h 8132587"/>
                <a:gd name="csX59" fmla="*/ 1517838 w 8139224"/>
                <a:gd name="csY59" fmla="*/ 7160548 h 8132587"/>
                <a:gd name="csX60" fmla="*/ 1362074 w 8139224"/>
                <a:gd name="csY60" fmla="*/ 7104288 h 8132587"/>
                <a:gd name="csX61" fmla="*/ 1288456 w 8139224"/>
                <a:gd name="csY61" fmla="*/ 6956006 h 8132587"/>
                <a:gd name="csX62" fmla="*/ 1137480 w 8139224"/>
                <a:gd name="csY62" fmla="*/ 6888074 h 8132587"/>
                <a:gd name="csX63" fmla="*/ 1075384 w 8139224"/>
                <a:gd name="csY63" fmla="*/ 6734554 h 8132587"/>
                <a:gd name="csX64" fmla="*/ 929945 w 8139224"/>
                <a:gd name="csY64" fmla="*/ 6655400 h 8132587"/>
                <a:gd name="csX65" fmla="*/ 879669 w 8139224"/>
                <a:gd name="csY65" fmla="*/ 6497692 h 8132587"/>
                <a:gd name="csX66" fmla="*/ 740664 w 8139224"/>
                <a:gd name="csY66" fmla="*/ 6407615 h 8132587"/>
                <a:gd name="csX67" fmla="*/ 702658 w 8139224"/>
                <a:gd name="csY67" fmla="*/ 6246464 h 8132587"/>
                <a:gd name="csX68" fmla="*/ 570985 w 8139224"/>
                <a:gd name="csY68" fmla="*/ 6146063 h 8132587"/>
                <a:gd name="csX69" fmla="*/ 545398 w 8139224"/>
                <a:gd name="csY69" fmla="*/ 5982518 h 8132587"/>
                <a:gd name="csX70" fmla="*/ 421804 w 8139224"/>
                <a:gd name="csY70" fmla="*/ 5872392 h 8132587"/>
                <a:gd name="csX71" fmla="*/ 408787 w 8139224"/>
                <a:gd name="csY71" fmla="*/ 5707351 h 8132587"/>
                <a:gd name="csX72" fmla="*/ 294021 w 8139224"/>
                <a:gd name="csY72" fmla="*/ 5587947 h 8132587"/>
                <a:gd name="csX73" fmla="*/ 293722 w 8139224"/>
                <a:gd name="csY73" fmla="*/ 5422457 h 8132587"/>
                <a:gd name="csX74" fmla="*/ 188533 w 8139224"/>
                <a:gd name="csY74" fmla="*/ 5294524 h 8132587"/>
                <a:gd name="csX75" fmla="*/ 201102 w 8139224"/>
                <a:gd name="csY75" fmla="*/ 5129483 h 8132587"/>
                <a:gd name="csX76" fmla="*/ 106087 w 8139224"/>
                <a:gd name="csY76" fmla="*/ 4993919 h 8132587"/>
                <a:gd name="csX77" fmla="*/ 131374 w 8139224"/>
                <a:gd name="csY77" fmla="*/ 4830225 h 8132587"/>
                <a:gd name="csX78" fmla="*/ 47133 w 8139224"/>
                <a:gd name="csY78" fmla="*/ 4687778 h 8132587"/>
                <a:gd name="csX79" fmla="*/ 84840 w 8139224"/>
                <a:gd name="csY79" fmla="*/ 4526628 h 8132587"/>
                <a:gd name="csX80" fmla="*/ 11671 w 8139224"/>
                <a:gd name="csY80" fmla="*/ 4378046 h 8132587"/>
                <a:gd name="csX81" fmla="*/ 61647 w 8139224"/>
                <a:gd name="csY81" fmla="*/ 4220187 h 8132587"/>
                <a:gd name="csX82" fmla="*/ 0 w 8139224"/>
                <a:gd name="csY82" fmla="*/ 4066518 h 8132587"/>
                <a:gd name="csX83" fmla="*/ 61647 w 8139224"/>
                <a:gd name="csY83" fmla="*/ 3912849 h 8132587"/>
                <a:gd name="csX84" fmla="*/ 11671 w 8139224"/>
                <a:gd name="csY84" fmla="*/ 3754990 h 8132587"/>
                <a:gd name="csX85" fmla="*/ 84840 w 8139224"/>
                <a:gd name="csY85" fmla="*/ 3606409 h 8132587"/>
                <a:gd name="csX86" fmla="*/ 47133 w 8139224"/>
                <a:gd name="csY86" fmla="*/ 3445258 h 8132587"/>
                <a:gd name="csX87" fmla="*/ 131374 w 8139224"/>
                <a:gd name="csY87" fmla="*/ 3302661 h 8132587"/>
                <a:gd name="csX88" fmla="*/ 106087 w 8139224"/>
                <a:gd name="csY88" fmla="*/ 3138967 h 8132587"/>
                <a:gd name="csX89" fmla="*/ 201102 w 8139224"/>
                <a:gd name="csY89" fmla="*/ 3003403 h 8132587"/>
                <a:gd name="csX90" fmla="*/ 188533 w 8139224"/>
                <a:gd name="csY90" fmla="*/ 2838362 h 8132587"/>
                <a:gd name="csX91" fmla="*/ 293722 w 8139224"/>
                <a:gd name="csY91" fmla="*/ 2710429 h 8132587"/>
                <a:gd name="csX92" fmla="*/ 294021 w 8139224"/>
                <a:gd name="csY92" fmla="*/ 2544790 h 8132587"/>
                <a:gd name="csX93" fmla="*/ 408787 w 8139224"/>
                <a:gd name="csY93" fmla="*/ 2425386 h 8132587"/>
                <a:gd name="csX94" fmla="*/ 421804 w 8139224"/>
                <a:gd name="csY94" fmla="*/ 2260345 h 8132587"/>
                <a:gd name="csX95" fmla="*/ 545398 w 8139224"/>
                <a:gd name="csY95" fmla="*/ 2150069 h 8132587"/>
                <a:gd name="csX96" fmla="*/ 570985 w 8139224"/>
                <a:gd name="csY96" fmla="*/ 1986524 h 8132587"/>
                <a:gd name="csX97" fmla="*/ 702658 w 8139224"/>
                <a:gd name="csY97" fmla="*/ 1886123 h 8132587"/>
                <a:gd name="csX98" fmla="*/ 740664 w 8139224"/>
                <a:gd name="csY98" fmla="*/ 1724972 h 8132587"/>
                <a:gd name="csX99" fmla="*/ 879669 w 8139224"/>
                <a:gd name="csY99" fmla="*/ 1634896 h 8132587"/>
                <a:gd name="csX100" fmla="*/ 929945 w 8139224"/>
                <a:gd name="csY100" fmla="*/ 1477187 h 8132587"/>
                <a:gd name="csX101" fmla="*/ 1075384 w 8139224"/>
                <a:gd name="csY101" fmla="*/ 1398033 h 8132587"/>
                <a:gd name="csX102" fmla="*/ 1137480 w 8139224"/>
                <a:gd name="csY102" fmla="*/ 1244513 h 8132587"/>
                <a:gd name="csX103" fmla="*/ 1288456 w 8139224"/>
                <a:gd name="csY103" fmla="*/ 1176582 h 8132587"/>
                <a:gd name="csX104" fmla="*/ 1362074 w 8139224"/>
                <a:gd name="csY104" fmla="*/ 1028299 h 8132587"/>
                <a:gd name="csX105" fmla="*/ 1517838 w 8139224"/>
                <a:gd name="csY105" fmla="*/ 972039 h 8132587"/>
                <a:gd name="csX106" fmla="*/ 1602528 w 8139224"/>
                <a:gd name="csY106" fmla="*/ 829741 h 8132587"/>
                <a:gd name="csX107" fmla="*/ 1762032 w 8139224"/>
                <a:gd name="csY107" fmla="*/ 785601 h 8132587"/>
                <a:gd name="csX108" fmla="*/ 1857346 w 8139224"/>
                <a:gd name="csY108" fmla="*/ 650186 h 8132587"/>
                <a:gd name="csX109" fmla="*/ 2019843 w 8139224"/>
                <a:gd name="csY109" fmla="*/ 618316 h 8132587"/>
                <a:gd name="csX110" fmla="*/ 2125182 w 8139224"/>
                <a:gd name="csY110" fmla="*/ 490682 h 8132587"/>
                <a:gd name="csX111" fmla="*/ 2289625 w 8139224"/>
                <a:gd name="csY111" fmla="*/ 471380 h 8132587"/>
                <a:gd name="csX112" fmla="*/ 2404540 w 8139224"/>
                <a:gd name="csY112" fmla="*/ 352125 h 8132587"/>
                <a:gd name="csX113" fmla="*/ 2570029 w 8139224"/>
                <a:gd name="csY113" fmla="*/ 345542 h 8132587"/>
                <a:gd name="csX114" fmla="*/ 2693773 w 8139224"/>
                <a:gd name="csY114" fmla="*/ 235564 h 8132587"/>
                <a:gd name="csX115" fmla="*/ 2859262 w 8139224"/>
                <a:gd name="csY115" fmla="*/ 241699 h 8132587"/>
                <a:gd name="csX116" fmla="*/ 2991086 w 8139224"/>
                <a:gd name="csY116" fmla="*/ 141597 h 8132587"/>
                <a:gd name="csX117" fmla="*/ 3155528 w 8139224"/>
                <a:gd name="csY117" fmla="*/ 160450 h 8132587"/>
                <a:gd name="csX118" fmla="*/ 3294683 w 8139224"/>
                <a:gd name="csY118" fmla="*/ 70823 h 8132587"/>
                <a:gd name="csX119" fmla="*/ 3457180 w 8139224"/>
                <a:gd name="csY119" fmla="*/ 102394 h 8132587"/>
                <a:gd name="csX120" fmla="*/ 3602769 w 8139224"/>
                <a:gd name="csY120" fmla="*/ 23689 h 8132587"/>
                <a:gd name="csX121" fmla="*/ 3762424 w 8139224"/>
                <a:gd name="csY121" fmla="*/ 67531 h 8132587"/>
                <a:gd name="csX122" fmla="*/ 3913699 w 8139224"/>
                <a:gd name="csY122" fmla="*/ 48 h 8132587"/>
                <a:gd name="csX123" fmla="*/ 4069612 w 8139224"/>
                <a:gd name="csY123" fmla="*/ 55860 h 8132587"/>
                <a:gd name="csX124" fmla="*/ 4225526 w 8139224"/>
                <a:gd name="csY124" fmla="*/ 48 h 8132587"/>
                <a:gd name="csX125" fmla="*/ 4376801 w 8139224"/>
                <a:gd name="csY125" fmla="*/ 67531 h 8132587"/>
                <a:gd name="csX126" fmla="*/ 4536455 w 8139224"/>
                <a:gd name="csY126" fmla="*/ 23689 h 8132587"/>
                <a:gd name="csX127" fmla="*/ 4682044 w 8139224"/>
                <a:gd name="csY127" fmla="*/ 102394 h 8132587"/>
                <a:gd name="csX128" fmla="*/ 4844541 w 8139224"/>
                <a:gd name="csY128" fmla="*/ 70823 h 8132587"/>
                <a:gd name="csX129" fmla="*/ 4983696 w 8139224"/>
                <a:gd name="csY129" fmla="*/ 160450 h 8132587"/>
                <a:gd name="csX130" fmla="*/ 5148139 w 8139224"/>
                <a:gd name="csY130" fmla="*/ 141597 h 8132587"/>
                <a:gd name="csX131" fmla="*/ 5279962 w 8139224"/>
                <a:gd name="csY131" fmla="*/ 241699 h 8132587"/>
                <a:gd name="csX132" fmla="*/ 5445452 w 8139224"/>
                <a:gd name="csY132" fmla="*/ 235564 h 8132587"/>
                <a:gd name="csX133" fmla="*/ 5569195 w 8139224"/>
                <a:gd name="csY133" fmla="*/ 345542 h 8132587"/>
                <a:gd name="csX134" fmla="*/ 5734685 w 8139224"/>
                <a:gd name="csY134" fmla="*/ 352125 h 8132587"/>
                <a:gd name="csX135" fmla="*/ 5849600 w 8139224"/>
                <a:gd name="csY135" fmla="*/ 471380 h 8132587"/>
                <a:gd name="csX136" fmla="*/ 6014042 w 8139224"/>
                <a:gd name="csY136" fmla="*/ 490682 h 8132587"/>
                <a:gd name="csX137" fmla="*/ 6119381 w 8139224"/>
                <a:gd name="csY137" fmla="*/ 618316 h 8132587"/>
                <a:gd name="csX138" fmla="*/ 6281878 w 8139224"/>
                <a:gd name="csY138" fmla="*/ 650186 h 8132587"/>
                <a:gd name="csX139" fmla="*/ 6377192 w 8139224"/>
                <a:gd name="csY139" fmla="*/ 785601 h 8132587"/>
                <a:gd name="csX140" fmla="*/ 6536696 w 8139224"/>
                <a:gd name="csY140" fmla="*/ 829741 h 8132587"/>
                <a:gd name="csX141" fmla="*/ 6621387 w 8139224"/>
                <a:gd name="csY141" fmla="*/ 972039 h 8132587"/>
                <a:gd name="csX142" fmla="*/ 6777151 w 8139224"/>
                <a:gd name="csY142" fmla="*/ 1028299 h 8132587"/>
                <a:gd name="csX143" fmla="*/ 6850768 w 8139224"/>
                <a:gd name="csY143" fmla="*/ 1176582 h 8132587"/>
                <a:gd name="csX144" fmla="*/ 7001744 w 8139224"/>
                <a:gd name="csY144" fmla="*/ 1244513 h 8132587"/>
                <a:gd name="csX145" fmla="*/ 7063840 w 8139224"/>
                <a:gd name="csY145" fmla="*/ 1398033 h 8132587"/>
                <a:gd name="csX146" fmla="*/ 7209279 w 8139224"/>
                <a:gd name="csY146" fmla="*/ 1477187 h 8132587"/>
                <a:gd name="csX147" fmla="*/ 7259555 w 8139224"/>
                <a:gd name="csY147" fmla="*/ 1634896 h 8132587"/>
                <a:gd name="csX148" fmla="*/ 7398560 w 8139224"/>
                <a:gd name="csY148" fmla="*/ 1724972 h 8132587"/>
                <a:gd name="csX149" fmla="*/ 7436566 w 8139224"/>
                <a:gd name="csY149" fmla="*/ 1886123 h 8132587"/>
                <a:gd name="csX150" fmla="*/ 7568239 w 8139224"/>
                <a:gd name="csY150" fmla="*/ 1986524 h 8132587"/>
                <a:gd name="csX151" fmla="*/ 7593826 w 8139224"/>
                <a:gd name="csY151" fmla="*/ 2150069 h 8132587"/>
                <a:gd name="csX152" fmla="*/ 7717420 w 8139224"/>
                <a:gd name="csY152" fmla="*/ 2260196 h 8132587"/>
                <a:gd name="csX153" fmla="*/ 7730438 w 8139224"/>
                <a:gd name="csY153" fmla="*/ 2425236 h 8132587"/>
                <a:gd name="csX154" fmla="*/ 7845203 w 8139224"/>
                <a:gd name="csY154" fmla="*/ 2544641 h 8132587"/>
                <a:gd name="csX155" fmla="*/ 7845503 w 8139224"/>
                <a:gd name="csY155" fmla="*/ 2710130 h 8132587"/>
                <a:gd name="csX156" fmla="*/ 7950691 w 8139224"/>
                <a:gd name="csY156" fmla="*/ 2838063 h 8132587"/>
                <a:gd name="csX157" fmla="*/ 7938123 w 8139224"/>
                <a:gd name="csY157" fmla="*/ 3003104 h 8132587"/>
                <a:gd name="csX158" fmla="*/ 8033137 w 8139224"/>
                <a:gd name="csY158" fmla="*/ 3138668 h 8132587"/>
                <a:gd name="csX159" fmla="*/ 8007850 w 8139224"/>
                <a:gd name="csY159" fmla="*/ 3302362 h 8132587"/>
                <a:gd name="csX160" fmla="*/ 8092091 w 8139224"/>
                <a:gd name="csY160" fmla="*/ 3444809 h 8132587"/>
                <a:gd name="csX161" fmla="*/ 8054384 w 8139224"/>
                <a:gd name="csY161" fmla="*/ 3605960 h 8132587"/>
                <a:gd name="csX162" fmla="*/ 8127553 w 8139224"/>
                <a:gd name="csY162" fmla="*/ 3754541 h 8132587"/>
                <a:gd name="csX163" fmla="*/ 8077577 w 8139224"/>
                <a:gd name="csY163" fmla="*/ 3912400 h 8132587"/>
                <a:gd name="csX164" fmla="*/ 8139225 w 8139224"/>
                <a:gd name="csY164" fmla="*/ 4066069 h 8132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8139224" h="8132587">
                  <a:moveTo>
                    <a:pt x="8139225" y="4066069"/>
                  </a:moveTo>
                  <a:cubicBezTo>
                    <a:pt x="8139225" y="4117841"/>
                    <a:pt x="8079522" y="4168415"/>
                    <a:pt x="8077577" y="4219738"/>
                  </a:cubicBezTo>
                  <a:cubicBezTo>
                    <a:pt x="8075632" y="4271061"/>
                    <a:pt x="8131294" y="4326424"/>
                    <a:pt x="8127553" y="4377597"/>
                  </a:cubicBezTo>
                  <a:cubicBezTo>
                    <a:pt x="8123812" y="4428770"/>
                    <a:pt x="8060220" y="4475005"/>
                    <a:pt x="8054384" y="4526179"/>
                  </a:cubicBezTo>
                  <a:cubicBezTo>
                    <a:pt x="8048549" y="4577352"/>
                    <a:pt x="8099872" y="4636605"/>
                    <a:pt x="8092091" y="4687329"/>
                  </a:cubicBezTo>
                  <a:cubicBezTo>
                    <a:pt x="8084310" y="4738054"/>
                    <a:pt x="8017576" y="4779351"/>
                    <a:pt x="8007850" y="4829926"/>
                  </a:cubicBezTo>
                  <a:cubicBezTo>
                    <a:pt x="7998124" y="4880500"/>
                    <a:pt x="8044809" y="4943494"/>
                    <a:pt x="8033137" y="4993620"/>
                  </a:cubicBezTo>
                  <a:cubicBezTo>
                    <a:pt x="8021467" y="5043746"/>
                    <a:pt x="7951739" y="5079657"/>
                    <a:pt x="7938123" y="5129184"/>
                  </a:cubicBezTo>
                  <a:cubicBezTo>
                    <a:pt x="7924506" y="5178711"/>
                    <a:pt x="7966253" y="5245146"/>
                    <a:pt x="7950691" y="5294225"/>
                  </a:cubicBezTo>
                  <a:cubicBezTo>
                    <a:pt x="7935130" y="5343303"/>
                    <a:pt x="7862859" y="5373678"/>
                    <a:pt x="7845503" y="5422158"/>
                  </a:cubicBezTo>
                  <a:cubicBezTo>
                    <a:pt x="7828145" y="5470637"/>
                    <a:pt x="7864505" y="5539916"/>
                    <a:pt x="7845203" y="5587797"/>
                  </a:cubicBezTo>
                  <a:cubicBezTo>
                    <a:pt x="7825901" y="5635678"/>
                    <a:pt x="7751535" y="5660218"/>
                    <a:pt x="7730438" y="5707201"/>
                  </a:cubicBezTo>
                  <a:cubicBezTo>
                    <a:pt x="7709340" y="5754185"/>
                    <a:pt x="7740313" y="5826156"/>
                    <a:pt x="7717420" y="5872242"/>
                  </a:cubicBezTo>
                  <a:cubicBezTo>
                    <a:pt x="7694526" y="5918328"/>
                    <a:pt x="7618515" y="5937181"/>
                    <a:pt x="7593826" y="5982518"/>
                  </a:cubicBezTo>
                  <a:cubicBezTo>
                    <a:pt x="7569137" y="6027856"/>
                    <a:pt x="7594574" y="6101773"/>
                    <a:pt x="7568239" y="6146063"/>
                  </a:cubicBezTo>
                  <a:cubicBezTo>
                    <a:pt x="7541905" y="6190353"/>
                    <a:pt x="7464696" y="6203221"/>
                    <a:pt x="7436566" y="6246464"/>
                  </a:cubicBezTo>
                  <a:cubicBezTo>
                    <a:pt x="7408436" y="6289707"/>
                    <a:pt x="7428187" y="6365420"/>
                    <a:pt x="7398560" y="6407615"/>
                  </a:cubicBezTo>
                  <a:cubicBezTo>
                    <a:pt x="7368934" y="6449810"/>
                    <a:pt x="7290977" y="6456693"/>
                    <a:pt x="7259555" y="6497692"/>
                  </a:cubicBezTo>
                  <a:cubicBezTo>
                    <a:pt x="7228133" y="6538690"/>
                    <a:pt x="7242198" y="6615749"/>
                    <a:pt x="7209279" y="6655400"/>
                  </a:cubicBezTo>
                  <a:cubicBezTo>
                    <a:pt x="7176361" y="6695053"/>
                    <a:pt x="7098255" y="6696100"/>
                    <a:pt x="7063840" y="6734554"/>
                  </a:cubicBezTo>
                  <a:cubicBezTo>
                    <a:pt x="7029425" y="6773009"/>
                    <a:pt x="7037505" y="6850816"/>
                    <a:pt x="7001744" y="6888074"/>
                  </a:cubicBezTo>
                  <a:cubicBezTo>
                    <a:pt x="6965982" y="6925331"/>
                    <a:pt x="6887876" y="6920244"/>
                    <a:pt x="6850768" y="6956006"/>
                  </a:cubicBezTo>
                  <a:cubicBezTo>
                    <a:pt x="6813660" y="6991767"/>
                    <a:pt x="6815605" y="7070023"/>
                    <a:pt x="6777151" y="7104288"/>
                  </a:cubicBezTo>
                  <a:cubicBezTo>
                    <a:pt x="6738696" y="7138553"/>
                    <a:pt x="6661188" y="7127630"/>
                    <a:pt x="6621387" y="7160548"/>
                  </a:cubicBezTo>
                  <a:cubicBezTo>
                    <a:pt x="6581585" y="7193467"/>
                    <a:pt x="6577695" y="7271424"/>
                    <a:pt x="6536696" y="7302846"/>
                  </a:cubicBezTo>
                  <a:cubicBezTo>
                    <a:pt x="6495698" y="7334268"/>
                    <a:pt x="6419387" y="7317360"/>
                    <a:pt x="6377192" y="7346986"/>
                  </a:cubicBezTo>
                  <a:cubicBezTo>
                    <a:pt x="6334997" y="7376613"/>
                    <a:pt x="6325271" y="7454270"/>
                    <a:pt x="6281878" y="7482401"/>
                  </a:cubicBezTo>
                  <a:cubicBezTo>
                    <a:pt x="6238486" y="7510531"/>
                    <a:pt x="6163821" y="7487787"/>
                    <a:pt x="6119381" y="7514272"/>
                  </a:cubicBezTo>
                  <a:cubicBezTo>
                    <a:pt x="6074941" y="7540756"/>
                    <a:pt x="6059380" y="7617217"/>
                    <a:pt x="6014042" y="7641905"/>
                  </a:cubicBezTo>
                  <a:cubicBezTo>
                    <a:pt x="5968705" y="7666594"/>
                    <a:pt x="5895835" y="7638314"/>
                    <a:pt x="5849600" y="7661208"/>
                  </a:cubicBezTo>
                  <a:cubicBezTo>
                    <a:pt x="5803365" y="7684100"/>
                    <a:pt x="5781818" y="7759215"/>
                    <a:pt x="5734685" y="7780462"/>
                  </a:cubicBezTo>
                  <a:cubicBezTo>
                    <a:pt x="5687551" y="7801709"/>
                    <a:pt x="5617226" y="7767744"/>
                    <a:pt x="5569195" y="7787045"/>
                  </a:cubicBezTo>
                  <a:cubicBezTo>
                    <a:pt x="5521164" y="7806347"/>
                    <a:pt x="5494081" y="7879666"/>
                    <a:pt x="5445452" y="7897023"/>
                  </a:cubicBezTo>
                  <a:cubicBezTo>
                    <a:pt x="5396822" y="7914380"/>
                    <a:pt x="5329340" y="7875327"/>
                    <a:pt x="5279962" y="7890888"/>
                  </a:cubicBezTo>
                  <a:cubicBezTo>
                    <a:pt x="5230584" y="7906449"/>
                    <a:pt x="5197965" y="7977374"/>
                    <a:pt x="5148139" y="7990990"/>
                  </a:cubicBezTo>
                  <a:cubicBezTo>
                    <a:pt x="5098312" y="8004606"/>
                    <a:pt x="5033972" y="7960316"/>
                    <a:pt x="4983696" y="7972136"/>
                  </a:cubicBezTo>
                  <a:cubicBezTo>
                    <a:pt x="4933421" y="7983958"/>
                    <a:pt x="4895415" y="8052039"/>
                    <a:pt x="4844541" y="8061764"/>
                  </a:cubicBezTo>
                  <a:cubicBezTo>
                    <a:pt x="4793667" y="8071490"/>
                    <a:pt x="4733217" y="8022412"/>
                    <a:pt x="4682044" y="8030193"/>
                  </a:cubicBezTo>
                  <a:cubicBezTo>
                    <a:pt x="4630871" y="8037974"/>
                    <a:pt x="4587778" y="8103062"/>
                    <a:pt x="4536455" y="8108898"/>
                  </a:cubicBezTo>
                  <a:cubicBezTo>
                    <a:pt x="4485132" y="8114733"/>
                    <a:pt x="4428423" y="8061166"/>
                    <a:pt x="4376801" y="8065056"/>
                  </a:cubicBezTo>
                  <a:cubicBezTo>
                    <a:pt x="4325179" y="8068947"/>
                    <a:pt x="4277297" y="8130594"/>
                    <a:pt x="4225526" y="8132539"/>
                  </a:cubicBezTo>
                  <a:cubicBezTo>
                    <a:pt x="4173754" y="8134485"/>
                    <a:pt x="4121534" y="8076727"/>
                    <a:pt x="4069612" y="8076727"/>
                  </a:cubicBezTo>
                  <a:cubicBezTo>
                    <a:pt x="4017691" y="8076727"/>
                    <a:pt x="3965021" y="8134485"/>
                    <a:pt x="3913699" y="8132539"/>
                  </a:cubicBezTo>
                  <a:cubicBezTo>
                    <a:pt x="3862376" y="8130594"/>
                    <a:pt x="3813746" y="8068947"/>
                    <a:pt x="3762424" y="8065056"/>
                  </a:cubicBezTo>
                  <a:cubicBezTo>
                    <a:pt x="3711101" y="8061166"/>
                    <a:pt x="3653793" y="8114733"/>
                    <a:pt x="3602769" y="8108898"/>
                  </a:cubicBezTo>
                  <a:cubicBezTo>
                    <a:pt x="3551746" y="8103062"/>
                    <a:pt x="3507905" y="8037974"/>
                    <a:pt x="3457180" y="8030193"/>
                  </a:cubicBezTo>
                  <a:cubicBezTo>
                    <a:pt x="3406456" y="8022412"/>
                    <a:pt x="3345108" y="8071490"/>
                    <a:pt x="3294683" y="8061764"/>
                  </a:cubicBezTo>
                  <a:cubicBezTo>
                    <a:pt x="3244258" y="8052039"/>
                    <a:pt x="3205654" y="7983808"/>
                    <a:pt x="3155528" y="7972136"/>
                  </a:cubicBezTo>
                  <a:cubicBezTo>
                    <a:pt x="3105402" y="7960466"/>
                    <a:pt x="3040613" y="8004606"/>
                    <a:pt x="2991086" y="7990990"/>
                  </a:cubicBezTo>
                  <a:cubicBezTo>
                    <a:pt x="2941558" y="7977374"/>
                    <a:pt x="2908341" y="7906300"/>
                    <a:pt x="2859262" y="7890888"/>
                  </a:cubicBezTo>
                  <a:cubicBezTo>
                    <a:pt x="2810184" y="7875477"/>
                    <a:pt x="2742253" y="7914530"/>
                    <a:pt x="2693773" y="7897023"/>
                  </a:cubicBezTo>
                  <a:cubicBezTo>
                    <a:pt x="2645293" y="7879516"/>
                    <a:pt x="2617761" y="7806198"/>
                    <a:pt x="2570029" y="7787045"/>
                  </a:cubicBezTo>
                  <a:cubicBezTo>
                    <a:pt x="2522298" y="7767893"/>
                    <a:pt x="2451523" y="7801560"/>
                    <a:pt x="2404540" y="7780462"/>
                  </a:cubicBezTo>
                  <a:cubicBezTo>
                    <a:pt x="2357556" y="7759364"/>
                    <a:pt x="2335860" y="7684100"/>
                    <a:pt x="2289625" y="7661208"/>
                  </a:cubicBezTo>
                  <a:cubicBezTo>
                    <a:pt x="2243389" y="7638314"/>
                    <a:pt x="2170370" y="7666594"/>
                    <a:pt x="2125182" y="7641905"/>
                  </a:cubicBezTo>
                  <a:cubicBezTo>
                    <a:pt x="2079994" y="7617217"/>
                    <a:pt x="2064133" y="7540606"/>
                    <a:pt x="2019843" y="7514272"/>
                  </a:cubicBezTo>
                  <a:cubicBezTo>
                    <a:pt x="1975553" y="7487937"/>
                    <a:pt x="1900589" y="7510531"/>
                    <a:pt x="1857346" y="7482401"/>
                  </a:cubicBezTo>
                  <a:cubicBezTo>
                    <a:pt x="1814103" y="7454270"/>
                    <a:pt x="1804228" y="7376763"/>
                    <a:pt x="1762032" y="7346986"/>
                  </a:cubicBezTo>
                  <a:cubicBezTo>
                    <a:pt x="1719837" y="7317210"/>
                    <a:pt x="1643526" y="7334118"/>
                    <a:pt x="1602528" y="7302846"/>
                  </a:cubicBezTo>
                  <a:cubicBezTo>
                    <a:pt x="1561529" y="7271573"/>
                    <a:pt x="1557639" y="7193467"/>
                    <a:pt x="1517838" y="7160548"/>
                  </a:cubicBezTo>
                  <a:cubicBezTo>
                    <a:pt x="1478036" y="7127630"/>
                    <a:pt x="1400678" y="7138703"/>
                    <a:pt x="1362074" y="7104288"/>
                  </a:cubicBezTo>
                  <a:cubicBezTo>
                    <a:pt x="1323469" y="7069873"/>
                    <a:pt x="1325564" y="6991767"/>
                    <a:pt x="1288456" y="6956006"/>
                  </a:cubicBezTo>
                  <a:cubicBezTo>
                    <a:pt x="1251348" y="6920244"/>
                    <a:pt x="1173242" y="6925331"/>
                    <a:pt x="1137480" y="6888074"/>
                  </a:cubicBezTo>
                  <a:cubicBezTo>
                    <a:pt x="1101719" y="6850816"/>
                    <a:pt x="1109649" y="6773159"/>
                    <a:pt x="1075384" y="6734554"/>
                  </a:cubicBezTo>
                  <a:cubicBezTo>
                    <a:pt x="1041119" y="6695950"/>
                    <a:pt x="962863" y="6695202"/>
                    <a:pt x="929945" y="6655400"/>
                  </a:cubicBezTo>
                  <a:cubicBezTo>
                    <a:pt x="897026" y="6615600"/>
                    <a:pt x="911092" y="6538690"/>
                    <a:pt x="879669" y="6497692"/>
                  </a:cubicBezTo>
                  <a:cubicBezTo>
                    <a:pt x="848247" y="6456693"/>
                    <a:pt x="770440" y="6449810"/>
                    <a:pt x="740664" y="6407615"/>
                  </a:cubicBezTo>
                  <a:cubicBezTo>
                    <a:pt x="710888" y="6365420"/>
                    <a:pt x="730639" y="6289857"/>
                    <a:pt x="702658" y="6246464"/>
                  </a:cubicBezTo>
                  <a:cubicBezTo>
                    <a:pt x="674678" y="6203072"/>
                    <a:pt x="597469" y="6190353"/>
                    <a:pt x="570985" y="6146063"/>
                  </a:cubicBezTo>
                  <a:cubicBezTo>
                    <a:pt x="544500" y="6101773"/>
                    <a:pt x="570087" y="6027856"/>
                    <a:pt x="545398" y="5982518"/>
                  </a:cubicBezTo>
                  <a:cubicBezTo>
                    <a:pt x="520709" y="5937181"/>
                    <a:pt x="444847" y="5918627"/>
                    <a:pt x="421804" y="5872392"/>
                  </a:cubicBezTo>
                  <a:cubicBezTo>
                    <a:pt x="398762" y="5826156"/>
                    <a:pt x="430034" y="5754484"/>
                    <a:pt x="408787" y="5707351"/>
                  </a:cubicBezTo>
                  <a:cubicBezTo>
                    <a:pt x="387539" y="5660218"/>
                    <a:pt x="313473" y="5635828"/>
                    <a:pt x="294021" y="5587947"/>
                  </a:cubicBezTo>
                  <a:cubicBezTo>
                    <a:pt x="274569" y="5540066"/>
                    <a:pt x="311229" y="5471086"/>
                    <a:pt x="293722" y="5422457"/>
                  </a:cubicBezTo>
                  <a:cubicBezTo>
                    <a:pt x="276215" y="5373827"/>
                    <a:pt x="204094" y="5343902"/>
                    <a:pt x="188533" y="5294524"/>
                  </a:cubicBezTo>
                  <a:cubicBezTo>
                    <a:pt x="172971" y="5245146"/>
                    <a:pt x="214718" y="5179310"/>
                    <a:pt x="201102" y="5129483"/>
                  </a:cubicBezTo>
                  <a:cubicBezTo>
                    <a:pt x="187485" y="5079657"/>
                    <a:pt x="117908" y="5044195"/>
                    <a:pt x="106087" y="4993919"/>
                  </a:cubicBezTo>
                  <a:cubicBezTo>
                    <a:pt x="94266" y="4943644"/>
                    <a:pt x="141100" y="4881099"/>
                    <a:pt x="131374" y="4830225"/>
                  </a:cubicBezTo>
                  <a:cubicBezTo>
                    <a:pt x="121648" y="4779351"/>
                    <a:pt x="54914" y="4738951"/>
                    <a:pt x="47133" y="4687778"/>
                  </a:cubicBezTo>
                  <a:cubicBezTo>
                    <a:pt x="39352" y="4636605"/>
                    <a:pt x="90675" y="4577950"/>
                    <a:pt x="84840" y="4526628"/>
                  </a:cubicBezTo>
                  <a:cubicBezTo>
                    <a:pt x="79004" y="4475305"/>
                    <a:pt x="15561" y="4429668"/>
                    <a:pt x="11671" y="4378046"/>
                  </a:cubicBezTo>
                  <a:cubicBezTo>
                    <a:pt x="7781" y="4326424"/>
                    <a:pt x="63592" y="4271959"/>
                    <a:pt x="61647" y="4220187"/>
                  </a:cubicBezTo>
                  <a:cubicBezTo>
                    <a:pt x="59702" y="4168415"/>
                    <a:pt x="0" y="4118290"/>
                    <a:pt x="0" y="4066518"/>
                  </a:cubicBezTo>
                  <a:cubicBezTo>
                    <a:pt x="0" y="4014746"/>
                    <a:pt x="59702" y="3964172"/>
                    <a:pt x="61647" y="3912849"/>
                  </a:cubicBezTo>
                  <a:cubicBezTo>
                    <a:pt x="63592" y="3861526"/>
                    <a:pt x="7930" y="3806163"/>
                    <a:pt x="11671" y="3754990"/>
                  </a:cubicBezTo>
                  <a:cubicBezTo>
                    <a:pt x="15412" y="3703817"/>
                    <a:pt x="79004" y="3657582"/>
                    <a:pt x="84840" y="3606409"/>
                  </a:cubicBezTo>
                  <a:cubicBezTo>
                    <a:pt x="90675" y="3555235"/>
                    <a:pt x="39352" y="3495982"/>
                    <a:pt x="47133" y="3445258"/>
                  </a:cubicBezTo>
                  <a:cubicBezTo>
                    <a:pt x="54914" y="3394534"/>
                    <a:pt x="121648" y="3353236"/>
                    <a:pt x="131374" y="3302661"/>
                  </a:cubicBezTo>
                  <a:cubicBezTo>
                    <a:pt x="141100" y="3252087"/>
                    <a:pt x="94416" y="3189093"/>
                    <a:pt x="106087" y="3138967"/>
                  </a:cubicBezTo>
                  <a:cubicBezTo>
                    <a:pt x="117758" y="3088842"/>
                    <a:pt x="187485" y="3052930"/>
                    <a:pt x="201102" y="3003403"/>
                  </a:cubicBezTo>
                  <a:cubicBezTo>
                    <a:pt x="214718" y="2953876"/>
                    <a:pt x="172971" y="2887441"/>
                    <a:pt x="188533" y="2838362"/>
                  </a:cubicBezTo>
                  <a:cubicBezTo>
                    <a:pt x="204094" y="2789284"/>
                    <a:pt x="276365" y="2758909"/>
                    <a:pt x="293722" y="2710429"/>
                  </a:cubicBezTo>
                  <a:cubicBezTo>
                    <a:pt x="311079" y="2661950"/>
                    <a:pt x="274719" y="2592671"/>
                    <a:pt x="294021" y="2544790"/>
                  </a:cubicBezTo>
                  <a:cubicBezTo>
                    <a:pt x="313323" y="2496909"/>
                    <a:pt x="387689" y="2472370"/>
                    <a:pt x="408787" y="2425386"/>
                  </a:cubicBezTo>
                  <a:cubicBezTo>
                    <a:pt x="429884" y="2378403"/>
                    <a:pt x="398911" y="2306431"/>
                    <a:pt x="421804" y="2260345"/>
                  </a:cubicBezTo>
                  <a:cubicBezTo>
                    <a:pt x="444698" y="2214260"/>
                    <a:pt x="520709" y="2195406"/>
                    <a:pt x="545398" y="2150069"/>
                  </a:cubicBezTo>
                  <a:cubicBezTo>
                    <a:pt x="570087" y="2104731"/>
                    <a:pt x="544650" y="2030814"/>
                    <a:pt x="570985" y="1986524"/>
                  </a:cubicBezTo>
                  <a:cubicBezTo>
                    <a:pt x="597319" y="1942234"/>
                    <a:pt x="674528" y="1929366"/>
                    <a:pt x="702658" y="1886123"/>
                  </a:cubicBezTo>
                  <a:cubicBezTo>
                    <a:pt x="730789" y="1842880"/>
                    <a:pt x="711037" y="1767168"/>
                    <a:pt x="740664" y="1724972"/>
                  </a:cubicBezTo>
                  <a:cubicBezTo>
                    <a:pt x="770291" y="1682777"/>
                    <a:pt x="848247" y="1675894"/>
                    <a:pt x="879669" y="1634896"/>
                  </a:cubicBezTo>
                  <a:cubicBezTo>
                    <a:pt x="911092" y="1593897"/>
                    <a:pt x="897026" y="1516838"/>
                    <a:pt x="929945" y="1477187"/>
                  </a:cubicBezTo>
                  <a:cubicBezTo>
                    <a:pt x="962863" y="1437535"/>
                    <a:pt x="1040970" y="1436487"/>
                    <a:pt x="1075384" y="1398033"/>
                  </a:cubicBezTo>
                  <a:cubicBezTo>
                    <a:pt x="1109799" y="1359578"/>
                    <a:pt x="1101719" y="1281771"/>
                    <a:pt x="1137480" y="1244513"/>
                  </a:cubicBezTo>
                  <a:cubicBezTo>
                    <a:pt x="1173242" y="1207256"/>
                    <a:pt x="1251348" y="1212343"/>
                    <a:pt x="1288456" y="1176582"/>
                  </a:cubicBezTo>
                  <a:cubicBezTo>
                    <a:pt x="1325564" y="1140820"/>
                    <a:pt x="1323619" y="1062564"/>
                    <a:pt x="1362074" y="1028299"/>
                  </a:cubicBezTo>
                  <a:cubicBezTo>
                    <a:pt x="1400528" y="994034"/>
                    <a:pt x="1478036" y="1004957"/>
                    <a:pt x="1517838" y="972039"/>
                  </a:cubicBezTo>
                  <a:cubicBezTo>
                    <a:pt x="1557639" y="939120"/>
                    <a:pt x="1561529" y="861164"/>
                    <a:pt x="1602528" y="829741"/>
                  </a:cubicBezTo>
                  <a:cubicBezTo>
                    <a:pt x="1643526" y="798319"/>
                    <a:pt x="1719837" y="815227"/>
                    <a:pt x="1762032" y="785601"/>
                  </a:cubicBezTo>
                  <a:cubicBezTo>
                    <a:pt x="1804228" y="755974"/>
                    <a:pt x="1813954" y="678317"/>
                    <a:pt x="1857346" y="650186"/>
                  </a:cubicBezTo>
                  <a:cubicBezTo>
                    <a:pt x="1900738" y="622056"/>
                    <a:pt x="1975403" y="644800"/>
                    <a:pt x="2019843" y="618316"/>
                  </a:cubicBezTo>
                  <a:cubicBezTo>
                    <a:pt x="2064283" y="591831"/>
                    <a:pt x="2079844" y="515371"/>
                    <a:pt x="2125182" y="490682"/>
                  </a:cubicBezTo>
                  <a:cubicBezTo>
                    <a:pt x="2170520" y="465993"/>
                    <a:pt x="2243389" y="494273"/>
                    <a:pt x="2289625" y="471380"/>
                  </a:cubicBezTo>
                  <a:cubicBezTo>
                    <a:pt x="2335860" y="448486"/>
                    <a:pt x="2357406" y="373373"/>
                    <a:pt x="2404540" y="352125"/>
                  </a:cubicBezTo>
                  <a:cubicBezTo>
                    <a:pt x="2451673" y="330878"/>
                    <a:pt x="2521998" y="364844"/>
                    <a:pt x="2570029" y="345542"/>
                  </a:cubicBezTo>
                  <a:cubicBezTo>
                    <a:pt x="2618060" y="326239"/>
                    <a:pt x="2645143" y="252921"/>
                    <a:pt x="2693773" y="235564"/>
                  </a:cubicBezTo>
                  <a:cubicBezTo>
                    <a:pt x="2742402" y="218207"/>
                    <a:pt x="2809885" y="257260"/>
                    <a:pt x="2859262" y="241699"/>
                  </a:cubicBezTo>
                  <a:cubicBezTo>
                    <a:pt x="2908640" y="226138"/>
                    <a:pt x="2941259" y="155213"/>
                    <a:pt x="2991086" y="141597"/>
                  </a:cubicBezTo>
                  <a:cubicBezTo>
                    <a:pt x="3040912" y="127981"/>
                    <a:pt x="3105253" y="172271"/>
                    <a:pt x="3155528" y="160450"/>
                  </a:cubicBezTo>
                  <a:cubicBezTo>
                    <a:pt x="3205803" y="148630"/>
                    <a:pt x="3243809" y="80549"/>
                    <a:pt x="3294683" y="70823"/>
                  </a:cubicBezTo>
                  <a:cubicBezTo>
                    <a:pt x="3345557" y="61097"/>
                    <a:pt x="3406007" y="110175"/>
                    <a:pt x="3457180" y="102394"/>
                  </a:cubicBezTo>
                  <a:cubicBezTo>
                    <a:pt x="3508353" y="94614"/>
                    <a:pt x="3551447" y="29525"/>
                    <a:pt x="3602769" y="23689"/>
                  </a:cubicBezTo>
                  <a:cubicBezTo>
                    <a:pt x="3654092" y="17854"/>
                    <a:pt x="3710802" y="71421"/>
                    <a:pt x="3762424" y="67531"/>
                  </a:cubicBezTo>
                  <a:cubicBezTo>
                    <a:pt x="3814046" y="63640"/>
                    <a:pt x="3861927" y="1993"/>
                    <a:pt x="3913699" y="48"/>
                  </a:cubicBezTo>
                  <a:cubicBezTo>
                    <a:pt x="3965470" y="-1897"/>
                    <a:pt x="4017691" y="55860"/>
                    <a:pt x="4069612" y="55860"/>
                  </a:cubicBezTo>
                  <a:cubicBezTo>
                    <a:pt x="4121534" y="55860"/>
                    <a:pt x="4174203" y="-1897"/>
                    <a:pt x="4225526" y="48"/>
                  </a:cubicBezTo>
                  <a:cubicBezTo>
                    <a:pt x="4276848" y="1993"/>
                    <a:pt x="4325478" y="63640"/>
                    <a:pt x="4376801" y="67531"/>
                  </a:cubicBezTo>
                  <a:cubicBezTo>
                    <a:pt x="4428124" y="71421"/>
                    <a:pt x="4485431" y="17854"/>
                    <a:pt x="4536455" y="23689"/>
                  </a:cubicBezTo>
                  <a:cubicBezTo>
                    <a:pt x="4587478" y="29525"/>
                    <a:pt x="4631320" y="94614"/>
                    <a:pt x="4682044" y="102394"/>
                  </a:cubicBezTo>
                  <a:cubicBezTo>
                    <a:pt x="4732768" y="110175"/>
                    <a:pt x="4794116" y="61097"/>
                    <a:pt x="4844541" y="70823"/>
                  </a:cubicBezTo>
                  <a:cubicBezTo>
                    <a:pt x="4894967" y="80549"/>
                    <a:pt x="4933571" y="148779"/>
                    <a:pt x="4983696" y="160450"/>
                  </a:cubicBezTo>
                  <a:cubicBezTo>
                    <a:pt x="5033822" y="172122"/>
                    <a:pt x="5098612" y="127981"/>
                    <a:pt x="5148139" y="141597"/>
                  </a:cubicBezTo>
                  <a:cubicBezTo>
                    <a:pt x="5197666" y="155213"/>
                    <a:pt x="5230884" y="226287"/>
                    <a:pt x="5279962" y="241699"/>
                  </a:cubicBezTo>
                  <a:cubicBezTo>
                    <a:pt x="5329040" y="257111"/>
                    <a:pt x="5396972" y="218058"/>
                    <a:pt x="5445452" y="235564"/>
                  </a:cubicBezTo>
                  <a:cubicBezTo>
                    <a:pt x="5493932" y="253071"/>
                    <a:pt x="5521463" y="326389"/>
                    <a:pt x="5569195" y="345542"/>
                  </a:cubicBezTo>
                  <a:cubicBezTo>
                    <a:pt x="5616927" y="364694"/>
                    <a:pt x="5687701" y="331028"/>
                    <a:pt x="5734685" y="352125"/>
                  </a:cubicBezTo>
                  <a:cubicBezTo>
                    <a:pt x="5781668" y="373223"/>
                    <a:pt x="5803365" y="448486"/>
                    <a:pt x="5849600" y="471380"/>
                  </a:cubicBezTo>
                  <a:cubicBezTo>
                    <a:pt x="5895835" y="494273"/>
                    <a:pt x="5968854" y="465993"/>
                    <a:pt x="6014042" y="490682"/>
                  </a:cubicBezTo>
                  <a:cubicBezTo>
                    <a:pt x="6059230" y="515371"/>
                    <a:pt x="6075091" y="591981"/>
                    <a:pt x="6119381" y="618316"/>
                  </a:cubicBezTo>
                  <a:cubicBezTo>
                    <a:pt x="6163671" y="644650"/>
                    <a:pt x="6238636" y="622056"/>
                    <a:pt x="6281878" y="650186"/>
                  </a:cubicBezTo>
                  <a:cubicBezTo>
                    <a:pt x="6325121" y="678317"/>
                    <a:pt x="6334997" y="755825"/>
                    <a:pt x="6377192" y="785601"/>
                  </a:cubicBezTo>
                  <a:cubicBezTo>
                    <a:pt x="6419387" y="815377"/>
                    <a:pt x="6495698" y="798469"/>
                    <a:pt x="6536696" y="829741"/>
                  </a:cubicBezTo>
                  <a:cubicBezTo>
                    <a:pt x="6577695" y="861014"/>
                    <a:pt x="6581585" y="939120"/>
                    <a:pt x="6621387" y="972039"/>
                  </a:cubicBezTo>
                  <a:cubicBezTo>
                    <a:pt x="6661188" y="1004957"/>
                    <a:pt x="6738546" y="993885"/>
                    <a:pt x="6777151" y="1028299"/>
                  </a:cubicBezTo>
                  <a:cubicBezTo>
                    <a:pt x="6815755" y="1062714"/>
                    <a:pt x="6813660" y="1140820"/>
                    <a:pt x="6850768" y="1176582"/>
                  </a:cubicBezTo>
                  <a:cubicBezTo>
                    <a:pt x="6887876" y="1212343"/>
                    <a:pt x="6965982" y="1207256"/>
                    <a:pt x="7001744" y="1244513"/>
                  </a:cubicBezTo>
                  <a:cubicBezTo>
                    <a:pt x="7037505" y="1281771"/>
                    <a:pt x="7029575" y="1359428"/>
                    <a:pt x="7063840" y="1398033"/>
                  </a:cubicBezTo>
                  <a:cubicBezTo>
                    <a:pt x="7098105" y="1436637"/>
                    <a:pt x="7176361" y="1437385"/>
                    <a:pt x="7209279" y="1477187"/>
                  </a:cubicBezTo>
                  <a:cubicBezTo>
                    <a:pt x="7242198" y="1516988"/>
                    <a:pt x="7228133" y="1593897"/>
                    <a:pt x="7259555" y="1634896"/>
                  </a:cubicBezTo>
                  <a:cubicBezTo>
                    <a:pt x="7290977" y="1675894"/>
                    <a:pt x="7368784" y="1682777"/>
                    <a:pt x="7398560" y="1724972"/>
                  </a:cubicBezTo>
                  <a:cubicBezTo>
                    <a:pt x="7428337" y="1767168"/>
                    <a:pt x="7408586" y="1842730"/>
                    <a:pt x="7436566" y="1886123"/>
                  </a:cubicBezTo>
                  <a:cubicBezTo>
                    <a:pt x="7464547" y="1929515"/>
                    <a:pt x="7541755" y="1942234"/>
                    <a:pt x="7568239" y="1986524"/>
                  </a:cubicBezTo>
                  <a:cubicBezTo>
                    <a:pt x="7594724" y="2030814"/>
                    <a:pt x="7569137" y="2104731"/>
                    <a:pt x="7593826" y="2150069"/>
                  </a:cubicBezTo>
                  <a:cubicBezTo>
                    <a:pt x="7618515" y="2195406"/>
                    <a:pt x="7694377" y="2213960"/>
                    <a:pt x="7717420" y="2260196"/>
                  </a:cubicBezTo>
                  <a:cubicBezTo>
                    <a:pt x="7740463" y="2306431"/>
                    <a:pt x="7709190" y="2378103"/>
                    <a:pt x="7730438" y="2425236"/>
                  </a:cubicBezTo>
                  <a:cubicBezTo>
                    <a:pt x="7751685" y="2472370"/>
                    <a:pt x="7825751" y="2496759"/>
                    <a:pt x="7845203" y="2544641"/>
                  </a:cubicBezTo>
                  <a:cubicBezTo>
                    <a:pt x="7864655" y="2592522"/>
                    <a:pt x="7827995" y="2661501"/>
                    <a:pt x="7845503" y="2710130"/>
                  </a:cubicBezTo>
                  <a:cubicBezTo>
                    <a:pt x="7863009" y="2758760"/>
                    <a:pt x="7935130" y="2788686"/>
                    <a:pt x="7950691" y="2838063"/>
                  </a:cubicBezTo>
                  <a:cubicBezTo>
                    <a:pt x="7966253" y="2887441"/>
                    <a:pt x="7924506" y="2953278"/>
                    <a:pt x="7938123" y="3003104"/>
                  </a:cubicBezTo>
                  <a:cubicBezTo>
                    <a:pt x="7951739" y="3052930"/>
                    <a:pt x="8021317" y="3088393"/>
                    <a:pt x="8033137" y="3138668"/>
                  </a:cubicBezTo>
                  <a:cubicBezTo>
                    <a:pt x="8044958" y="3188943"/>
                    <a:pt x="7998124" y="3251488"/>
                    <a:pt x="8007850" y="3302362"/>
                  </a:cubicBezTo>
                  <a:cubicBezTo>
                    <a:pt x="8017576" y="3353236"/>
                    <a:pt x="8084310" y="3393636"/>
                    <a:pt x="8092091" y="3444809"/>
                  </a:cubicBezTo>
                  <a:cubicBezTo>
                    <a:pt x="8099872" y="3495982"/>
                    <a:pt x="8048549" y="3554637"/>
                    <a:pt x="8054384" y="3605960"/>
                  </a:cubicBezTo>
                  <a:cubicBezTo>
                    <a:pt x="8060220" y="3657282"/>
                    <a:pt x="8123663" y="3702919"/>
                    <a:pt x="8127553" y="3754541"/>
                  </a:cubicBezTo>
                  <a:cubicBezTo>
                    <a:pt x="8131444" y="3806163"/>
                    <a:pt x="8075632" y="3860628"/>
                    <a:pt x="8077577" y="3912400"/>
                  </a:cubicBezTo>
                  <a:cubicBezTo>
                    <a:pt x="8079522" y="3964172"/>
                    <a:pt x="8139225" y="4014298"/>
                    <a:pt x="8139225" y="4066069"/>
                  </a:cubicBezTo>
                  <a:close/>
                </a:path>
              </a:pathLst>
            </a:custGeom>
            <a:noFill/>
            <a:ln w="25400" cap="flat">
              <a:solidFill>
                <a:srgbClr val="BD434F">
                  <a:alpha val="65000"/>
                </a:srgbClr>
              </a:solidFill>
              <a:prstDash val="solid"/>
              <a:miter/>
            </a:ln>
          </p:spPr>
          <p:txBody>
            <a:bodyPr/>
            <a:lstStyle/>
            <a:p>
              <a:endParaRPr lang="en-US"/>
            </a:p>
          </p:txBody>
        </p:sp>
      </p:grpSp>
    </p:spTree>
    <p:extLst>
      <p:ext uri="{BB962C8B-B14F-4D97-AF65-F5344CB8AC3E}">
        <p14:creationId xmlns:p14="http://schemas.microsoft.com/office/powerpoint/2010/main" val="337413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a:extLst>
              <a:ext uri="{FF2B5EF4-FFF2-40B4-BE49-F238E27FC236}">
                <a16:creationId xmlns:a16="http://schemas.microsoft.com/office/drawing/2014/main" id="{F0C37A4B-D724-8F2F-ACDC-D2F2CF7E14D2}"/>
              </a:ext>
            </a:extLst>
          </p:cNvPr>
          <p:cNvSpPr txBox="1">
            <a:spLocks/>
          </p:cNvSpPr>
          <p:nvPr/>
        </p:nvSpPr>
        <p:spPr>
          <a:xfrm>
            <a:off x="1960635" y="4152793"/>
            <a:ext cx="3657600" cy="1508105"/>
          </a:xfrm>
          <a:prstGeom prst="rect">
            <a:avLst/>
          </a:prstGeom>
        </p:spPr>
        <p:txBody>
          <a:bodyPr vert="horz" lIns="91440" tIns="45720" rIns="91440" bIns="4572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200" b="1" err="1">
                <a:solidFill>
                  <a:srgbClr val="48423C"/>
                </a:solidFill>
                <a:latin typeface="Century Gothic" panose="020B0502020202020204" pitchFamily="34" charset="0"/>
              </a:rPr>
              <a:t>Firstname</a:t>
            </a:r>
            <a:r>
              <a:rPr lang="en-US" sz="3200" b="1">
                <a:solidFill>
                  <a:srgbClr val="48423C"/>
                </a:solidFill>
                <a:latin typeface="Century Gothic" panose="020B0502020202020204" pitchFamily="34" charset="0"/>
              </a:rPr>
              <a:t> </a:t>
            </a:r>
          </a:p>
          <a:p>
            <a:pPr algn="ctr">
              <a:lnSpc>
                <a:spcPct val="100000"/>
              </a:lnSpc>
            </a:pPr>
            <a:r>
              <a:rPr lang="en-US" sz="3200" b="1" err="1">
                <a:solidFill>
                  <a:srgbClr val="48423C"/>
                </a:solidFill>
                <a:latin typeface="Century Gothic" panose="020B0502020202020204" pitchFamily="34" charset="0"/>
              </a:rPr>
              <a:t>Lastname</a:t>
            </a:r>
            <a:endParaRPr lang="en-US" sz="3200" b="1">
              <a:solidFill>
                <a:srgbClr val="48423C"/>
              </a:solidFill>
              <a:latin typeface="Century Gothic" panose="020B0502020202020204" pitchFamily="34" charset="0"/>
            </a:endParaRPr>
          </a:p>
          <a:p>
            <a:pPr algn="ctr">
              <a:lnSpc>
                <a:spcPct val="100000"/>
              </a:lnSpc>
            </a:pPr>
            <a:r>
              <a:rPr lang="en-US" sz="2800">
                <a:solidFill>
                  <a:srgbClr val="48423C"/>
                </a:solidFill>
                <a:latin typeface="Century Gothic" panose="020B0502020202020204" pitchFamily="34" charset="0"/>
              </a:rPr>
              <a:t>Affiliation</a:t>
            </a:r>
          </a:p>
        </p:txBody>
      </p:sp>
      <p:sp>
        <p:nvSpPr>
          <p:cNvPr id="57" name="Title 1">
            <a:extLst>
              <a:ext uri="{FF2B5EF4-FFF2-40B4-BE49-F238E27FC236}">
                <a16:creationId xmlns:a16="http://schemas.microsoft.com/office/drawing/2014/main" id="{C1CF0B3D-FD36-7E6F-DEBF-9577AE66E5A8}"/>
              </a:ext>
            </a:extLst>
          </p:cNvPr>
          <p:cNvSpPr txBox="1">
            <a:spLocks/>
          </p:cNvSpPr>
          <p:nvPr/>
        </p:nvSpPr>
        <p:spPr>
          <a:xfrm>
            <a:off x="6443586" y="4152793"/>
            <a:ext cx="3657600" cy="1508105"/>
          </a:xfrm>
          <a:prstGeom prst="rect">
            <a:avLst/>
          </a:prstGeom>
        </p:spPr>
        <p:txBody>
          <a:bodyPr vert="horz" lIns="91440" tIns="45720" rIns="91440" bIns="4572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200" b="1" err="1">
                <a:solidFill>
                  <a:srgbClr val="48423C"/>
                </a:solidFill>
                <a:latin typeface="Century Gothic" panose="020B0502020202020204" pitchFamily="34" charset="0"/>
              </a:rPr>
              <a:t>Firstname</a:t>
            </a:r>
            <a:r>
              <a:rPr lang="en-US" sz="3200" b="1">
                <a:solidFill>
                  <a:srgbClr val="48423C"/>
                </a:solidFill>
                <a:latin typeface="Century Gothic" panose="020B0502020202020204" pitchFamily="34" charset="0"/>
              </a:rPr>
              <a:t> </a:t>
            </a:r>
          </a:p>
          <a:p>
            <a:pPr algn="ctr">
              <a:lnSpc>
                <a:spcPct val="100000"/>
              </a:lnSpc>
            </a:pPr>
            <a:r>
              <a:rPr lang="en-US" sz="3200" b="1">
                <a:solidFill>
                  <a:srgbClr val="48423C"/>
                </a:solidFill>
                <a:latin typeface="Century Gothic" panose="020B0502020202020204" pitchFamily="34" charset="0"/>
              </a:rPr>
              <a:t>Lastname</a:t>
            </a:r>
          </a:p>
          <a:p>
            <a:pPr algn="ctr">
              <a:lnSpc>
                <a:spcPct val="100000"/>
              </a:lnSpc>
            </a:pPr>
            <a:r>
              <a:rPr lang="en-US" sz="2800">
                <a:solidFill>
                  <a:srgbClr val="48423C"/>
                </a:solidFill>
                <a:latin typeface="Century Gothic" panose="020B0502020202020204" pitchFamily="34" charset="0"/>
              </a:rPr>
              <a:t>Affiliation</a:t>
            </a:r>
          </a:p>
        </p:txBody>
      </p:sp>
      <p:grpSp>
        <p:nvGrpSpPr>
          <p:cNvPr id="7" name="Group 6">
            <a:extLst>
              <a:ext uri="{FF2B5EF4-FFF2-40B4-BE49-F238E27FC236}">
                <a16:creationId xmlns:a16="http://schemas.microsoft.com/office/drawing/2014/main" id="{A1ACA548-BFA0-C430-68C6-025FA0CC6CDA}"/>
              </a:ext>
            </a:extLst>
          </p:cNvPr>
          <p:cNvGrpSpPr>
            <a:grpSpLocks noChangeAspect="1"/>
          </p:cNvGrpSpPr>
          <p:nvPr/>
        </p:nvGrpSpPr>
        <p:grpSpPr>
          <a:xfrm>
            <a:off x="6854749" y="1295584"/>
            <a:ext cx="2835274" cy="2834640"/>
            <a:chOff x="1117539" y="1501593"/>
            <a:chExt cx="4275413" cy="4274457"/>
          </a:xfrm>
        </p:grpSpPr>
        <p:pic>
          <p:nvPicPr>
            <p:cNvPr id="8" name="Picture 7">
              <a:extLst>
                <a:ext uri="{FF2B5EF4-FFF2-40B4-BE49-F238E27FC236}">
                  <a16:creationId xmlns:a16="http://schemas.microsoft.com/office/drawing/2014/main" id="{5A972DE1-91AD-C036-0544-009F8B758144}"/>
                </a:ext>
              </a:extLst>
            </p:cNvPr>
            <p:cNvPicPr>
              <a:picLocks noChangeAspect="1"/>
            </p:cNvPicPr>
            <p:nvPr/>
          </p:nvPicPr>
          <p:blipFill>
            <a:blip r:embed="rId3"/>
            <a:srcRect l="852" r="852"/>
            <a:stretch/>
          </p:blipFill>
          <p:spPr>
            <a:xfrm>
              <a:off x="1521998" y="1875536"/>
              <a:ext cx="3465639" cy="3525697"/>
            </a:xfrm>
            <a:prstGeom prst="ellipse">
              <a:avLst/>
            </a:prstGeom>
            <a:ln w="63500">
              <a:solidFill>
                <a:srgbClr val="833177"/>
              </a:solidFill>
            </a:ln>
          </p:spPr>
        </p:pic>
        <p:grpSp>
          <p:nvGrpSpPr>
            <p:cNvPr id="9" name="Group 8">
              <a:extLst>
                <a:ext uri="{FF2B5EF4-FFF2-40B4-BE49-F238E27FC236}">
                  <a16:creationId xmlns:a16="http://schemas.microsoft.com/office/drawing/2014/main" id="{C481B8A5-DD17-A2D1-FF7F-046673C12C02}"/>
                </a:ext>
              </a:extLst>
            </p:cNvPr>
            <p:cNvGrpSpPr>
              <a:grpSpLocks noChangeAspect="1"/>
            </p:cNvGrpSpPr>
            <p:nvPr/>
          </p:nvGrpSpPr>
          <p:grpSpPr>
            <a:xfrm>
              <a:off x="1117539" y="1501593"/>
              <a:ext cx="4275413" cy="4274457"/>
              <a:chOff x="1596469" y="-970650"/>
              <a:chExt cx="9000870" cy="8998856"/>
            </a:xfrm>
          </p:grpSpPr>
          <p:sp>
            <p:nvSpPr>
              <p:cNvPr id="10" name="Oval 9">
                <a:extLst>
                  <a:ext uri="{FF2B5EF4-FFF2-40B4-BE49-F238E27FC236}">
                    <a16:creationId xmlns:a16="http://schemas.microsoft.com/office/drawing/2014/main" id="{9E880BA5-9E60-A069-65A7-082F06881F99}"/>
                  </a:ext>
                </a:extLst>
              </p:cNvPr>
              <p:cNvSpPr>
                <a:spLocks noChangeAspect="1"/>
              </p:cNvSpPr>
              <p:nvPr/>
            </p:nvSpPr>
            <p:spPr>
              <a:xfrm>
                <a:off x="1596469" y="-970650"/>
                <a:ext cx="9000870" cy="8998856"/>
              </a:xfrm>
              <a:prstGeom prst="ellipse">
                <a:avLst/>
              </a:prstGeom>
              <a:noFill/>
              <a:ln w="41275" cap="rnd">
                <a:solidFill>
                  <a:srgbClr val="833177">
                    <a:alpha val="15000"/>
                  </a:srgb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6">
                <a:extLst>
                  <a:ext uri="{FF2B5EF4-FFF2-40B4-BE49-F238E27FC236}">
                    <a16:creationId xmlns:a16="http://schemas.microsoft.com/office/drawing/2014/main" id="{C5926E91-D5F8-8267-E408-D7C11C162F47}"/>
                  </a:ext>
                </a:extLst>
              </p:cNvPr>
              <p:cNvSpPr>
                <a:spLocks noChangeAspect="1"/>
              </p:cNvSpPr>
              <p:nvPr/>
            </p:nvSpPr>
            <p:spPr>
              <a:xfrm>
                <a:off x="1890666" y="-674028"/>
                <a:ext cx="8412480" cy="8405615"/>
              </a:xfrm>
              <a:custGeom>
                <a:avLst/>
                <a:gdLst>
                  <a:gd name="csX0" fmla="*/ 8139225 w 8139224"/>
                  <a:gd name="csY0" fmla="*/ 4066069 h 8132587"/>
                  <a:gd name="csX1" fmla="*/ 8077577 w 8139224"/>
                  <a:gd name="csY1" fmla="*/ 4219738 h 8132587"/>
                  <a:gd name="csX2" fmla="*/ 8127553 w 8139224"/>
                  <a:gd name="csY2" fmla="*/ 4377597 h 8132587"/>
                  <a:gd name="csX3" fmla="*/ 8054384 w 8139224"/>
                  <a:gd name="csY3" fmla="*/ 4526179 h 8132587"/>
                  <a:gd name="csX4" fmla="*/ 8092091 w 8139224"/>
                  <a:gd name="csY4" fmla="*/ 4687329 h 8132587"/>
                  <a:gd name="csX5" fmla="*/ 8007850 w 8139224"/>
                  <a:gd name="csY5" fmla="*/ 4829926 h 8132587"/>
                  <a:gd name="csX6" fmla="*/ 8033137 w 8139224"/>
                  <a:gd name="csY6" fmla="*/ 4993620 h 8132587"/>
                  <a:gd name="csX7" fmla="*/ 7938123 w 8139224"/>
                  <a:gd name="csY7" fmla="*/ 5129184 h 8132587"/>
                  <a:gd name="csX8" fmla="*/ 7950691 w 8139224"/>
                  <a:gd name="csY8" fmla="*/ 5294225 h 8132587"/>
                  <a:gd name="csX9" fmla="*/ 7845503 w 8139224"/>
                  <a:gd name="csY9" fmla="*/ 5422158 h 8132587"/>
                  <a:gd name="csX10" fmla="*/ 7845203 w 8139224"/>
                  <a:gd name="csY10" fmla="*/ 5587797 h 8132587"/>
                  <a:gd name="csX11" fmla="*/ 7730438 w 8139224"/>
                  <a:gd name="csY11" fmla="*/ 5707201 h 8132587"/>
                  <a:gd name="csX12" fmla="*/ 7717420 w 8139224"/>
                  <a:gd name="csY12" fmla="*/ 5872242 h 8132587"/>
                  <a:gd name="csX13" fmla="*/ 7593826 w 8139224"/>
                  <a:gd name="csY13" fmla="*/ 5982518 h 8132587"/>
                  <a:gd name="csX14" fmla="*/ 7568239 w 8139224"/>
                  <a:gd name="csY14" fmla="*/ 6146063 h 8132587"/>
                  <a:gd name="csX15" fmla="*/ 7436566 w 8139224"/>
                  <a:gd name="csY15" fmla="*/ 6246464 h 8132587"/>
                  <a:gd name="csX16" fmla="*/ 7398560 w 8139224"/>
                  <a:gd name="csY16" fmla="*/ 6407615 h 8132587"/>
                  <a:gd name="csX17" fmla="*/ 7259555 w 8139224"/>
                  <a:gd name="csY17" fmla="*/ 6497692 h 8132587"/>
                  <a:gd name="csX18" fmla="*/ 7209279 w 8139224"/>
                  <a:gd name="csY18" fmla="*/ 6655400 h 8132587"/>
                  <a:gd name="csX19" fmla="*/ 7063840 w 8139224"/>
                  <a:gd name="csY19" fmla="*/ 6734554 h 8132587"/>
                  <a:gd name="csX20" fmla="*/ 7001744 w 8139224"/>
                  <a:gd name="csY20" fmla="*/ 6888074 h 8132587"/>
                  <a:gd name="csX21" fmla="*/ 6850768 w 8139224"/>
                  <a:gd name="csY21" fmla="*/ 6956006 h 8132587"/>
                  <a:gd name="csX22" fmla="*/ 6777151 w 8139224"/>
                  <a:gd name="csY22" fmla="*/ 7104288 h 8132587"/>
                  <a:gd name="csX23" fmla="*/ 6621387 w 8139224"/>
                  <a:gd name="csY23" fmla="*/ 7160548 h 8132587"/>
                  <a:gd name="csX24" fmla="*/ 6536696 w 8139224"/>
                  <a:gd name="csY24" fmla="*/ 7302846 h 8132587"/>
                  <a:gd name="csX25" fmla="*/ 6377192 w 8139224"/>
                  <a:gd name="csY25" fmla="*/ 7346986 h 8132587"/>
                  <a:gd name="csX26" fmla="*/ 6281878 w 8139224"/>
                  <a:gd name="csY26" fmla="*/ 7482401 h 8132587"/>
                  <a:gd name="csX27" fmla="*/ 6119381 w 8139224"/>
                  <a:gd name="csY27" fmla="*/ 7514272 h 8132587"/>
                  <a:gd name="csX28" fmla="*/ 6014042 w 8139224"/>
                  <a:gd name="csY28" fmla="*/ 7641905 h 8132587"/>
                  <a:gd name="csX29" fmla="*/ 5849600 w 8139224"/>
                  <a:gd name="csY29" fmla="*/ 7661208 h 8132587"/>
                  <a:gd name="csX30" fmla="*/ 5734685 w 8139224"/>
                  <a:gd name="csY30" fmla="*/ 7780462 h 8132587"/>
                  <a:gd name="csX31" fmla="*/ 5569195 w 8139224"/>
                  <a:gd name="csY31" fmla="*/ 7787045 h 8132587"/>
                  <a:gd name="csX32" fmla="*/ 5445452 w 8139224"/>
                  <a:gd name="csY32" fmla="*/ 7897023 h 8132587"/>
                  <a:gd name="csX33" fmla="*/ 5279962 w 8139224"/>
                  <a:gd name="csY33" fmla="*/ 7890888 h 8132587"/>
                  <a:gd name="csX34" fmla="*/ 5148139 w 8139224"/>
                  <a:gd name="csY34" fmla="*/ 7990990 h 8132587"/>
                  <a:gd name="csX35" fmla="*/ 4983696 w 8139224"/>
                  <a:gd name="csY35" fmla="*/ 7972136 h 8132587"/>
                  <a:gd name="csX36" fmla="*/ 4844541 w 8139224"/>
                  <a:gd name="csY36" fmla="*/ 8061764 h 8132587"/>
                  <a:gd name="csX37" fmla="*/ 4682044 w 8139224"/>
                  <a:gd name="csY37" fmla="*/ 8030193 h 8132587"/>
                  <a:gd name="csX38" fmla="*/ 4536455 w 8139224"/>
                  <a:gd name="csY38" fmla="*/ 8108898 h 8132587"/>
                  <a:gd name="csX39" fmla="*/ 4376801 w 8139224"/>
                  <a:gd name="csY39" fmla="*/ 8065056 h 8132587"/>
                  <a:gd name="csX40" fmla="*/ 4225526 w 8139224"/>
                  <a:gd name="csY40" fmla="*/ 8132539 h 8132587"/>
                  <a:gd name="csX41" fmla="*/ 4069612 w 8139224"/>
                  <a:gd name="csY41" fmla="*/ 8076727 h 8132587"/>
                  <a:gd name="csX42" fmla="*/ 3913699 w 8139224"/>
                  <a:gd name="csY42" fmla="*/ 8132539 h 8132587"/>
                  <a:gd name="csX43" fmla="*/ 3762424 w 8139224"/>
                  <a:gd name="csY43" fmla="*/ 8065056 h 8132587"/>
                  <a:gd name="csX44" fmla="*/ 3602769 w 8139224"/>
                  <a:gd name="csY44" fmla="*/ 8108898 h 8132587"/>
                  <a:gd name="csX45" fmla="*/ 3457180 w 8139224"/>
                  <a:gd name="csY45" fmla="*/ 8030193 h 8132587"/>
                  <a:gd name="csX46" fmla="*/ 3294683 w 8139224"/>
                  <a:gd name="csY46" fmla="*/ 8061764 h 8132587"/>
                  <a:gd name="csX47" fmla="*/ 3155528 w 8139224"/>
                  <a:gd name="csY47" fmla="*/ 7972136 h 8132587"/>
                  <a:gd name="csX48" fmla="*/ 2991086 w 8139224"/>
                  <a:gd name="csY48" fmla="*/ 7990990 h 8132587"/>
                  <a:gd name="csX49" fmla="*/ 2859262 w 8139224"/>
                  <a:gd name="csY49" fmla="*/ 7890888 h 8132587"/>
                  <a:gd name="csX50" fmla="*/ 2693773 w 8139224"/>
                  <a:gd name="csY50" fmla="*/ 7897023 h 8132587"/>
                  <a:gd name="csX51" fmla="*/ 2570029 w 8139224"/>
                  <a:gd name="csY51" fmla="*/ 7787045 h 8132587"/>
                  <a:gd name="csX52" fmla="*/ 2404540 w 8139224"/>
                  <a:gd name="csY52" fmla="*/ 7780462 h 8132587"/>
                  <a:gd name="csX53" fmla="*/ 2289625 w 8139224"/>
                  <a:gd name="csY53" fmla="*/ 7661208 h 8132587"/>
                  <a:gd name="csX54" fmla="*/ 2125182 w 8139224"/>
                  <a:gd name="csY54" fmla="*/ 7641905 h 8132587"/>
                  <a:gd name="csX55" fmla="*/ 2019843 w 8139224"/>
                  <a:gd name="csY55" fmla="*/ 7514272 h 8132587"/>
                  <a:gd name="csX56" fmla="*/ 1857346 w 8139224"/>
                  <a:gd name="csY56" fmla="*/ 7482401 h 8132587"/>
                  <a:gd name="csX57" fmla="*/ 1762032 w 8139224"/>
                  <a:gd name="csY57" fmla="*/ 7346986 h 8132587"/>
                  <a:gd name="csX58" fmla="*/ 1602528 w 8139224"/>
                  <a:gd name="csY58" fmla="*/ 7302846 h 8132587"/>
                  <a:gd name="csX59" fmla="*/ 1517838 w 8139224"/>
                  <a:gd name="csY59" fmla="*/ 7160548 h 8132587"/>
                  <a:gd name="csX60" fmla="*/ 1362074 w 8139224"/>
                  <a:gd name="csY60" fmla="*/ 7104288 h 8132587"/>
                  <a:gd name="csX61" fmla="*/ 1288456 w 8139224"/>
                  <a:gd name="csY61" fmla="*/ 6956006 h 8132587"/>
                  <a:gd name="csX62" fmla="*/ 1137480 w 8139224"/>
                  <a:gd name="csY62" fmla="*/ 6888074 h 8132587"/>
                  <a:gd name="csX63" fmla="*/ 1075384 w 8139224"/>
                  <a:gd name="csY63" fmla="*/ 6734554 h 8132587"/>
                  <a:gd name="csX64" fmla="*/ 929945 w 8139224"/>
                  <a:gd name="csY64" fmla="*/ 6655400 h 8132587"/>
                  <a:gd name="csX65" fmla="*/ 879669 w 8139224"/>
                  <a:gd name="csY65" fmla="*/ 6497692 h 8132587"/>
                  <a:gd name="csX66" fmla="*/ 740664 w 8139224"/>
                  <a:gd name="csY66" fmla="*/ 6407615 h 8132587"/>
                  <a:gd name="csX67" fmla="*/ 702658 w 8139224"/>
                  <a:gd name="csY67" fmla="*/ 6246464 h 8132587"/>
                  <a:gd name="csX68" fmla="*/ 570985 w 8139224"/>
                  <a:gd name="csY68" fmla="*/ 6146063 h 8132587"/>
                  <a:gd name="csX69" fmla="*/ 545398 w 8139224"/>
                  <a:gd name="csY69" fmla="*/ 5982518 h 8132587"/>
                  <a:gd name="csX70" fmla="*/ 421804 w 8139224"/>
                  <a:gd name="csY70" fmla="*/ 5872392 h 8132587"/>
                  <a:gd name="csX71" fmla="*/ 408787 w 8139224"/>
                  <a:gd name="csY71" fmla="*/ 5707351 h 8132587"/>
                  <a:gd name="csX72" fmla="*/ 294021 w 8139224"/>
                  <a:gd name="csY72" fmla="*/ 5587947 h 8132587"/>
                  <a:gd name="csX73" fmla="*/ 293722 w 8139224"/>
                  <a:gd name="csY73" fmla="*/ 5422457 h 8132587"/>
                  <a:gd name="csX74" fmla="*/ 188533 w 8139224"/>
                  <a:gd name="csY74" fmla="*/ 5294524 h 8132587"/>
                  <a:gd name="csX75" fmla="*/ 201102 w 8139224"/>
                  <a:gd name="csY75" fmla="*/ 5129483 h 8132587"/>
                  <a:gd name="csX76" fmla="*/ 106087 w 8139224"/>
                  <a:gd name="csY76" fmla="*/ 4993919 h 8132587"/>
                  <a:gd name="csX77" fmla="*/ 131374 w 8139224"/>
                  <a:gd name="csY77" fmla="*/ 4830225 h 8132587"/>
                  <a:gd name="csX78" fmla="*/ 47133 w 8139224"/>
                  <a:gd name="csY78" fmla="*/ 4687778 h 8132587"/>
                  <a:gd name="csX79" fmla="*/ 84840 w 8139224"/>
                  <a:gd name="csY79" fmla="*/ 4526628 h 8132587"/>
                  <a:gd name="csX80" fmla="*/ 11671 w 8139224"/>
                  <a:gd name="csY80" fmla="*/ 4378046 h 8132587"/>
                  <a:gd name="csX81" fmla="*/ 61647 w 8139224"/>
                  <a:gd name="csY81" fmla="*/ 4220187 h 8132587"/>
                  <a:gd name="csX82" fmla="*/ 0 w 8139224"/>
                  <a:gd name="csY82" fmla="*/ 4066518 h 8132587"/>
                  <a:gd name="csX83" fmla="*/ 61647 w 8139224"/>
                  <a:gd name="csY83" fmla="*/ 3912849 h 8132587"/>
                  <a:gd name="csX84" fmla="*/ 11671 w 8139224"/>
                  <a:gd name="csY84" fmla="*/ 3754990 h 8132587"/>
                  <a:gd name="csX85" fmla="*/ 84840 w 8139224"/>
                  <a:gd name="csY85" fmla="*/ 3606409 h 8132587"/>
                  <a:gd name="csX86" fmla="*/ 47133 w 8139224"/>
                  <a:gd name="csY86" fmla="*/ 3445258 h 8132587"/>
                  <a:gd name="csX87" fmla="*/ 131374 w 8139224"/>
                  <a:gd name="csY87" fmla="*/ 3302661 h 8132587"/>
                  <a:gd name="csX88" fmla="*/ 106087 w 8139224"/>
                  <a:gd name="csY88" fmla="*/ 3138967 h 8132587"/>
                  <a:gd name="csX89" fmla="*/ 201102 w 8139224"/>
                  <a:gd name="csY89" fmla="*/ 3003403 h 8132587"/>
                  <a:gd name="csX90" fmla="*/ 188533 w 8139224"/>
                  <a:gd name="csY90" fmla="*/ 2838362 h 8132587"/>
                  <a:gd name="csX91" fmla="*/ 293722 w 8139224"/>
                  <a:gd name="csY91" fmla="*/ 2710429 h 8132587"/>
                  <a:gd name="csX92" fmla="*/ 294021 w 8139224"/>
                  <a:gd name="csY92" fmla="*/ 2544790 h 8132587"/>
                  <a:gd name="csX93" fmla="*/ 408787 w 8139224"/>
                  <a:gd name="csY93" fmla="*/ 2425386 h 8132587"/>
                  <a:gd name="csX94" fmla="*/ 421804 w 8139224"/>
                  <a:gd name="csY94" fmla="*/ 2260345 h 8132587"/>
                  <a:gd name="csX95" fmla="*/ 545398 w 8139224"/>
                  <a:gd name="csY95" fmla="*/ 2150069 h 8132587"/>
                  <a:gd name="csX96" fmla="*/ 570985 w 8139224"/>
                  <a:gd name="csY96" fmla="*/ 1986524 h 8132587"/>
                  <a:gd name="csX97" fmla="*/ 702658 w 8139224"/>
                  <a:gd name="csY97" fmla="*/ 1886123 h 8132587"/>
                  <a:gd name="csX98" fmla="*/ 740664 w 8139224"/>
                  <a:gd name="csY98" fmla="*/ 1724972 h 8132587"/>
                  <a:gd name="csX99" fmla="*/ 879669 w 8139224"/>
                  <a:gd name="csY99" fmla="*/ 1634896 h 8132587"/>
                  <a:gd name="csX100" fmla="*/ 929945 w 8139224"/>
                  <a:gd name="csY100" fmla="*/ 1477187 h 8132587"/>
                  <a:gd name="csX101" fmla="*/ 1075384 w 8139224"/>
                  <a:gd name="csY101" fmla="*/ 1398033 h 8132587"/>
                  <a:gd name="csX102" fmla="*/ 1137480 w 8139224"/>
                  <a:gd name="csY102" fmla="*/ 1244513 h 8132587"/>
                  <a:gd name="csX103" fmla="*/ 1288456 w 8139224"/>
                  <a:gd name="csY103" fmla="*/ 1176582 h 8132587"/>
                  <a:gd name="csX104" fmla="*/ 1362074 w 8139224"/>
                  <a:gd name="csY104" fmla="*/ 1028299 h 8132587"/>
                  <a:gd name="csX105" fmla="*/ 1517838 w 8139224"/>
                  <a:gd name="csY105" fmla="*/ 972039 h 8132587"/>
                  <a:gd name="csX106" fmla="*/ 1602528 w 8139224"/>
                  <a:gd name="csY106" fmla="*/ 829741 h 8132587"/>
                  <a:gd name="csX107" fmla="*/ 1762032 w 8139224"/>
                  <a:gd name="csY107" fmla="*/ 785601 h 8132587"/>
                  <a:gd name="csX108" fmla="*/ 1857346 w 8139224"/>
                  <a:gd name="csY108" fmla="*/ 650186 h 8132587"/>
                  <a:gd name="csX109" fmla="*/ 2019843 w 8139224"/>
                  <a:gd name="csY109" fmla="*/ 618316 h 8132587"/>
                  <a:gd name="csX110" fmla="*/ 2125182 w 8139224"/>
                  <a:gd name="csY110" fmla="*/ 490682 h 8132587"/>
                  <a:gd name="csX111" fmla="*/ 2289625 w 8139224"/>
                  <a:gd name="csY111" fmla="*/ 471380 h 8132587"/>
                  <a:gd name="csX112" fmla="*/ 2404540 w 8139224"/>
                  <a:gd name="csY112" fmla="*/ 352125 h 8132587"/>
                  <a:gd name="csX113" fmla="*/ 2570029 w 8139224"/>
                  <a:gd name="csY113" fmla="*/ 345542 h 8132587"/>
                  <a:gd name="csX114" fmla="*/ 2693773 w 8139224"/>
                  <a:gd name="csY114" fmla="*/ 235564 h 8132587"/>
                  <a:gd name="csX115" fmla="*/ 2859262 w 8139224"/>
                  <a:gd name="csY115" fmla="*/ 241699 h 8132587"/>
                  <a:gd name="csX116" fmla="*/ 2991086 w 8139224"/>
                  <a:gd name="csY116" fmla="*/ 141597 h 8132587"/>
                  <a:gd name="csX117" fmla="*/ 3155528 w 8139224"/>
                  <a:gd name="csY117" fmla="*/ 160450 h 8132587"/>
                  <a:gd name="csX118" fmla="*/ 3294683 w 8139224"/>
                  <a:gd name="csY118" fmla="*/ 70823 h 8132587"/>
                  <a:gd name="csX119" fmla="*/ 3457180 w 8139224"/>
                  <a:gd name="csY119" fmla="*/ 102394 h 8132587"/>
                  <a:gd name="csX120" fmla="*/ 3602769 w 8139224"/>
                  <a:gd name="csY120" fmla="*/ 23689 h 8132587"/>
                  <a:gd name="csX121" fmla="*/ 3762424 w 8139224"/>
                  <a:gd name="csY121" fmla="*/ 67531 h 8132587"/>
                  <a:gd name="csX122" fmla="*/ 3913699 w 8139224"/>
                  <a:gd name="csY122" fmla="*/ 48 h 8132587"/>
                  <a:gd name="csX123" fmla="*/ 4069612 w 8139224"/>
                  <a:gd name="csY123" fmla="*/ 55860 h 8132587"/>
                  <a:gd name="csX124" fmla="*/ 4225526 w 8139224"/>
                  <a:gd name="csY124" fmla="*/ 48 h 8132587"/>
                  <a:gd name="csX125" fmla="*/ 4376801 w 8139224"/>
                  <a:gd name="csY125" fmla="*/ 67531 h 8132587"/>
                  <a:gd name="csX126" fmla="*/ 4536455 w 8139224"/>
                  <a:gd name="csY126" fmla="*/ 23689 h 8132587"/>
                  <a:gd name="csX127" fmla="*/ 4682044 w 8139224"/>
                  <a:gd name="csY127" fmla="*/ 102394 h 8132587"/>
                  <a:gd name="csX128" fmla="*/ 4844541 w 8139224"/>
                  <a:gd name="csY128" fmla="*/ 70823 h 8132587"/>
                  <a:gd name="csX129" fmla="*/ 4983696 w 8139224"/>
                  <a:gd name="csY129" fmla="*/ 160450 h 8132587"/>
                  <a:gd name="csX130" fmla="*/ 5148139 w 8139224"/>
                  <a:gd name="csY130" fmla="*/ 141597 h 8132587"/>
                  <a:gd name="csX131" fmla="*/ 5279962 w 8139224"/>
                  <a:gd name="csY131" fmla="*/ 241699 h 8132587"/>
                  <a:gd name="csX132" fmla="*/ 5445452 w 8139224"/>
                  <a:gd name="csY132" fmla="*/ 235564 h 8132587"/>
                  <a:gd name="csX133" fmla="*/ 5569195 w 8139224"/>
                  <a:gd name="csY133" fmla="*/ 345542 h 8132587"/>
                  <a:gd name="csX134" fmla="*/ 5734685 w 8139224"/>
                  <a:gd name="csY134" fmla="*/ 352125 h 8132587"/>
                  <a:gd name="csX135" fmla="*/ 5849600 w 8139224"/>
                  <a:gd name="csY135" fmla="*/ 471380 h 8132587"/>
                  <a:gd name="csX136" fmla="*/ 6014042 w 8139224"/>
                  <a:gd name="csY136" fmla="*/ 490682 h 8132587"/>
                  <a:gd name="csX137" fmla="*/ 6119381 w 8139224"/>
                  <a:gd name="csY137" fmla="*/ 618316 h 8132587"/>
                  <a:gd name="csX138" fmla="*/ 6281878 w 8139224"/>
                  <a:gd name="csY138" fmla="*/ 650186 h 8132587"/>
                  <a:gd name="csX139" fmla="*/ 6377192 w 8139224"/>
                  <a:gd name="csY139" fmla="*/ 785601 h 8132587"/>
                  <a:gd name="csX140" fmla="*/ 6536696 w 8139224"/>
                  <a:gd name="csY140" fmla="*/ 829741 h 8132587"/>
                  <a:gd name="csX141" fmla="*/ 6621387 w 8139224"/>
                  <a:gd name="csY141" fmla="*/ 972039 h 8132587"/>
                  <a:gd name="csX142" fmla="*/ 6777151 w 8139224"/>
                  <a:gd name="csY142" fmla="*/ 1028299 h 8132587"/>
                  <a:gd name="csX143" fmla="*/ 6850768 w 8139224"/>
                  <a:gd name="csY143" fmla="*/ 1176582 h 8132587"/>
                  <a:gd name="csX144" fmla="*/ 7001744 w 8139224"/>
                  <a:gd name="csY144" fmla="*/ 1244513 h 8132587"/>
                  <a:gd name="csX145" fmla="*/ 7063840 w 8139224"/>
                  <a:gd name="csY145" fmla="*/ 1398033 h 8132587"/>
                  <a:gd name="csX146" fmla="*/ 7209279 w 8139224"/>
                  <a:gd name="csY146" fmla="*/ 1477187 h 8132587"/>
                  <a:gd name="csX147" fmla="*/ 7259555 w 8139224"/>
                  <a:gd name="csY147" fmla="*/ 1634896 h 8132587"/>
                  <a:gd name="csX148" fmla="*/ 7398560 w 8139224"/>
                  <a:gd name="csY148" fmla="*/ 1724972 h 8132587"/>
                  <a:gd name="csX149" fmla="*/ 7436566 w 8139224"/>
                  <a:gd name="csY149" fmla="*/ 1886123 h 8132587"/>
                  <a:gd name="csX150" fmla="*/ 7568239 w 8139224"/>
                  <a:gd name="csY150" fmla="*/ 1986524 h 8132587"/>
                  <a:gd name="csX151" fmla="*/ 7593826 w 8139224"/>
                  <a:gd name="csY151" fmla="*/ 2150069 h 8132587"/>
                  <a:gd name="csX152" fmla="*/ 7717420 w 8139224"/>
                  <a:gd name="csY152" fmla="*/ 2260196 h 8132587"/>
                  <a:gd name="csX153" fmla="*/ 7730438 w 8139224"/>
                  <a:gd name="csY153" fmla="*/ 2425236 h 8132587"/>
                  <a:gd name="csX154" fmla="*/ 7845203 w 8139224"/>
                  <a:gd name="csY154" fmla="*/ 2544641 h 8132587"/>
                  <a:gd name="csX155" fmla="*/ 7845503 w 8139224"/>
                  <a:gd name="csY155" fmla="*/ 2710130 h 8132587"/>
                  <a:gd name="csX156" fmla="*/ 7950691 w 8139224"/>
                  <a:gd name="csY156" fmla="*/ 2838063 h 8132587"/>
                  <a:gd name="csX157" fmla="*/ 7938123 w 8139224"/>
                  <a:gd name="csY157" fmla="*/ 3003104 h 8132587"/>
                  <a:gd name="csX158" fmla="*/ 8033137 w 8139224"/>
                  <a:gd name="csY158" fmla="*/ 3138668 h 8132587"/>
                  <a:gd name="csX159" fmla="*/ 8007850 w 8139224"/>
                  <a:gd name="csY159" fmla="*/ 3302362 h 8132587"/>
                  <a:gd name="csX160" fmla="*/ 8092091 w 8139224"/>
                  <a:gd name="csY160" fmla="*/ 3444809 h 8132587"/>
                  <a:gd name="csX161" fmla="*/ 8054384 w 8139224"/>
                  <a:gd name="csY161" fmla="*/ 3605960 h 8132587"/>
                  <a:gd name="csX162" fmla="*/ 8127553 w 8139224"/>
                  <a:gd name="csY162" fmla="*/ 3754541 h 8132587"/>
                  <a:gd name="csX163" fmla="*/ 8077577 w 8139224"/>
                  <a:gd name="csY163" fmla="*/ 3912400 h 8132587"/>
                  <a:gd name="csX164" fmla="*/ 8139225 w 8139224"/>
                  <a:gd name="csY164" fmla="*/ 4066069 h 8132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8139224" h="8132587">
                    <a:moveTo>
                      <a:pt x="8139225" y="4066069"/>
                    </a:moveTo>
                    <a:cubicBezTo>
                      <a:pt x="8139225" y="4117841"/>
                      <a:pt x="8079522" y="4168415"/>
                      <a:pt x="8077577" y="4219738"/>
                    </a:cubicBezTo>
                    <a:cubicBezTo>
                      <a:pt x="8075632" y="4271061"/>
                      <a:pt x="8131294" y="4326424"/>
                      <a:pt x="8127553" y="4377597"/>
                    </a:cubicBezTo>
                    <a:cubicBezTo>
                      <a:pt x="8123812" y="4428770"/>
                      <a:pt x="8060220" y="4475005"/>
                      <a:pt x="8054384" y="4526179"/>
                    </a:cubicBezTo>
                    <a:cubicBezTo>
                      <a:pt x="8048549" y="4577352"/>
                      <a:pt x="8099872" y="4636605"/>
                      <a:pt x="8092091" y="4687329"/>
                    </a:cubicBezTo>
                    <a:cubicBezTo>
                      <a:pt x="8084310" y="4738054"/>
                      <a:pt x="8017576" y="4779351"/>
                      <a:pt x="8007850" y="4829926"/>
                    </a:cubicBezTo>
                    <a:cubicBezTo>
                      <a:pt x="7998124" y="4880500"/>
                      <a:pt x="8044809" y="4943494"/>
                      <a:pt x="8033137" y="4993620"/>
                    </a:cubicBezTo>
                    <a:cubicBezTo>
                      <a:pt x="8021467" y="5043746"/>
                      <a:pt x="7951739" y="5079657"/>
                      <a:pt x="7938123" y="5129184"/>
                    </a:cubicBezTo>
                    <a:cubicBezTo>
                      <a:pt x="7924506" y="5178711"/>
                      <a:pt x="7966253" y="5245146"/>
                      <a:pt x="7950691" y="5294225"/>
                    </a:cubicBezTo>
                    <a:cubicBezTo>
                      <a:pt x="7935130" y="5343303"/>
                      <a:pt x="7862859" y="5373678"/>
                      <a:pt x="7845503" y="5422158"/>
                    </a:cubicBezTo>
                    <a:cubicBezTo>
                      <a:pt x="7828145" y="5470637"/>
                      <a:pt x="7864505" y="5539916"/>
                      <a:pt x="7845203" y="5587797"/>
                    </a:cubicBezTo>
                    <a:cubicBezTo>
                      <a:pt x="7825901" y="5635678"/>
                      <a:pt x="7751535" y="5660218"/>
                      <a:pt x="7730438" y="5707201"/>
                    </a:cubicBezTo>
                    <a:cubicBezTo>
                      <a:pt x="7709340" y="5754185"/>
                      <a:pt x="7740313" y="5826156"/>
                      <a:pt x="7717420" y="5872242"/>
                    </a:cubicBezTo>
                    <a:cubicBezTo>
                      <a:pt x="7694526" y="5918328"/>
                      <a:pt x="7618515" y="5937181"/>
                      <a:pt x="7593826" y="5982518"/>
                    </a:cubicBezTo>
                    <a:cubicBezTo>
                      <a:pt x="7569137" y="6027856"/>
                      <a:pt x="7594574" y="6101773"/>
                      <a:pt x="7568239" y="6146063"/>
                    </a:cubicBezTo>
                    <a:cubicBezTo>
                      <a:pt x="7541905" y="6190353"/>
                      <a:pt x="7464696" y="6203221"/>
                      <a:pt x="7436566" y="6246464"/>
                    </a:cubicBezTo>
                    <a:cubicBezTo>
                      <a:pt x="7408436" y="6289707"/>
                      <a:pt x="7428187" y="6365420"/>
                      <a:pt x="7398560" y="6407615"/>
                    </a:cubicBezTo>
                    <a:cubicBezTo>
                      <a:pt x="7368934" y="6449810"/>
                      <a:pt x="7290977" y="6456693"/>
                      <a:pt x="7259555" y="6497692"/>
                    </a:cubicBezTo>
                    <a:cubicBezTo>
                      <a:pt x="7228133" y="6538690"/>
                      <a:pt x="7242198" y="6615749"/>
                      <a:pt x="7209279" y="6655400"/>
                    </a:cubicBezTo>
                    <a:cubicBezTo>
                      <a:pt x="7176361" y="6695053"/>
                      <a:pt x="7098255" y="6696100"/>
                      <a:pt x="7063840" y="6734554"/>
                    </a:cubicBezTo>
                    <a:cubicBezTo>
                      <a:pt x="7029425" y="6773009"/>
                      <a:pt x="7037505" y="6850816"/>
                      <a:pt x="7001744" y="6888074"/>
                    </a:cubicBezTo>
                    <a:cubicBezTo>
                      <a:pt x="6965982" y="6925331"/>
                      <a:pt x="6887876" y="6920244"/>
                      <a:pt x="6850768" y="6956006"/>
                    </a:cubicBezTo>
                    <a:cubicBezTo>
                      <a:pt x="6813660" y="6991767"/>
                      <a:pt x="6815605" y="7070023"/>
                      <a:pt x="6777151" y="7104288"/>
                    </a:cubicBezTo>
                    <a:cubicBezTo>
                      <a:pt x="6738696" y="7138553"/>
                      <a:pt x="6661188" y="7127630"/>
                      <a:pt x="6621387" y="7160548"/>
                    </a:cubicBezTo>
                    <a:cubicBezTo>
                      <a:pt x="6581585" y="7193467"/>
                      <a:pt x="6577695" y="7271424"/>
                      <a:pt x="6536696" y="7302846"/>
                    </a:cubicBezTo>
                    <a:cubicBezTo>
                      <a:pt x="6495698" y="7334268"/>
                      <a:pt x="6419387" y="7317360"/>
                      <a:pt x="6377192" y="7346986"/>
                    </a:cubicBezTo>
                    <a:cubicBezTo>
                      <a:pt x="6334997" y="7376613"/>
                      <a:pt x="6325271" y="7454270"/>
                      <a:pt x="6281878" y="7482401"/>
                    </a:cubicBezTo>
                    <a:cubicBezTo>
                      <a:pt x="6238486" y="7510531"/>
                      <a:pt x="6163821" y="7487787"/>
                      <a:pt x="6119381" y="7514272"/>
                    </a:cubicBezTo>
                    <a:cubicBezTo>
                      <a:pt x="6074941" y="7540756"/>
                      <a:pt x="6059380" y="7617217"/>
                      <a:pt x="6014042" y="7641905"/>
                    </a:cubicBezTo>
                    <a:cubicBezTo>
                      <a:pt x="5968705" y="7666594"/>
                      <a:pt x="5895835" y="7638314"/>
                      <a:pt x="5849600" y="7661208"/>
                    </a:cubicBezTo>
                    <a:cubicBezTo>
                      <a:pt x="5803365" y="7684100"/>
                      <a:pt x="5781818" y="7759215"/>
                      <a:pt x="5734685" y="7780462"/>
                    </a:cubicBezTo>
                    <a:cubicBezTo>
                      <a:pt x="5687551" y="7801709"/>
                      <a:pt x="5617226" y="7767744"/>
                      <a:pt x="5569195" y="7787045"/>
                    </a:cubicBezTo>
                    <a:cubicBezTo>
                      <a:pt x="5521164" y="7806347"/>
                      <a:pt x="5494081" y="7879666"/>
                      <a:pt x="5445452" y="7897023"/>
                    </a:cubicBezTo>
                    <a:cubicBezTo>
                      <a:pt x="5396822" y="7914380"/>
                      <a:pt x="5329340" y="7875327"/>
                      <a:pt x="5279962" y="7890888"/>
                    </a:cubicBezTo>
                    <a:cubicBezTo>
                      <a:pt x="5230584" y="7906449"/>
                      <a:pt x="5197965" y="7977374"/>
                      <a:pt x="5148139" y="7990990"/>
                    </a:cubicBezTo>
                    <a:cubicBezTo>
                      <a:pt x="5098312" y="8004606"/>
                      <a:pt x="5033972" y="7960316"/>
                      <a:pt x="4983696" y="7972136"/>
                    </a:cubicBezTo>
                    <a:cubicBezTo>
                      <a:pt x="4933421" y="7983958"/>
                      <a:pt x="4895415" y="8052039"/>
                      <a:pt x="4844541" y="8061764"/>
                    </a:cubicBezTo>
                    <a:cubicBezTo>
                      <a:pt x="4793667" y="8071490"/>
                      <a:pt x="4733217" y="8022412"/>
                      <a:pt x="4682044" y="8030193"/>
                    </a:cubicBezTo>
                    <a:cubicBezTo>
                      <a:pt x="4630871" y="8037974"/>
                      <a:pt x="4587778" y="8103062"/>
                      <a:pt x="4536455" y="8108898"/>
                    </a:cubicBezTo>
                    <a:cubicBezTo>
                      <a:pt x="4485132" y="8114733"/>
                      <a:pt x="4428423" y="8061166"/>
                      <a:pt x="4376801" y="8065056"/>
                    </a:cubicBezTo>
                    <a:cubicBezTo>
                      <a:pt x="4325179" y="8068947"/>
                      <a:pt x="4277297" y="8130594"/>
                      <a:pt x="4225526" y="8132539"/>
                    </a:cubicBezTo>
                    <a:cubicBezTo>
                      <a:pt x="4173754" y="8134485"/>
                      <a:pt x="4121534" y="8076727"/>
                      <a:pt x="4069612" y="8076727"/>
                    </a:cubicBezTo>
                    <a:cubicBezTo>
                      <a:pt x="4017691" y="8076727"/>
                      <a:pt x="3965021" y="8134485"/>
                      <a:pt x="3913699" y="8132539"/>
                    </a:cubicBezTo>
                    <a:cubicBezTo>
                      <a:pt x="3862376" y="8130594"/>
                      <a:pt x="3813746" y="8068947"/>
                      <a:pt x="3762424" y="8065056"/>
                    </a:cubicBezTo>
                    <a:cubicBezTo>
                      <a:pt x="3711101" y="8061166"/>
                      <a:pt x="3653793" y="8114733"/>
                      <a:pt x="3602769" y="8108898"/>
                    </a:cubicBezTo>
                    <a:cubicBezTo>
                      <a:pt x="3551746" y="8103062"/>
                      <a:pt x="3507905" y="8037974"/>
                      <a:pt x="3457180" y="8030193"/>
                    </a:cubicBezTo>
                    <a:cubicBezTo>
                      <a:pt x="3406456" y="8022412"/>
                      <a:pt x="3345108" y="8071490"/>
                      <a:pt x="3294683" y="8061764"/>
                    </a:cubicBezTo>
                    <a:cubicBezTo>
                      <a:pt x="3244258" y="8052039"/>
                      <a:pt x="3205654" y="7983808"/>
                      <a:pt x="3155528" y="7972136"/>
                    </a:cubicBezTo>
                    <a:cubicBezTo>
                      <a:pt x="3105402" y="7960466"/>
                      <a:pt x="3040613" y="8004606"/>
                      <a:pt x="2991086" y="7990990"/>
                    </a:cubicBezTo>
                    <a:cubicBezTo>
                      <a:pt x="2941558" y="7977374"/>
                      <a:pt x="2908341" y="7906300"/>
                      <a:pt x="2859262" y="7890888"/>
                    </a:cubicBezTo>
                    <a:cubicBezTo>
                      <a:pt x="2810184" y="7875477"/>
                      <a:pt x="2742253" y="7914530"/>
                      <a:pt x="2693773" y="7897023"/>
                    </a:cubicBezTo>
                    <a:cubicBezTo>
                      <a:pt x="2645293" y="7879516"/>
                      <a:pt x="2617761" y="7806198"/>
                      <a:pt x="2570029" y="7787045"/>
                    </a:cubicBezTo>
                    <a:cubicBezTo>
                      <a:pt x="2522298" y="7767893"/>
                      <a:pt x="2451523" y="7801560"/>
                      <a:pt x="2404540" y="7780462"/>
                    </a:cubicBezTo>
                    <a:cubicBezTo>
                      <a:pt x="2357556" y="7759364"/>
                      <a:pt x="2335860" y="7684100"/>
                      <a:pt x="2289625" y="7661208"/>
                    </a:cubicBezTo>
                    <a:cubicBezTo>
                      <a:pt x="2243389" y="7638314"/>
                      <a:pt x="2170370" y="7666594"/>
                      <a:pt x="2125182" y="7641905"/>
                    </a:cubicBezTo>
                    <a:cubicBezTo>
                      <a:pt x="2079994" y="7617217"/>
                      <a:pt x="2064133" y="7540606"/>
                      <a:pt x="2019843" y="7514272"/>
                    </a:cubicBezTo>
                    <a:cubicBezTo>
                      <a:pt x="1975553" y="7487937"/>
                      <a:pt x="1900589" y="7510531"/>
                      <a:pt x="1857346" y="7482401"/>
                    </a:cubicBezTo>
                    <a:cubicBezTo>
                      <a:pt x="1814103" y="7454270"/>
                      <a:pt x="1804228" y="7376763"/>
                      <a:pt x="1762032" y="7346986"/>
                    </a:cubicBezTo>
                    <a:cubicBezTo>
                      <a:pt x="1719837" y="7317210"/>
                      <a:pt x="1643526" y="7334118"/>
                      <a:pt x="1602528" y="7302846"/>
                    </a:cubicBezTo>
                    <a:cubicBezTo>
                      <a:pt x="1561529" y="7271573"/>
                      <a:pt x="1557639" y="7193467"/>
                      <a:pt x="1517838" y="7160548"/>
                    </a:cubicBezTo>
                    <a:cubicBezTo>
                      <a:pt x="1478036" y="7127630"/>
                      <a:pt x="1400678" y="7138703"/>
                      <a:pt x="1362074" y="7104288"/>
                    </a:cubicBezTo>
                    <a:cubicBezTo>
                      <a:pt x="1323469" y="7069873"/>
                      <a:pt x="1325564" y="6991767"/>
                      <a:pt x="1288456" y="6956006"/>
                    </a:cubicBezTo>
                    <a:cubicBezTo>
                      <a:pt x="1251348" y="6920244"/>
                      <a:pt x="1173242" y="6925331"/>
                      <a:pt x="1137480" y="6888074"/>
                    </a:cubicBezTo>
                    <a:cubicBezTo>
                      <a:pt x="1101719" y="6850816"/>
                      <a:pt x="1109649" y="6773159"/>
                      <a:pt x="1075384" y="6734554"/>
                    </a:cubicBezTo>
                    <a:cubicBezTo>
                      <a:pt x="1041119" y="6695950"/>
                      <a:pt x="962863" y="6695202"/>
                      <a:pt x="929945" y="6655400"/>
                    </a:cubicBezTo>
                    <a:cubicBezTo>
                      <a:pt x="897026" y="6615600"/>
                      <a:pt x="911092" y="6538690"/>
                      <a:pt x="879669" y="6497692"/>
                    </a:cubicBezTo>
                    <a:cubicBezTo>
                      <a:pt x="848247" y="6456693"/>
                      <a:pt x="770440" y="6449810"/>
                      <a:pt x="740664" y="6407615"/>
                    </a:cubicBezTo>
                    <a:cubicBezTo>
                      <a:pt x="710888" y="6365420"/>
                      <a:pt x="730639" y="6289857"/>
                      <a:pt x="702658" y="6246464"/>
                    </a:cubicBezTo>
                    <a:cubicBezTo>
                      <a:pt x="674678" y="6203072"/>
                      <a:pt x="597469" y="6190353"/>
                      <a:pt x="570985" y="6146063"/>
                    </a:cubicBezTo>
                    <a:cubicBezTo>
                      <a:pt x="544500" y="6101773"/>
                      <a:pt x="570087" y="6027856"/>
                      <a:pt x="545398" y="5982518"/>
                    </a:cubicBezTo>
                    <a:cubicBezTo>
                      <a:pt x="520709" y="5937181"/>
                      <a:pt x="444847" y="5918627"/>
                      <a:pt x="421804" y="5872392"/>
                    </a:cubicBezTo>
                    <a:cubicBezTo>
                      <a:pt x="398762" y="5826156"/>
                      <a:pt x="430034" y="5754484"/>
                      <a:pt x="408787" y="5707351"/>
                    </a:cubicBezTo>
                    <a:cubicBezTo>
                      <a:pt x="387539" y="5660218"/>
                      <a:pt x="313473" y="5635828"/>
                      <a:pt x="294021" y="5587947"/>
                    </a:cubicBezTo>
                    <a:cubicBezTo>
                      <a:pt x="274569" y="5540066"/>
                      <a:pt x="311229" y="5471086"/>
                      <a:pt x="293722" y="5422457"/>
                    </a:cubicBezTo>
                    <a:cubicBezTo>
                      <a:pt x="276215" y="5373827"/>
                      <a:pt x="204094" y="5343902"/>
                      <a:pt x="188533" y="5294524"/>
                    </a:cubicBezTo>
                    <a:cubicBezTo>
                      <a:pt x="172971" y="5245146"/>
                      <a:pt x="214718" y="5179310"/>
                      <a:pt x="201102" y="5129483"/>
                    </a:cubicBezTo>
                    <a:cubicBezTo>
                      <a:pt x="187485" y="5079657"/>
                      <a:pt x="117908" y="5044195"/>
                      <a:pt x="106087" y="4993919"/>
                    </a:cubicBezTo>
                    <a:cubicBezTo>
                      <a:pt x="94266" y="4943644"/>
                      <a:pt x="141100" y="4881099"/>
                      <a:pt x="131374" y="4830225"/>
                    </a:cubicBezTo>
                    <a:cubicBezTo>
                      <a:pt x="121648" y="4779351"/>
                      <a:pt x="54914" y="4738951"/>
                      <a:pt x="47133" y="4687778"/>
                    </a:cubicBezTo>
                    <a:cubicBezTo>
                      <a:pt x="39352" y="4636605"/>
                      <a:pt x="90675" y="4577950"/>
                      <a:pt x="84840" y="4526628"/>
                    </a:cubicBezTo>
                    <a:cubicBezTo>
                      <a:pt x="79004" y="4475305"/>
                      <a:pt x="15561" y="4429668"/>
                      <a:pt x="11671" y="4378046"/>
                    </a:cubicBezTo>
                    <a:cubicBezTo>
                      <a:pt x="7781" y="4326424"/>
                      <a:pt x="63592" y="4271959"/>
                      <a:pt x="61647" y="4220187"/>
                    </a:cubicBezTo>
                    <a:cubicBezTo>
                      <a:pt x="59702" y="4168415"/>
                      <a:pt x="0" y="4118290"/>
                      <a:pt x="0" y="4066518"/>
                    </a:cubicBezTo>
                    <a:cubicBezTo>
                      <a:pt x="0" y="4014746"/>
                      <a:pt x="59702" y="3964172"/>
                      <a:pt x="61647" y="3912849"/>
                    </a:cubicBezTo>
                    <a:cubicBezTo>
                      <a:pt x="63592" y="3861526"/>
                      <a:pt x="7930" y="3806163"/>
                      <a:pt x="11671" y="3754990"/>
                    </a:cubicBezTo>
                    <a:cubicBezTo>
                      <a:pt x="15412" y="3703817"/>
                      <a:pt x="79004" y="3657582"/>
                      <a:pt x="84840" y="3606409"/>
                    </a:cubicBezTo>
                    <a:cubicBezTo>
                      <a:pt x="90675" y="3555235"/>
                      <a:pt x="39352" y="3495982"/>
                      <a:pt x="47133" y="3445258"/>
                    </a:cubicBezTo>
                    <a:cubicBezTo>
                      <a:pt x="54914" y="3394534"/>
                      <a:pt x="121648" y="3353236"/>
                      <a:pt x="131374" y="3302661"/>
                    </a:cubicBezTo>
                    <a:cubicBezTo>
                      <a:pt x="141100" y="3252087"/>
                      <a:pt x="94416" y="3189093"/>
                      <a:pt x="106087" y="3138967"/>
                    </a:cubicBezTo>
                    <a:cubicBezTo>
                      <a:pt x="117758" y="3088842"/>
                      <a:pt x="187485" y="3052930"/>
                      <a:pt x="201102" y="3003403"/>
                    </a:cubicBezTo>
                    <a:cubicBezTo>
                      <a:pt x="214718" y="2953876"/>
                      <a:pt x="172971" y="2887441"/>
                      <a:pt x="188533" y="2838362"/>
                    </a:cubicBezTo>
                    <a:cubicBezTo>
                      <a:pt x="204094" y="2789284"/>
                      <a:pt x="276365" y="2758909"/>
                      <a:pt x="293722" y="2710429"/>
                    </a:cubicBezTo>
                    <a:cubicBezTo>
                      <a:pt x="311079" y="2661950"/>
                      <a:pt x="274719" y="2592671"/>
                      <a:pt x="294021" y="2544790"/>
                    </a:cubicBezTo>
                    <a:cubicBezTo>
                      <a:pt x="313323" y="2496909"/>
                      <a:pt x="387689" y="2472370"/>
                      <a:pt x="408787" y="2425386"/>
                    </a:cubicBezTo>
                    <a:cubicBezTo>
                      <a:pt x="429884" y="2378403"/>
                      <a:pt x="398911" y="2306431"/>
                      <a:pt x="421804" y="2260345"/>
                    </a:cubicBezTo>
                    <a:cubicBezTo>
                      <a:pt x="444698" y="2214260"/>
                      <a:pt x="520709" y="2195406"/>
                      <a:pt x="545398" y="2150069"/>
                    </a:cubicBezTo>
                    <a:cubicBezTo>
                      <a:pt x="570087" y="2104731"/>
                      <a:pt x="544650" y="2030814"/>
                      <a:pt x="570985" y="1986524"/>
                    </a:cubicBezTo>
                    <a:cubicBezTo>
                      <a:pt x="597319" y="1942234"/>
                      <a:pt x="674528" y="1929366"/>
                      <a:pt x="702658" y="1886123"/>
                    </a:cubicBezTo>
                    <a:cubicBezTo>
                      <a:pt x="730789" y="1842880"/>
                      <a:pt x="711037" y="1767168"/>
                      <a:pt x="740664" y="1724972"/>
                    </a:cubicBezTo>
                    <a:cubicBezTo>
                      <a:pt x="770291" y="1682777"/>
                      <a:pt x="848247" y="1675894"/>
                      <a:pt x="879669" y="1634896"/>
                    </a:cubicBezTo>
                    <a:cubicBezTo>
                      <a:pt x="911092" y="1593897"/>
                      <a:pt x="897026" y="1516838"/>
                      <a:pt x="929945" y="1477187"/>
                    </a:cubicBezTo>
                    <a:cubicBezTo>
                      <a:pt x="962863" y="1437535"/>
                      <a:pt x="1040970" y="1436487"/>
                      <a:pt x="1075384" y="1398033"/>
                    </a:cubicBezTo>
                    <a:cubicBezTo>
                      <a:pt x="1109799" y="1359578"/>
                      <a:pt x="1101719" y="1281771"/>
                      <a:pt x="1137480" y="1244513"/>
                    </a:cubicBezTo>
                    <a:cubicBezTo>
                      <a:pt x="1173242" y="1207256"/>
                      <a:pt x="1251348" y="1212343"/>
                      <a:pt x="1288456" y="1176582"/>
                    </a:cubicBezTo>
                    <a:cubicBezTo>
                      <a:pt x="1325564" y="1140820"/>
                      <a:pt x="1323619" y="1062564"/>
                      <a:pt x="1362074" y="1028299"/>
                    </a:cubicBezTo>
                    <a:cubicBezTo>
                      <a:pt x="1400528" y="994034"/>
                      <a:pt x="1478036" y="1004957"/>
                      <a:pt x="1517838" y="972039"/>
                    </a:cubicBezTo>
                    <a:cubicBezTo>
                      <a:pt x="1557639" y="939120"/>
                      <a:pt x="1561529" y="861164"/>
                      <a:pt x="1602528" y="829741"/>
                    </a:cubicBezTo>
                    <a:cubicBezTo>
                      <a:pt x="1643526" y="798319"/>
                      <a:pt x="1719837" y="815227"/>
                      <a:pt x="1762032" y="785601"/>
                    </a:cubicBezTo>
                    <a:cubicBezTo>
                      <a:pt x="1804228" y="755974"/>
                      <a:pt x="1813954" y="678317"/>
                      <a:pt x="1857346" y="650186"/>
                    </a:cubicBezTo>
                    <a:cubicBezTo>
                      <a:pt x="1900738" y="622056"/>
                      <a:pt x="1975403" y="644800"/>
                      <a:pt x="2019843" y="618316"/>
                    </a:cubicBezTo>
                    <a:cubicBezTo>
                      <a:pt x="2064283" y="591831"/>
                      <a:pt x="2079844" y="515371"/>
                      <a:pt x="2125182" y="490682"/>
                    </a:cubicBezTo>
                    <a:cubicBezTo>
                      <a:pt x="2170520" y="465993"/>
                      <a:pt x="2243389" y="494273"/>
                      <a:pt x="2289625" y="471380"/>
                    </a:cubicBezTo>
                    <a:cubicBezTo>
                      <a:pt x="2335860" y="448486"/>
                      <a:pt x="2357406" y="373373"/>
                      <a:pt x="2404540" y="352125"/>
                    </a:cubicBezTo>
                    <a:cubicBezTo>
                      <a:pt x="2451673" y="330878"/>
                      <a:pt x="2521998" y="364844"/>
                      <a:pt x="2570029" y="345542"/>
                    </a:cubicBezTo>
                    <a:cubicBezTo>
                      <a:pt x="2618060" y="326239"/>
                      <a:pt x="2645143" y="252921"/>
                      <a:pt x="2693773" y="235564"/>
                    </a:cubicBezTo>
                    <a:cubicBezTo>
                      <a:pt x="2742402" y="218207"/>
                      <a:pt x="2809885" y="257260"/>
                      <a:pt x="2859262" y="241699"/>
                    </a:cubicBezTo>
                    <a:cubicBezTo>
                      <a:pt x="2908640" y="226138"/>
                      <a:pt x="2941259" y="155213"/>
                      <a:pt x="2991086" y="141597"/>
                    </a:cubicBezTo>
                    <a:cubicBezTo>
                      <a:pt x="3040912" y="127981"/>
                      <a:pt x="3105253" y="172271"/>
                      <a:pt x="3155528" y="160450"/>
                    </a:cubicBezTo>
                    <a:cubicBezTo>
                      <a:pt x="3205803" y="148630"/>
                      <a:pt x="3243809" y="80549"/>
                      <a:pt x="3294683" y="70823"/>
                    </a:cubicBezTo>
                    <a:cubicBezTo>
                      <a:pt x="3345557" y="61097"/>
                      <a:pt x="3406007" y="110175"/>
                      <a:pt x="3457180" y="102394"/>
                    </a:cubicBezTo>
                    <a:cubicBezTo>
                      <a:pt x="3508353" y="94614"/>
                      <a:pt x="3551447" y="29525"/>
                      <a:pt x="3602769" y="23689"/>
                    </a:cubicBezTo>
                    <a:cubicBezTo>
                      <a:pt x="3654092" y="17854"/>
                      <a:pt x="3710802" y="71421"/>
                      <a:pt x="3762424" y="67531"/>
                    </a:cubicBezTo>
                    <a:cubicBezTo>
                      <a:pt x="3814046" y="63640"/>
                      <a:pt x="3861927" y="1993"/>
                      <a:pt x="3913699" y="48"/>
                    </a:cubicBezTo>
                    <a:cubicBezTo>
                      <a:pt x="3965470" y="-1897"/>
                      <a:pt x="4017691" y="55860"/>
                      <a:pt x="4069612" y="55860"/>
                    </a:cubicBezTo>
                    <a:cubicBezTo>
                      <a:pt x="4121534" y="55860"/>
                      <a:pt x="4174203" y="-1897"/>
                      <a:pt x="4225526" y="48"/>
                    </a:cubicBezTo>
                    <a:cubicBezTo>
                      <a:pt x="4276848" y="1993"/>
                      <a:pt x="4325478" y="63640"/>
                      <a:pt x="4376801" y="67531"/>
                    </a:cubicBezTo>
                    <a:cubicBezTo>
                      <a:pt x="4428124" y="71421"/>
                      <a:pt x="4485431" y="17854"/>
                      <a:pt x="4536455" y="23689"/>
                    </a:cubicBezTo>
                    <a:cubicBezTo>
                      <a:pt x="4587478" y="29525"/>
                      <a:pt x="4631320" y="94614"/>
                      <a:pt x="4682044" y="102394"/>
                    </a:cubicBezTo>
                    <a:cubicBezTo>
                      <a:pt x="4732768" y="110175"/>
                      <a:pt x="4794116" y="61097"/>
                      <a:pt x="4844541" y="70823"/>
                    </a:cubicBezTo>
                    <a:cubicBezTo>
                      <a:pt x="4894967" y="80549"/>
                      <a:pt x="4933571" y="148779"/>
                      <a:pt x="4983696" y="160450"/>
                    </a:cubicBezTo>
                    <a:cubicBezTo>
                      <a:pt x="5033822" y="172122"/>
                      <a:pt x="5098612" y="127981"/>
                      <a:pt x="5148139" y="141597"/>
                    </a:cubicBezTo>
                    <a:cubicBezTo>
                      <a:pt x="5197666" y="155213"/>
                      <a:pt x="5230884" y="226287"/>
                      <a:pt x="5279962" y="241699"/>
                    </a:cubicBezTo>
                    <a:cubicBezTo>
                      <a:pt x="5329040" y="257111"/>
                      <a:pt x="5396972" y="218058"/>
                      <a:pt x="5445452" y="235564"/>
                    </a:cubicBezTo>
                    <a:cubicBezTo>
                      <a:pt x="5493932" y="253071"/>
                      <a:pt x="5521463" y="326389"/>
                      <a:pt x="5569195" y="345542"/>
                    </a:cubicBezTo>
                    <a:cubicBezTo>
                      <a:pt x="5616927" y="364694"/>
                      <a:pt x="5687701" y="331028"/>
                      <a:pt x="5734685" y="352125"/>
                    </a:cubicBezTo>
                    <a:cubicBezTo>
                      <a:pt x="5781668" y="373223"/>
                      <a:pt x="5803365" y="448486"/>
                      <a:pt x="5849600" y="471380"/>
                    </a:cubicBezTo>
                    <a:cubicBezTo>
                      <a:pt x="5895835" y="494273"/>
                      <a:pt x="5968854" y="465993"/>
                      <a:pt x="6014042" y="490682"/>
                    </a:cubicBezTo>
                    <a:cubicBezTo>
                      <a:pt x="6059230" y="515371"/>
                      <a:pt x="6075091" y="591981"/>
                      <a:pt x="6119381" y="618316"/>
                    </a:cubicBezTo>
                    <a:cubicBezTo>
                      <a:pt x="6163671" y="644650"/>
                      <a:pt x="6238636" y="622056"/>
                      <a:pt x="6281878" y="650186"/>
                    </a:cubicBezTo>
                    <a:cubicBezTo>
                      <a:pt x="6325121" y="678317"/>
                      <a:pt x="6334997" y="755825"/>
                      <a:pt x="6377192" y="785601"/>
                    </a:cubicBezTo>
                    <a:cubicBezTo>
                      <a:pt x="6419387" y="815377"/>
                      <a:pt x="6495698" y="798469"/>
                      <a:pt x="6536696" y="829741"/>
                    </a:cubicBezTo>
                    <a:cubicBezTo>
                      <a:pt x="6577695" y="861014"/>
                      <a:pt x="6581585" y="939120"/>
                      <a:pt x="6621387" y="972039"/>
                    </a:cubicBezTo>
                    <a:cubicBezTo>
                      <a:pt x="6661188" y="1004957"/>
                      <a:pt x="6738546" y="993885"/>
                      <a:pt x="6777151" y="1028299"/>
                    </a:cubicBezTo>
                    <a:cubicBezTo>
                      <a:pt x="6815755" y="1062714"/>
                      <a:pt x="6813660" y="1140820"/>
                      <a:pt x="6850768" y="1176582"/>
                    </a:cubicBezTo>
                    <a:cubicBezTo>
                      <a:pt x="6887876" y="1212343"/>
                      <a:pt x="6965982" y="1207256"/>
                      <a:pt x="7001744" y="1244513"/>
                    </a:cubicBezTo>
                    <a:cubicBezTo>
                      <a:pt x="7037505" y="1281771"/>
                      <a:pt x="7029575" y="1359428"/>
                      <a:pt x="7063840" y="1398033"/>
                    </a:cubicBezTo>
                    <a:cubicBezTo>
                      <a:pt x="7098105" y="1436637"/>
                      <a:pt x="7176361" y="1437385"/>
                      <a:pt x="7209279" y="1477187"/>
                    </a:cubicBezTo>
                    <a:cubicBezTo>
                      <a:pt x="7242198" y="1516988"/>
                      <a:pt x="7228133" y="1593897"/>
                      <a:pt x="7259555" y="1634896"/>
                    </a:cubicBezTo>
                    <a:cubicBezTo>
                      <a:pt x="7290977" y="1675894"/>
                      <a:pt x="7368784" y="1682777"/>
                      <a:pt x="7398560" y="1724972"/>
                    </a:cubicBezTo>
                    <a:cubicBezTo>
                      <a:pt x="7428337" y="1767168"/>
                      <a:pt x="7408586" y="1842730"/>
                      <a:pt x="7436566" y="1886123"/>
                    </a:cubicBezTo>
                    <a:cubicBezTo>
                      <a:pt x="7464547" y="1929515"/>
                      <a:pt x="7541755" y="1942234"/>
                      <a:pt x="7568239" y="1986524"/>
                    </a:cubicBezTo>
                    <a:cubicBezTo>
                      <a:pt x="7594724" y="2030814"/>
                      <a:pt x="7569137" y="2104731"/>
                      <a:pt x="7593826" y="2150069"/>
                    </a:cubicBezTo>
                    <a:cubicBezTo>
                      <a:pt x="7618515" y="2195406"/>
                      <a:pt x="7694377" y="2213960"/>
                      <a:pt x="7717420" y="2260196"/>
                    </a:cubicBezTo>
                    <a:cubicBezTo>
                      <a:pt x="7740463" y="2306431"/>
                      <a:pt x="7709190" y="2378103"/>
                      <a:pt x="7730438" y="2425236"/>
                    </a:cubicBezTo>
                    <a:cubicBezTo>
                      <a:pt x="7751685" y="2472370"/>
                      <a:pt x="7825751" y="2496759"/>
                      <a:pt x="7845203" y="2544641"/>
                    </a:cubicBezTo>
                    <a:cubicBezTo>
                      <a:pt x="7864655" y="2592522"/>
                      <a:pt x="7827995" y="2661501"/>
                      <a:pt x="7845503" y="2710130"/>
                    </a:cubicBezTo>
                    <a:cubicBezTo>
                      <a:pt x="7863009" y="2758760"/>
                      <a:pt x="7935130" y="2788686"/>
                      <a:pt x="7950691" y="2838063"/>
                    </a:cubicBezTo>
                    <a:cubicBezTo>
                      <a:pt x="7966253" y="2887441"/>
                      <a:pt x="7924506" y="2953278"/>
                      <a:pt x="7938123" y="3003104"/>
                    </a:cubicBezTo>
                    <a:cubicBezTo>
                      <a:pt x="7951739" y="3052930"/>
                      <a:pt x="8021317" y="3088393"/>
                      <a:pt x="8033137" y="3138668"/>
                    </a:cubicBezTo>
                    <a:cubicBezTo>
                      <a:pt x="8044958" y="3188943"/>
                      <a:pt x="7998124" y="3251488"/>
                      <a:pt x="8007850" y="3302362"/>
                    </a:cubicBezTo>
                    <a:cubicBezTo>
                      <a:pt x="8017576" y="3353236"/>
                      <a:pt x="8084310" y="3393636"/>
                      <a:pt x="8092091" y="3444809"/>
                    </a:cubicBezTo>
                    <a:cubicBezTo>
                      <a:pt x="8099872" y="3495982"/>
                      <a:pt x="8048549" y="3554637"/>
                      <a:pt x="8054384" y="3605960"/>
                    </a:cubicBezTo>
                    <a:cubicBezTo>
                      <a:pt x="8060220" y="3657282"/>
                      <a:pt x="8123663" y="3702919"/>
                      <a:pt x="8127553" y="3754541"/>
                    </a:cubicBezTo>
                    <a:cubicBezTo>
                      <a:pt x="8131444" y="3806163"/>
                      <a:pt x="8075632" y="3860628"/>
                      <a:pt x="8077577" y="3912400"/>
                    </a:cubicBezTo>
                    <a:cubicBezTo>
                      <a:pt x="8079522" y="3964172"/>
                      <a:pt x="8139225" y="4014298"/>
                      <a:pt x="8139225" y="4066069"/>
                    </a:cubicBezTo>
                    <a:close/>
                  </a:path>
                </a:pathLst>
              </a:custGeom>
              <a:noFill/>
              <a:ln w="25400" cap="flat">
                <a:solidFill>
                  <a:srgbClr val="BD434F">
                    <a:alpha val="65000"/>
                  </a:srgbClr>
                </a:solidFill>
                <a:prstDash val="solid"/>
                <a:miter/>
              </a:ln>
            </p:spPr>
            <p:txBody>
              <a:bodyPr/>
              <a:lstStyle/>
              <a:p>
                <a:endParaRPr lang="en-US"/>
              </a:p>
            </p:txBody>
          </p:sp>
        </p:grpSp>
      </p:grpSp>
      <p:grpSp>
        <p:nvGrpSpPr>
          <p:cNvPr id="17" name="Group 16">
            <a:extLst>
              <a:ext uri="{FF2B5EF4-FFF2-40B4-BE49-F238E27FC236}">
                <a16:creationId xmlns:a16="http://schemas.microsoft.com/office/drawing/2014/main" id="{1B221E5A-AEE2-CE88-B18B-266CE4ABC0A9}"/>
              </a:ext>
            </a:extLst>
          </p:cNvPr>
          <p:cNvGrpSpPr>
            <a:grpSpLocks noChangeAspect="1"/>
          </p:cNvGrpSpPr>
          <p:nvPr/>
        </p:nvGrpSpPr>
        <p:grpSpPr>
          <a:xfrm>
            <a:off x="2376533" y="1295584"/>
            <a:ext cx="2835274" cy="2834640"/>
            <a:chOff x="1117539" y="1501593"/>
            <a:chExt cx="4275413" cy="4274457"/>
          </a:xfrm>
        </p:grpSpPr>
        <p:pic>
          <p:nvPicPr>
            <p:cNvPr id="18" name="Picture 17">
              <a:extLst>
                <a:ext uri="{FF2B5EF4-FFF2-40B4-BE49-F238E27FC236}">
                  <a16:creationId xmlns:a16="http://schemas.microsoft.com/office/drawing/2014/main" id="{ED99F684-9C00-5660-F884-49C00231FB0B}"/>
                </a:ext>
              </a:extLst>
            </p:cNvPr>
            <p:cNvPicPr>
              <a:picLocks noChangeAspect="1"/>
            </p:cNvPicPr>
            <p:nvPr/>
          </p:nvPicPr>
          <p:blipFill>
            <a:blip r:embed="rId3"/>
            <a:srcRect l="852" r="852"/>
            <a:stretch/>
          </p:blipFill>
          <p:spPr>
            <a:xfrm>
              <a:off x="1521998" y="1875536"/>
              <a:ext cx="3465639" cy="3525697"/>
            </a:xfrm>
            <a:prstGeom prst="ellipse">
              <a:avLst/>
            </a:prstGeom>
            <a:ln w="63500">
              <a:solidFill>
                <a:srgbClr val="833177"/>
              </a:solidFill>
            </a:ln>
          </p:spPr>
        </p:pic>
        <p:grpSp>
          <p:nvGrpSpPr>
            <p:cNvPr id="19" name="Group 18">
              <a:extLst>
                <a:ext uri="{FF2B5EF4-FFF2-40B4-BE49-F238E27FC236}">
                  <a16:creationId xmlns:a16="http://schemas.microsoft.com/office/drawing/2014/main" id="{0CD13165-E1D6-6545-D7A9-77698B65720E}"/>
                </a:ext>
              </a:extLst>
            </p:cNvPr>
            <p:cNvGrpSpPr>
              <a:grpSpLocks noChangeAspect="1"/>
            </p:cNvGrpSpPr>
            <p:nvPr/>
          </p:nvGrpSpPr>
          <p:grpSpPr>
            <a:xfrm>
              <a:off x="1117539" y="1501593"/>
              <a:ext cx="4275413" cy="4274457"/>
              <a:chOff x="1596469" y="-970650"/>
              <a:chExt cx="9000870" cy="8998856"/>
            </a:xfrm>
          </p:grpSpPr>
          <p:sp>
            <p:nvSpPr>
              <p:cNvPr id="20" name="Oval 19">
                <a:extLst>
                  <a:ext uri="{FF2B5EF4-FFF2-40B4-BE49-F238E27FC236}">
                    <a16:creationId xmlns:a16="http://schemas.microsoft.com/office/drawing/2014/main" id="{E4BDA39D-0A57-418A-0396-D45060DB0B7F}"/>
                  </a:ext>
                </a:extLst>
              </p:cNvPr>
              <p:cNvSpPr>
                <a:spLocks noChangeAspect="1"/>
              </p:cNvSpPr>
              <p:nvPr/>
            </p:nvSpPr>
            <p:spPr>
              <a:xfrm>
                <a:off x="1596469" y="-970650"/>
                <a:ext cx="9000870" cy="8998856"/>
              </a:xfrm>
              <a:prstGeom prst="ellipse">
                <a:avLst/>
              </a:prstGeom>
              <a:noFill/>
              <a:ln w="41275" cap="rnd">
                <a:solidFill>
                  <a:srgbClr val="833177">
                    <a:alpha val="15000"/>
                  </a:srgb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Graphic 6">
                <a:extLst>
                  <a:ext uri="{FF2B5EF4-FFF2-40B4-BE49-F238E27FC236}">
                    <a16:creationId xmlns:a16="http://schemas.microsoft.com/office/drawing/2014/main" id="{D6528E73-B06E-A8B9-4253-58CD367771E9}"/>
                  </a:ext>
                </a:extLst>
              </p:cNvPr>
              <p:cNvSpPr>
                <a:spLocks noChangeAspect="1"/>
              </p:cNvSpPr>
              <p:nvPr/>
            </p:nvSpPr>
            <p:spPr>
              <a:xfrm>
                <a:off x="1890666" y="-674028"/>
                <a:ext cx="8412480" cy="8405615"/>
              </a:xfrm>
              <a:custGeom>
                <a:avLst/>
                <a:gdLst>
                  <a:gd name="csX0" fmla="*/ 8139225 w 8139224"/>
                  <a:gd name="csY0" fmla="*/ 4066069 h 8132587"/>
                  <a:gd name="csX1" fmla="*/ 8077577 w 8139224"/>
                  <a:gd name="csY1" fmla="*/ 4219738 h 8132587"/>
                  <a:gd name="csX2" fmla="*/ 8127553 w 8139224"/>
                  <a:gd name="csY2" fmla="*/ 4377597 h 8132587"/>
                  <a:gd name="csX3" fmla="*/ 8054384 w 8139224"/>
                  <a:gd name="csY3" fmla="*/ 4526179 h 8132587"/>
                  <a:gd name="csX4" fmla="*/ 8092091 w 8139224"/>
                  <a:gd name="csY4" fmla="*/ 4687329 h 8132587"/>
                  <a:gd name="csX5" fmla="*/ 8007850 w 8139224"/>
                  <a:gd name="csY5" fmla="*/ 4829926 h 8132587"/>
                  <a:gd name="csX6" fmla="*/ 8033137 w 8139224"/>
                  <a:gd name="csY6" fmla="*/ 4993620 h 8132587"/>
                  <a:gd name="csX7" fmla="*/ 7938123 w 8139224"/>
                  <a:gd name="csY7" fmla="*/ 5129184 h 8132587"/>
                  <a:gd name="csX8" fmla="*/ 7950691 w 8139224"/>
                  <a:gd name="csY8" fmla="*/ 5294225 h 8132587"/>
                  <a:gd name="csX9" fmla="*/ 7845503 w 8139224"/>
                  <a:gd name="csY9" fmla="*/ 5422158 h 8132587"/>
                  <a:gd name="csX10" fmla="*/ 7845203 w 8139224"/>
                  <a:gd name="csY10" fmla="*/ 5587797 h 8132587"/>
                  <a:gd name="csX11" fmla="*/ 7730438 w 8139224"/>
                  <a:gd name="csY11" fmla="*/ 5707201 h 8132587"/>
                  <a:gd name="csX12" fmla="*/ 7717420 w 8139224"/>
                  <a:gd name="csY12" fmla="*/ 5872242 h 8132587"/>
                  <a:gd name="csX13" fmla="*/ 7593826 w 8139224"/>
                  <a:gd name="csY13" fmla="*/ 5982518 h 8132587"/>
                  <a:gd name="csX14" fmla="*/ 7568239 w 8139224"/>
                  <a:gd name="csY14" fmla="*/ 6146063 h 8132587"/>
                  <a:gd name="csX15" fmla="*/ 7436566 w 8139224"/>
                  <a:gd name="csY15" fmla="*/ 6246464 h 8132587"/>
                  <a:gd name="csX16" fmla="*/ 7398560 w 8139224"/>
                  <a:gd name="csY16" fmla="*/ 6407615 h 8132587"/>
                  <a:gd name="csX17" fmla="*/ 7259555 w 8139224"/>
                  <a:gd name="csY17" fmla="*/ 6497692 h 8132587"/>
                  <a:gd name="csX18" fmla="*/ 7209279 w 8139224"/>
                  <a:gd name="csY18" fmla="*/ 6655400 h 8132587"/>
                  <a:gd name="csX19" fmla="*/ 7063840 w 8139224"/>
                  <a:gd name="csY19" fmla="*/ 6734554 h 8132587"/>
                  <a:gd name="csX20" fmla="*/ 7001744 w 8139224"/>
                  <a:gd name="csY20" fmla="*/ 6888074 h 8132587"/>
                  <a:gd name="csX21" fmla="*/ 6850768 w 8139224"/>
                  <a:gd name="csY21" fmla="*/ 6956006 h 8132587"/>
                  <a:gd name="csX22" fmla="*/ 6777151 w 8139224"/>
                  <a:gd name="csY22" fmla="*/ 7104288 h 8132587"/>
                  <a:gd name="csX23" fmla="*/ 6621387 w 8139224"/>
                  <a:gd name="csY23" fmla="*/ 7160548 h 8132587"/>
                  <a:gd name="csX24" fmla="*/ 6536696 w 8139224"/>
                  <a:gd name="csY24" fmla="*/ 7302846 h 8132587"/>
                  <a:gd name="csX25" fmla="*/ 6377192 w 8139224"/>
                  <a:gd name="csY25" fmla="*/ 7346986 h 8132587"/>
                  <a:gd name="csX26" fmla="*/ 6281878 w 8139224"/>
                  <a:gd name="csY26" fmla="*/ 7482401 h 8132587"/>
                  <a:gd name="csX27" fmla="*/ 6119381 w 8139224"/>
                  <a:gd name="csY27" fmla="*/ 7514272 h 8132587"/>
                  <a:gd name="csX28" fmla="*/ 6014042 w 8139224"/>
                  <a:gd name="csY28" fmla="*/ 7641905 h 8132587"/>
                  <a:gd name="csX29" fmla="*/ 5849600 w 8139224"/>
                  <a:gd name="csY29" fmla="*/ 7661208 h 8132587"/>
                  <a:gd name="csX30" fmla="*/ 5734685 w 8139224"/>
                  <a:gd name="csY30" fmla="*/ 7780462 h 8132587"/>
                  <a:gd name="csX31" fmla="*/ 5569195 w 8139224"/>
                  <a:gd name="csY31" fmla="*/ 7787045 h 8132587"/>
                  <a:gd name="csX32" fmla="*/ 5445452 w 8139224"/>
                  <a:gd name="csY32" fmla="*/ 7897023 h 8132587"/>
                  <a:gd name="csX33" fmla="*/ 5279962 w 8139224"/>
                  <a:gd name="csY33" fmla="*/ 7890888 h 8132587"/>
                  <a:gd name="csX34" fmla="*/ 5148139 w 8139224"/>
                  <a:gd name="csY34" fmla="*/ 7990990 h 8132587"/>
                  <a:gd name="csX35" fmla="*/ 4983696 w 8139224"/>
                  <a:gd name="csY35" fmla="*/ 7972136 h 8132587"/>
                  <a:gd name="csX36" fmla="*/ 4844541 w 8139224"/>
                  <a:gd name="csY36" fmla="*/ 8061764 h 8132587"/>
                  <a:gd name="csX37" fmla="*/ 4682044 w 8139224"/>
                  <a:gd name="csY37" fmla="*/ 8030193 h 8132587"/>
                  <a:gd name="csX38" fmla="*/ 4536455 w 8139224"/>
                  <a:gd name="csY38" fmla="*/ 8108898 h 8132587"/>
                  <a:gd name="csX39" fmla="*/ 4376801 w 8139224"/>
                  <a:gd name="csY39" fmla="*/ 8065056 h 8132587"/>
                  <a:gd name="csX40" fmla="*/ 4225526 w 8139224"/>
                  <a:gd name="csY40" fmla="*/ 8132539 h 8132587"/>
                  <a:gd name="csX41" fmla="*/ 4069612 w 8139224"/>
                  <a:gd name="csY41" fmla="*/ 8076727 h 8132587"/>
                  <a:gd name="csX42" fmla="*/ 3913699 w 8139224"/>
                  <a:gd name="csY42" fmla="*/ 8132539 h 8132587"/>
                  <a:gd name="csX43" fmla="*/ 3762424 w 8139224"/>
                  <a:gd name="csY43" fmla="*/ 8065056 h 8132587"/>
                  <a:gd name="csX44" fmla="*/ 3602769 w 8139224"/>
                  <a:gd name="csY44" fmla="*/ 8108898 h 8132587"/>
                  <a:gd name="csX45" fmla="*/ 3457180 w 8139224"/>
                  <a:gd name="csY45" fmla="*/ 8030193 h 8132587"/>
                  <a:gd name="csX46" fmla="*/ 3294683 w 8139224"/>
                  <a:gd name="csY46" fmla="*/ 8061764 h 8132587"/>
                  <a:gd name="csX47" fmla="*/ 3155528 w 8139224"/>
                  <a:gd name="csY47" fmla="*/ 7972136 h 8132587"/>
                  <a:gd name="csX48" fmla="*/ 2991086 w 8139224"/>
                  <a:gd name="csY48" fmla="*/ 7990990 h 8132587"/>
                  <a:gd name="csX49" fmla="*/ 2859262 w 8139224"/>
                  <a:gd name="csY49" fmla="*/ 7890888 h 8132587"/>
                  <a:gd name="csX50" fmla="*/ 2693773 w 8139224"/>
                  <a:gd name="csY50" fmla="*/ 7897023 h 8132587"/>
                  <a:gd name="csX51" fmla="*/ 2570029 w 8139224"/>
                  <a:gd name="csY51" fmla="*/ 7787045 h 8132587"/>
                  <a:gd name="csX52" fmla="*/ 2404540 w 8139224"/>
                  <a:gd name="csY52" fmla="*/ 7780462 h 8132587"/>
                  <a:gd name="csX53" fmla="*/ 2289625 w 8139224"/>
                  <a:gd name="csY53" fmla="*/ 7661208 h 8132587"/>
                  <a:gd name="csX54" fmla="*/ 2125182 w 8139224"/>
                  <a:gd name="csY54" fmla="*/ 7641905 h 8132587"/>
                  <a:gd name="csX55" fmla="*/ 2019843 w 8139224"/>
                  <a:gd name="csY55" fmla="*/ 7514272 h 8132587"/>
                  <a:gd name="csX56" fmla="*/ 1857346 w 8139224"/>
                  <a:gd name="csY56" fmla="*/ 7482401 h 8132587"/>
                  <a:gd name="csX57" fmla="*/ 1762032 w 8139224"/>
                  <a:gd name="csY57" fmla="*/ 7346986 h 8132587"/>
                  <a:gd name="csX58" fmla="*/ 1602528 w 8139224"/>
                  <a:gd name="csY58" fmla="*/ 7302846 h 8132587"/>
                  <a:gd name="csX59" fmla="*/ 1517838 w 8139224"/>
                  <a:gd name="csY59" fmla="*/ 7160548 h 8132587"/>
                  <a:gd name="csX60" fmla="*/ 1362074 w 8139224"/>
                  <a:gd name="csY60" fmla="*/ 7104288 h 8132587"/>
                  <a:gd name="csX61" fmla="*/ 1288456 w 8139224"/>
                  <a:gd name="csY61" fmla="*/ 6956006 h 8132587"/>
                  <a:gd name="csX62" fmla="*/ 1137480 w 8139224"/>
                  <a:gd name="csY62" fmla="*/ 6888074 h 8132587"/>
                  <a:gd name="csX63" fmla="*/ 1075384 w 8139224"/>
                  <a:gd name="csY63" fmla="*/ 6734554 h 8132587"/>
                  <a:gd name="csX64" fmla="*/ 929945 w 8139224"/>
                  <a:gd name="csY64" fmla="*/ 6655400 h 8132587"/>
                  <a:gd name="csX65" fmla="*/ 879669 w 8139224"/>
                  <a:gd name="csY65" fmla="*/ 6497692 h 8132587"/>
                  <a:gd name="csX66" fmla="*/ 740664 w 8139224"/>
                  <a:gd name="csY66" fmla="*/ 6407615 h 8132587"/>
                  <a:gd name="csX67" fmla="*/ 702658 w 8139224"/>
                  <a:gd name="csY67" fmla="*/ 6246464 h 8132587"/>
                  <a:gd name="csX68" fmla="*/ 570985 w 8139224"/>
                  <a:gd name="csY68" fmla="*/ 6146063 h 8132587"/>
                  <a:gd name="csX69" fmla="*/ 545398 w 8139224"/>
                  <a:gd name="csY69" fmla="*/ 5982518 h 8132587"/>
                  <a:gd name="csX70" fmla="*/ 421804 w 8139224"/>
                  <a:gd name="csY70" fmla="*/ 5872392 h 8132587"/>
                  <a:gd name="csX71" fmla="*/ 408787 w 8139224"/>
                  <a:gd name="csY71" fmla="*/ 5707351 h 8132587"/>
                  <a:gd name="csX72" fmla="*/ 294021 w 8139224"/>
                  <a:gd name="csY72" fmla="*/ 5587947 h 8132587"/>
                  <a:gd name="csX73" fmla="*/ 293722 w 8139224"/>
                  <a:gd name="csY73" fmla="*/ 5422457 h 8132587"/>
                  <a:gd name="csX74" fmla="*/ 188533 w 8139224"/>
                  <a:gd name="csY74" fmla="*/ 5294524 h 8132587"/>
                  <a:gd name="csX75" fmla="*/ 201102 w 8139224"/>
                  <a:gd name="csY75" fmla="*/ 5129483 h 8132587"/>
                  <a:gd name="csX76" fmla="*/ 106087 w 8139224"/>
                  <a:gd name="csY76" fmla="*/ 4993919 h 8132587"/>
                  <a:gd name="csX77" fmla="*/ 131374 w 8139224"/>
                  <a:gd name="csY77" fmla="*/ 4830225 h 8132587"/>
                  <a:gd name="csX78" fmla="*/ 47133 w 8139224"/>
                  <a:gd name="csY78" fmla="*/ 4687778 h 8132587"/>
                  <a:gd name="csX79" fmla="*/ 84840 w 8139224"/>
                  <a:gd name="csY79" fmla="*/ 4526628 h 8132587"/>
                  <a:gd name="csX80" fmla="*/ 11671 w 8139224"/>
                  <a:gd name="csY80" fmla="*/ 4378046 h 8132587"/>
                  <a:gd name="csX81" fmla="*/ 61647 w 8139224"/>
                  <a:gd name="csY81" fmla="*/ 4220187 h 8132587"/>
                  <a:gd name="csX82" fmla="*/ 0 w 8139224"/>
                  <a:gd name="csY82" fmla="*/ 4066518 h 8132587"/>
                  <a:gd name="csX83" fmla="*/ 61647 w 8139224"/>
                  <a:gd name="csY83" fmla="*/ 3912849 h 8132587"/>
                  <a:gd name="csX84" fmla="*/ 11671 w 8139224"/>
                  <a:gd name="csY84" fmla="*/ 3754990 h 8132587"/>
                  <a:gd name="csX85" fmla="*/ 84840 w 8139224"/>
                  <a:gd name="csY85" fmla="*/ 3606409 h 8132587"/>
                  <a:gd name="csX86" fmla="*/ 47133 w 8139224"/>
                  <a:gd name="csY86" fmla="*/ 3445258 h 8132587"/>
                  <a:gd name="csX87" fmla="*/ 131374 w 8139224"/>
                  <a:gd name="csY87" fmla="*/ 3302661 h 8132587"/>
                  <a:gd name="csX88" fmla="*/ 106087 w 8139224"/>
                  <a:gd name="csY88" fmla="*/ 3138967 h 8132587"/>
                  <a:gd name="csX89" fmla="*/ 201102 w 8139224"/>
                  <a:gd name="csY89" fmla="*/ 3003403 h 8132587"/>
                  <a:gd name="csX90" fmla="*/ 188533 w 8139224"/>
                  <a:gd name="csY90" fmla="*/ 2838362 h 8132587"/>
                  <a:gd name="csX91" fmla="*/ 293722 w 8139224"/>
                  <a:gd name="csY91" fmla="*/ 2710429 h 8132587"/>
                  <a:gd name="csX92" fmla="*/ 294021 w 8139224"/>
                  <a:gd name="csY92" fmla="*/ 2544790 h 8132587"/>
                  <a:gd name="csX93" fmla="*/ 408787 w 8139224"/>
                  <a:gd name="csY93" fmla="*/ 2425386 h 8132587"/>
                  <a:gd name="csX94" fmla="*/ 421804 w 8139224"/>
                  <a:gd name="csY94" fmla="*/ 2260345 h 8132587"/>
                  <a:gd name="csX95" fmla="*/ 545398 w 8139224"/>
                  <a:gd name="csY95" fmla="*/ 2150069 h 8132587"/>
                  <a:gd name="csX96" fmla="*/ 570985 w 8139224"/>
                  <a:gd name="csY96" fmla="*/ 1986524 h 8132587"/>
                  <a:gd name="csX97" fmla="*/ 702658 w 8139224"/>
                  <a:gd name="csY97" fmla="*/ 1886123 h 8132587"/>
                  <a:gd name="csX98" fmla="*/ 740664 w 8139224"/>
                  <a:gd name="csY98" fmla="*/ 1724972 h 8132587"/>
                  <a:gd name="csX99" fmla="*/ 879669 w 8139224"/>
                  <a:gd name="csY99" fmla="*/ 1634896 h 8132587"/>
                  <a:gd name="csX100" fmla="*/ 929945 w 8139224"/>
                  <a:gd name="csY100" fmla="*/ 1477187 h 8132587"/>
                  <a:gd name="csX101" fmla="*/ 1075384 w 8139224"/>
                  <a:gd name="csY101" fmla="*/ 1398033 h 8132587"/>
                  <a:gd name="csX102" fmla="*/ 1137480 w 8139224"/>
                  <a:gd name="csY102" fmla="*/ 1244513 h 8132587"/>
                  <a:gd name="csX103" fmla="*/ 1288456 w 8139224"/>
                  <a:gd name="csY103" fmla="*/ 1176582 h 8132587"/>
                  <a:gd name="csX104" fmla="*/ 1362074 w 8139224"/>
                  <a:gd name="csY104" fmla="*/ 1028299 h 8132587"/>
                  <a:gd name="csX105" fmla="*/ 1517838 w 8139224"/>
                  <a:gd name="csY105" fmla="*/ 972039 h 8132587"/>
                  <a:gd name="csX106" fmla="*/ 1602528 w 8139224"/>
                  <a:gd name="csY106" fmla="*/ 829741 h 8132587"/>
                  <a:gd name="csX107" fmla="*/ 1762032 w 8139224"/>
                  <a:gd name="csY107" fmla="*/ 785601 h 8132587"/>
                  <a:gd name="csX108" fmla="*/ 1857346 w 8139224"/>
                  <a:gd name="csY108" fmla="*/ 650186 h 8132587"/>
                  <a:gd name="csX109" fmla="*/ 2019843 w 8139224"/>
                  <a:gd name="csY109" fmla="*/ 618316 h 8132587"/>
                  <a:gd name="csX110" fmla="*/ 2125182 w 8139224"/>
                  <a:gd name="csY110" fmla="*/ 490682 h 8132587"/>
                  <a:gd name="csX111" fmla="*/ 2289625 w 8139224"/>
                  <a:gd name="csY111" fmla="*/ 471380 h 8132587"/>
                  <a:gd name="csX112" fmla="*/ 2404540 w 8139224"/>
                  <a:gd name="csY112" fmla="*/ 352125 h 8132587"/>
                  <a:gd name="csX113" fmla="*/ 2570029 w 8139224"/>
                  <a:gd name="csY113" fmla="*/ 345542 h 8132587"/>
                  <a:gd name="csX114" fmla="*/ 2693773 w 8139224"/>
                  <a:gd name="csY114" fmla="*/ 235564 h 8132587"/>
                  <a:gd name="csX115" fmla="*/ 2859262 w 8139224"/>
                  <a:gd name="csY115" fmla="*/ 241699 h 8132587"/>
                  <a:gd name="csX116" fmla="*/ 2991086 w 8139224"/>
                  <a:gd name="csY116" fmla="*/ 141597 h 8132587"/>
                  <a:gd name="csX117" fmla="*/ 3155528 w 8139224"/>
                  <a:gd name="csY117" fmla="*/ 160450 h 8132587"/>
                  <a:gd name="csX118" fmla="*/ 3294683 w 8139224"/>
                  <a:gd name="csY118" fmla="*/ 70823 h 8132587"/>
                  <a:gd name="csX119" fmla="*/ 3457180 w 8139224"/>
                  <a:gd name="csY119" fmla="*/ 102394 h 8132587"/>
                  <a:gd name="csX120" fmla="*/ 3602769 w 8139224"/>
                  <a:gd name="csY120" fmla="*/ 23689 h 8132587"/>
                  <a:gd name="csX121" fmla="*/ 3762424 w 8139224"/>
                  <a:gd name="csY121" fmla="*/ 67531 h 8132587"/>
                  <a:gd name="csX122" fmla="*/ 3913699 w 8139224"/>
                  <a:gd name="csY122" fmla="*/ 48 h 8132587"/>
                  <a:gd name="csX123" fmla="*/ 4069612 w 8139224"/>
                  <a:gd name="csY123" fmla="*/ 55860 h 8132587"/>
                  <a:gd name="csX124" fmla="*/ 4225526 w 8139224"/>
                  <a:gd name="csY124" fmla="*/ 48 h 8132587"/>
                  <a:gd name="csX125" fmla="*/ 4376801 w 8139224"/>
                  <a:gd name="csY125" fmla="*/ 67531 h 8132587"/>
                  <a:gd name="csX126" fmla="*/ 4536455 w 8139224"/>
                  <a:gd name="csY126" fmla="*/ 23689 h 8132587"/>
                  <a:gd name="csX127" fmla="*/ 4682044 w 8139224"/>
                  <a:gd name="csY127" fmla="*/ 102394 h 8132587"/>
                  <a:gd name="csX128" fmla="*/ 4844541 w 8139224"/>
                  <a:gd name="csY128" fmla="*/ 70823 h 8132587"/>
                  <a:gd name="csX129" fmla="*/ 4983696 w 8139224"/>
                  <a:gd name="csY129" fmla="*/ 160450 h 8132587"/>
                  <a:gd name="csX130" fmla="*/ 5148139 w 8139224"/>
                  <a:gd name="csY130" fmla="*/ 141597 h 8132587"/>
                  <a:gd name="csX131" fmla="*/ 5279962 w 8139224"/>
                  <a:gd name="csY131" fmla="*/ 241699 h 8132587"/>
                  <a:gd name="csX132" fmla="*/ 5445452 w 8139224"/>
                  <a:gd name="csY132" fmla="*/ 235564 h 8132587"/>
                  <a:gd name="csX133" fmla="*/ 5569195 w 8139224"/>
                  <a:gd name="csY133" fmla="*/ 345542 h 8132587"/>
                  <a:gd name="csX134" fmla="*/ 5734685 w 8139224"/>
                  <a:gd name="csY134" fmla="*/ 352125 h 8132587"/>
                  <a:gd name="csX135" fmla="*/ 5849600 w 8139224"/>
                  <a:gd name="csY135" fmla="*/ 471380 h 8132587"/>
                  <a:gd name="csX136" fmla="*/ 6014042 w 8139224"/>
                  <a:gd name="csY136" fmla="*/ 490682 h 8132587"/>
                  <a:gd name="csX137" fmla="*/ 6119381 w 8139224"/>
                  <a:gd name="csY137" fmla="*/ 618316 h 8132587"/>
                  <a:gd name="csX138" fmla="*/ 6281878 w 8139224"/>
                  <a:gd name="csY138" fmla="*/ 650186 h 8132587"/>
                  <a:gd name="csX139" fmla="*/ 6377192 w 8139224"/>
                  <a:gd name="csY139" fmla="*/ 785601 h 8132587"/>
                  <a:gd name="csX140" fmla="*/ 6536696 w 8139224"/>
                  <a:gd name="csY140" fmla="*/ 829741 h 8132587"/>
                  <a:gd name="csX141" fmla="*/ 6621387 w 8139224"/>
                  <a:gd name="csY141" fmla="*/ 972039 h 8132587"/>
                  <a:gd name="csX142" fmla="*/ 6777151 w 8139224"/>
                  <a:gd name="csY142" fmla="*/ 1028299 h 8132587"/>
                  <a:gd name="csX143" fmla="*/ 6850768 w 8139224"/>
                  <a:gd name="csY143" fmla="*/ 1176582 h 8132587"/>
                  <a:gd name="csX144" fmla="*/ 7001744 w 8139224"/>
                  <a:gd name="csY144" fmla="*/ 1244513 h 8132587"/>
                  <a:gd name="csX145" fmla="*/ 7063840 w 8139224"/>
                  <a:gd name="csY145" fmla="*/ 1398033 h 8132587"/>
                  <a:gd name="csX146" fmla="*/ 7209279 w 8139224"/>
                  <a:gd name="csY146" fmla="*/ 1477187 h 8132587"/>
                  <a:gd name="csX147" fmla="*/ 7259555 w 8139224"/>
                  <a:gd name="csY147" fmla="*/ 1634896 h 8132587"/>
                  <a:gd name="csX148" fmla="*/ 7398560 w 8139224"/>
                  <a:gd name="csY148" fmla="*/ 1724972 h 8132587"/>
                  <a:gd name="csX149" fmla="*/ 7436566 w 8139224"/>
                  <a:gd name="csY149" fmla="*/ 1886123 h 8132587"/>
                  <a:gd name="csX150" fmla="*/ 7568239 w 8139224"/>
                  <a:gd name="csY150" fmla="*/ 1986524 h 8132587"/>
                  <a:gd name="csX151" fmla="*/ 7593826 w 8139224"/>
                  <a:gd name="csY151" fmla="*/ 2150069 h 8132587"/>
                  <a:gd name="csX152" fmla="*/ 7717420 w 8139224"/>
                  <a:gd name="csY152" fmla="*/ 2260196 h 8132587"/>
                  <a:gd name="csX153" fmla="*/ 7730438 w 8139224"/>
                  <a:gd name="csY153" fmla="*/ 2425236 h 8132587"/>
                  <a:gd name="csX154" fmla="*/ 7845203 w 8139224"/>
                  <a:gd name="csY154" fmla="*/ 2544641 h 8132587"/>
                  <a:gd name="csX155" fmla="*/ 7845503 w 8139224"/>
                  <a:gd name="csY155" fmla="*/ 2710130 h 8132587"/>
                  <a:gd name="csX156" fmla="*/ 7950691 w 8139224"/>
                  <a:gd name="csY156" fmla="*/ 2838063 h 8132587"/>
                  <a:gd name="csX157" fmla="*/ 7938123 w 8139224"/>
                  <a:gd name="csY157" fmla="*/ 3003104 h 8132587"/>
                  <a:gd name="csX158" fmla="*/ 8033137 w 8139224"/>
                  <a:gd name="csY158" fmla="*/ 3138668 h 8132587"/>
                  <a:gd name="csX159" fmla="*/ 8007850 w 8139224"/>
                  <a:gd name="csY159" fmla="*/ 3302362 h 8132587"/>
                  <a:gd name="csX160" fmla="*/ 8092091 w 8139224"/>
                  <a:gd name="csY160" fmla="*/ 3444809 h 8132587"/>
                  <a:gd name="csX161" fmla="*/ 8054384 w 8139224"/>
                  <a:gd name="csY161" fmla="*/ 3605960 h 8132587"/>
                  <a:gd name="csX162" fmla="*/ 8127553 w 8139224"/>
                  <a:gd name="csY162" fmla="*/ 3754541 h 8132587"/>
                  <a:gd name="csX163" fmla="*/ 8077577 w 8139224"/>
                  <a:gd name="csY163" fmla="*/ 3912400 h 8132587"/>
                  <a:gd name="csX164" fmla="*/ 8139225 w 8139224"/>
                  <a:gd name="csY164" fmla="*/ 4066069 h 8132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8139224" h="8132587">
                    <a:moveTo>
                      <a:pt x="8139225" y="4066069"/>
                    </a:moveTo>
                    <a:cubicBezTo>
                      <a:pt x="8139225" y="4117841"/>
                      <a:pt x="8079522" y="4168415"/>
                      <a:pt x="8077577" y="4219738"/>
                    </a:cubicBezTo>
                    <a:cubicBezTo>
                      <a:pt x="8075632" y="4271061"/>
                      <a:pt x="8131294" y="4326424"/>
                      <a:pt x="8127553" y="4377597"/>
                    </a:cubicBezTo>
                    <a:cubicBezTo>
                      <a:pt x="8123812" y="4428770"/>
                      <a:pt x="8060220" y="4475005"/>
                      <a:pt x="8054384" y="4526179"/>
                    </a:cubicBezTo>
                    <a:cubicBezTo>
                      <a:pt x="8048549" y="4577352"/>
                      <a:pt x="8099872" y="4636605"/>
                      <a:pt x="8092091" y="4687329"/>
                    </a:cubicBezTo>
                    <a:cubicBezTo>
                      <a:pt x="8084310" y="4738054"/>
                      <a:pt x="8017576" y="4779351"/>
                      <a:pt x="8007850" y="4829926"/>
                    </a:cubicBezTo>
                    <a:cubicBezTo>
                      <a:pt x="7998124" y="4880500"/>
                      <a:pt x="8044809" y="4943494"/>
                      <a:pt x="8033137" y="4993620"/>
                    </a:cubicBezTo>
                    <a:cubicBezTo>
                      <a:pt x="8021467" y="5043746"/>
                      <a:pt x="7951739" y="5079657"/>
                      <a:pt x="7938123" y="5129184"/>
                    </a:cubicBezTo>
                    <a:cubicBezTo>
                      <a:pt x="7924506" y="5178711"/>
                      <a:pt x="7966253" y="5245146"/>
                      <a:pt x="7950691" y="5294225"/>
                    </a:cubicBezTo>
                    <a:cubicBezTo>
                      <a:pt x="7935130" y="5343303"/>
                      <a:pt x="7862859" y="5373678"/>
                      <a:pt x="7845503" y="5422158"/>
                    </a:cubicBezTo>
                    <a:cubicBezTo>
                      <a:pt x="7828145" y="5470637"/>
                      <a:pt x="7864505" y="5539916"/>
                      <a:pt x="7845203" y="5587797"/>
                    </a:cubicBezTo>
                    <a:cubicBezTo>
                      <a:pt x="7825901" y="5635678"/>
                      <a:pt x="7751535" y="5660218"/>
                      <a:pt x="7730438" y="5707201"/>
                    </a:cubicBezTo>
                    <a:cubicBezTo>
                      <a:pt x="7709340" y="5754185"/>
                      <a:pt x="7740313" y="5826156"/>
                      <a:pt x="7717420" y="5872242"/>
                    </a:cubicBezTo>
                    <a:cubicBezTo>
                      <a:pt x="7694526" y="5918328"/>
                      <a:pt x="7618515" y="5937181"/>
                      <a:pt x="7593826" y="5982518"/>
                    </a:cubicBezTo>
                    <a:cubicBezTo>
                      <a:pt x="7569137" y="6027856"/>
                      <a:pt x="7594574" y="6101773"/>
                      <a:pt x="7568239" y="6146063"/>
                    </a:cubicBezTo>
                    <a:cubicBezTo>
                      <a:pt x="7541905" y="6190353"/>
                      <a:pt x="7464696" y="6203221"/>
                      <a:pt x="7436566" y="6246464"/>
                    </a:cubicBezTo>
                    <a:cubicBezTo>
                      <a:pt x="7408436" y="6289707"/>
                      <a:pt x="7428187" y="6365420"/>
                      <a:pt x="7398560" y="6407615"/>
                    </a:cubicBezTo>
                    <a:cubicBezTo>
                      <a:pt x="7368934" y="6449810"/>
                      <a:pt x="7290977" y="6456693"/>
                      <a:pt x="7259555" y="6497692"/>
                    </a:cubicBezTo>
                    <a:cubicBezTo>
                      <a:pt x="7228133" y="6538690"/>
                      <a:pt x="7242198" y="6615749"/>
                      <a:pt x="7209279" y="6655400"/>
                    </a:cubicBezTo>
                    <a:cubicBezTo>
                      <a:pt x="7176361" y="6695053"/>
                      <a:pt x="7098255" y="6696100"/>
                      <a:pt x="7063840" y="6734554"/>
                    </a:cubicBezTo>
                    <a:cubicBezTo>
                      <a:pt x="7029425" y="6773009"/>
                      <a:pt x="7037505" y="6850816"/>
                      <a:pt x="7001744" y="6888074"/>
                    </a:cubicBezTo>
                    <a:cubicBezTo>
                      <a:pt x="6965982" y="6925331"/>
                      <a:pt x="6887876" y="6920244"/>
                      <a:pt x="6850768" y="6956006"/>
                    </a:cubicBezTo>
                    <a:cubicBezTo>
                      <a:pt x="6813660" y="6991767"/>
                      <a:pt x="6815605" y="7070023"/>
                      <a:pt x="6777151" y="7104288"/>
                    </a:cubicBezTo>
                    <a:cubicBezTo>
                      <a:pt x="6738696" y="7138553"/>
                      <a:pt x="6661188" y="7127630"/>
                      <a:pt x="6621387" y="7160548"/>
                    </a:cubicBezTo>
                    <a:cubicBezTo>
                      <a:pt x="6581585" y="7193467"/>
                      <a:pt x="6577695" y="7271424"/>
                      <a:pt x="6536696" y="7302846"/>
                    </a:cubicBezTo>
                    <a:cubicBezTo>
                      <a:pt x="6495698" y="7334268"/>
                      <a:pt x="6419387" y="7317360"/>
                      <a:pt x="6377192" y="7346986"/>
                    </a:cubicBezTo>
                    <a:cubicBezTo>
                      <a:pt x="6334997" y="7376613"/>
                      <a:pt x="6325271" y="7454270"/>
                      <a:pt x="6281878" y="7482401"/>
                    </a:cubicBezTo>
                    <a:cubicBezTo>
                      <a:pt x="6238486" y="7510531"/>
                      <a:pt x="6163821" y="7487787"/>
                      <a:pt x="6119381" y="7514272"/>
                    </a:cubicBezTo>
                    <a:cubicBezTo>
                      <a:pt x="6074941" y="7540756"/>
                      <a:pt x="6059380" y="7617217"/>
                      <a:pt x="6014042" y="7641905"/>
                    </a:cubicBezTo>
                    <a:cubicBezTo>
                      <a:pt x="5968705" y="7666594"/>
                      <a:pt x="5895835" y="7638314"/>
                      <a:pt x="5849600" y="7661208"/>
                    </a:cubicBezTo>
                    <a:cubicBezTo>
                      <a:pt x="5803365" y="7684100"/>
                      <a:pt x="5781818" y="7759215"/>
                      <a:pt x="5734685" y="7780462"/>
                    </a:cubicBezTo>
                    <a:cubicBezTo>
                      <a:pt x="5687551" y="7801709"/>
                      <a:pt x="5617226" y="7767744"/>
                      <a:pt x="5569195" y="7787045"/>
                    </a:cubicBezTo>
                    <a:cubicBezTo>
                      <a:pt x="5521164" y="7806347"/>
                      <a:pt x="5494081" y="7879666"/>
                      <a:pt x="5445452" y="7897023"/>
                    </a:cubicBezTo>
                    <a:cubicBezTo>
                      <a:pt x="5396822" y="7914380"/>
                      <a:pt x="5329340" y="7875327"/>
                      <a:pt x="5279962" y="7890888"/>
                    </a:cubicBezTo>
                    <a:cubicBezTo>
                      <a:pt x="5230584" y="7906449"/>
                      <a:pt x="5197965" y="7977374"/>
                      <a:pt x="5148139" y="7990990"/>
                    </a:cubicBezTo>
                    <a:cubicBezTo>
                      <a:pt x="5098312" y="8004606"/>
                      <a:pt x="5033972" y="7960316"/>
                      <a:pt x="4983696" y="7972136"/>
                    </a:cubicBezTo>
                    <a:cubicBezTo>
                      <a:pt x="4933421" y="7983958"/>
                      <a:pt x="4895415" y="8052039"/>
                      <a:pt x="4844541" y="8061764"/>
                    </a:cubicBezTo>
                    <a:cubicBezTo>
                      <a:pt x="4793667" y="8071490"/>
                      <a:pt x="4733217" y="8022412"/>
                      <a:pt x="4682044" y="8030193"/>
                    </a:cubicBezTo>
                    <a:cubicBezTo>
                      <a:pt x="4630871" y="8037974"/>
                      <a:pt x="4587778" y="8103062"/>
                      <a:pt x="4536455" y="8108898"/>
                    </a:cubicBezTo>
                    <a:cubicBezTo>
                      <a:pt x="4485132" y="8114733"/>
                      <a:pt x="4428423" y="8061166"/>
                      <a:pt x="4376801" y="8065056"/>
                    </a:cubicBezTo>
                    <a:cubicBezTo>
                      <a:pt x="4325179" y="8068947"/>
                      <a:pt x="4277297" y="8130594"/>
                      <a:pt x="4225526" y="8132539"/>
                    </a:cubicBezTo>
                    <a:cubicBezTo>
                      <a:pt x="4173754" y="8134485"/>
                      <a:pt x="4121534" y="8076727"/>
                      <a:pt x="4069612" y="8076727"/>
                    </a:cubicBezTo>
                    <a:cubicBezTo>
                      <a:pt x="4017691" y="8076727"/>
                      <a:pt x="3965021" y="8134485"/>
                      <a:pt x="3913699" y="8132539"/>
                    </a:cubicBezTo>
                    <a:cubicBezTo>
                      <a:pt x="3862376" y="8130594"/>
                      <a:pt x="3813746" y="8068947"/>
                      <a:pt x="3762424" y="8065056"/>
                    </a:cubicBezTo>
                    <a:cubicBezTo>
                      <a:pt x="3711101" y="8061166"/>
                      <a:pt x="3653793" y="8114733"/>
                      <a:pt x="3602769" y="8108898"/>
                    </a:cubicBezTo>
                    <a:cubicBezTo>
                      <a:pt x="3551746" y="8103062"/>
                      <a:pt x="3507905" y="8037974"/>
                      <a:pt x="3457180" y="8030193"/>
                    </a:cubicBezTo>
                    <a:cubicBezTo>
                      <a:pt x="3406456" y="8022412"/>
                      <a:pt x="3345108" y="8071490"/>
                      <a:pt x="3294683" y="8061764"/>
                    </a:cubicBezTo>
                    <a:cubicBezTo>
                      <a:pt x="3244258" y="8052039"/>
                      <a:pt x="3205654" y="7983808"/>
                      <a:pt x="3155528" y="7972136"/>
                    </a:cubicBezTo>
                    <a:cubicBezTo>
                      <a:pt x="3105402" y="7960466"/>
                      <a:pt x="3040613" y="8004606"/>
                      <a:pt x="2991086" y="7990990"/>
                    </a:cubicBezTo>
                    <a:cubicBezTo>
                      <a:pt x="2941558" y="7977374"/>
                      <a:pt x="2908341" y="7906300"/>
                      <a:pt x="2859262" y="7890888"/>
                    </a:cubicBezTo>
                    <a:cubicBezTo>
                      <a:pt x="2810184" y="7875477"/>
                      <a:pt x="2742253" y="7914530"/>
                      <a:pt x="2693773" y="7897023"/>
                    </a:cubicBezTo>
                    <a:cubicBezTo>
                      <a:pt x="2645293" y="7879516"/>
                      <a:pt x="2617761" y="7806198"/>
                      <a:pt x="2570029" y="7787045"/>
                    </a:cubicBezTo>
                    <a:cubicBezTo>
                      <a:pt x="2522298" y="7767893"/>
                      <a:pt x="2451523" y="7801560"/>
                      <a:pt x="2404540" y="7780462"/>
                    </a:cubicBezTo>
                    <a:cubicBezTo>
                      <a:pt x="2357556" y="7759364"/>
                      <a:pt x="2335860" y="7684100"/>
                      <a:pt x="2289625" y="7661208"/>
                    </a:cubicBezTo>
                    <a:cubicBezTo>
                      <a:pt x="2243389" y="7638314"/>
                      <a:pt x="2170370" y="7666594"/>
                      <a:pt x="2125182" y="7641905"/>
                    </a:cubicBezTo>
                    <a:cubicBezTo>
                      <a:pt x="2079994" y="7617217"/>
                      <a:pt x="2064133" y="7540606"/>
                      <a:pt x="2019843" y="7514272"/>
                    </a:cubicBezTo>
                    <a:cubicBezTo>
                      <a:pt x="1975553" y="7487937"/>
                      <a:pt x="1900589" y="7510531"/>
                      <a:pt x="1857346" y="7482401"/>
                    </a:cubicBezTo>
                    <a:cubicBezTo>
                      <a:pt x="1814103" y="7454270"/>
                      <a:pt x="1804228" y="7376763"/>
                      <a:pt x="1762032" y="7346986"/>
                    </a:cubicBezTo>
                    <a:cubicBezTo>
                      <a:pt x="1719837" y="7317210"/>
                      <a:pt x="1643526" y="7334118"/>
                      <a:pt x="1602528" y="7302846"/>
                    </a:cubicBezTo>
                    <a:cubicBezTo>
                      <a:pt x="1561529" y="7271573"/>
                      <a:pt x="1557639" y="7193467"/>
                      <a:pt x="1517838" y="7160548"/>
                    </a:cubicBezTo>
                    <a:cubicBezTo>
                      <a:pt x="1478036" y="7127630"/>
                      <a:pt x="1400678" y="7138703"/>
                      <a:pt x="1362074" y="7104288"/>
                    </a:cubicBezTo>
                    <a:cubicBezTo>
                      <a:pt x="1323469" y="7069873"/>
                      <a:pt x="1325564" y="6991767"/>
                      <a:pt x="1288456" y="6956006"/>
                    </a:cubicBezTo>
                    <a:cubicBezTo>
                      <a:pt x="1251348" y="6920244"/>
                      <a:pt x="1173242" y="6925331"/>
                      <a:pt x="1137480" y="6888074"/>
                    </a:cubicBezTo>
                    <a:cubicBezTo>
                      <a:pt x="1101719" y="6850816"/>
                      <a:pt x="1109649" y="6773159"/>
                      <a:pt x="1075384" y="6734554"/>
                    </a:cubicBezTo>
                    <a:cubicBezTo>
                      <a:pt x="1041119" y="6695950"/>
                      <a:pt x="962863" y="6695202"/>
                      <a:pt x="929945" y="6655400"/>
                    </a:cubicBezTo>
                    <a:cubicBezTo>
                      <a:pt x="897026" y="6615600"/>
                      <a:pt x="911092" y="6538690"/>
                      <a:pt x="879669" y="6497692"/>
                    </a:cubicBezTo>
                    <a:cubicBezTo>
                      <a:pt x="848247" y="6456693"/>
                      <a:pt x="770440" y="6449810"/>
                      <a:pt x="740664" y="6407615"/>
                    </a:cubicBezTo>
                    <a:cubicBezTo>
                      <a:pt x="710888" y="6365420"/>
                      <a:pt x="730639" y="6289857"/>
                      <a:pt x="702658" y="6246464"/>
                    </a:cubicBezTo>
                    <a:cubicBezTo>
                      <a:pt x="674678" y="6203072"/>
                      <a:pt x="597469" y="6190353"/>
                      <a:pt x="570985" y="6146063"/>
                    </a:cubicBezTo>
                    <a:cubicBezTo>
                      <a:pt x="544500" y="6101773"/>
                      <a:pt x="570087" y="6027856"/>
                      <a:pt x="545398" y="5982518"/>
                    </a:cubicBezTo>
                    <a:cubicBezTo>
                      <a:pt x="520709" y="5937181"/>
                      <a:pt x="444847" y="5918627"/>
                      <a:pt x="421804" y="5872392"/>
                    </a:cubicBezTo>
                    <a:cubicBezTo>
                      <a:pt x="398762" y="5826156"/>
                      <a:pt x="430034" y="5754484"/>
                      <a:pt x="408787" y="5707351"/>
                    </a:cubicBezTo>
                    <a:cubicBezTo>
                      <a:pt x="387539" y="5660218"/>
                      <a:pt x="313473" y="5635828"/>
                      <a:pt x="294021" y="5587947"/>
                    </a:cubicBezTo>
                    <a:cubicBezTo>
                      <a:pt x="274569" y="5540066"/>
                      <a:pt x="311229" y="5471086"/>
                      <a:pt x="293722" y="5422457"/>
                    </a:cubicBezTo>
                    <a:cubicBezTo>
                      <a:pt x="276215" y="5373827"/>
                      <a:pt x="204094" y="5343902"/>
                      <a:pt x="188533" y="5294524"/>
                    </a:cubicBezTo>
                    <a:cubicBezTo>
                      <a:pt x="172971" y="5245146"/>
                      <a:pt x="214718" y="5179310"/>
                      <a:pt x="201102" y="5129483"/>
                    </a:cubicBezTo>
                    <a:cubicBezTo>
                      <a:pt x="187485" y="5079657"/>
                      <a:pt x="117908" y="5044195"/>
                      <a:pt x="106087" y="4993919"/>
                    </a:cubicBezTo>
                    <a:cubicBezTo>
                      <a:pt x="94266" y="4943644"/>
                      <a:pt x="141100" y="4881099"/>
                      <a:pt x="131374" y="4830225"/>
                    </a:cubicBezTo>
                    <a:cubicBezTo>
                      <a:pt x="121648" y="4779351"/>
                      <a:pt x="54914" y="4738951"/>
                      <a:pt x="47133" y="4687778"/>
                    </a:cubicBezTo>
                    <a:cubicBezTo>
                      <a:pt x="39352" y="4636605"/>
                      <a:pt x="90675" y="4577950"/>
                      <a:pt x="84840" y="4526628"/>
                    </a:cubicBezTo>
                    <a:cubicBezTo>
                      <a:pt x="79004" y="4475305"/>
                      <a:pt x="15561" y="4429668"/>
                      <a:pt x="11671" y="4378046"/>
                    </a:cubicBezTo>
                    <a:cubicBezTo>
                      <a:pt x="7781" y="4326424"/>
                      <a:pt x="63592" y="4271959"/>
                      <a:pt x="61647" y="4220187"/>
                    </a:cubicBezTo>
                    <a:cubicBezTo>
                      <a:pt x="59702" y="4168415"/>
                      <a:pt x="0" y="4118290"/>
                      <a:pt x="0" y="4066518"/>
                    </a:cubicBezTo>
                    <a:cubicBezTo>
                      <a:pt x="0" y="4014746"/>
                      <a:pt x="59702" y="3964172"/>
                      <a:pt x="61647" y="3912849"/>
                    </a:cubicBezTo>
                    <a:cubicBezTo>
                      <a:pt x="63592" y="3861526"/>
                      <a:pt x="7930" y="3806163"/>
                      <a:pt x="11671" y="3754990"/>
                    </a:cubicBezTo>
                    <a:cubicBezTo>
                      <a:pt x="15412" y="3703817"/>
                      <a:pt x="79004" y="3657582"/>
                      <a:pt x="84840" y="3606409"/>
                    </a:cubicBezTo>
                    <a:cubicBezTo>
                      <a:pt x="90675" y="3555235"/>
                      <a:pt x="39352" y="3495982"/>
                      <a:pt x="47133" y="3445258"/>
                    </a:cubicBezTo>
                    <a:cubicBezTo>
                      <a:pt x="54914" y="3394534"/>
                      <a:pt x="121648" y="3353236"/>
                      <a:pt x="131374" y="3302661"/>
                    </a:cubicBezTo>
                    <a:cubicBezTo>
                      <a:pt x="141100" y="3252087"/>
                      <a:pt x="94416" y="3189093"/>
                      <a:pt x="106087" y="3138967"/>
                    </a:cubicBezTo>
                    <a:cubicBezTo>
                      <a:pt x="117758" y="3088842"/>
                      <a:pt x="187485" y="3052930"/>
                      <a:pt x="201102" y="3003403"/>
                    </a:cubicBezTo>
                    <a:cubicBezTo>
                      <a:pt x="214718" y="2953876"/>
                      <a:pt x="172971" y="2887441"/>
                      <a:pt x="188533" y="2838362"/>
                    </a:cubicBezTo>
                    <a:cubicBezTo>
                      <a:pt x="204094" y="2789284"/>
                      <a:pt x="276365" y="2758909"/>
                      <a:pt x="293722" y="2710429"/>
                    </a:cubicBezTo>
                    <a:cubicBezTo>
                      <a:pt x="311079" y="2661950"/>
                      <a:pt x="274719" y="2592671"/>
                      <a:pt x="294021" y="2544790"/>
                    </a:cubicBezTo>
                    <a:cubicBezTo>
                      <a:pt x="313323" y="2496909"/>
                      <a:pt x="387689" y="2472370"/>
                      <a:pt x="408787" y="2425386"/>
                    </a:cubicBezTo>
                    <a:cubicBezTo>
                      <a:pt x="429884" y="2378403"/>
                      <a:pt x="398911" y="2306431"/>
                      <a:pt x="421804" y="2260345"/>
                    </a:cubicBezTo>
                    <a:cubicBezTo>
                      <a:pt x="444698" y="2214260"/>
                      <a:pt x="520709" y="2195406"/>
                      <a:pt x="545398" y="2150069"/>
                    </a:cubicBezTo>
                    <a:cubicBezTo>
                      <a:pt x="570087" y="2104731"/>
                      <a:pt x="544650" y="2030814"/>
                      <a:pt x="570985" y="1986524"/>
                    </a:cubicBezTo>
                    <a:cubicBezTo>
                      <a:pt x="597319" y="1942234"/>
                      <a:pt x="674528" y="1929366"/>
                      <a:pt x="702658" y="1886123"/>
                    </a:cubicBezTo>
                    <a:cubicBezTo>
                      <a:pt x="730789" y="1842880"/>
                      <a:pt x="711037" y="1767168"/>
                      <a:pt x="740664" y="1724972"/>
                    </a:cubicBezTo>
                    <a:cubicBezTo>
                      <a:pt x="770291" y="1682777"/>
                      <a:pt x="848247" y="1675894"/>
                      <a:pt x="879669" y="1634896"/>
                    </a:cubicBezTo>
                    <a:cubicBezTo>
                      <a:pt x="911092" y="1593897"/>
                      <a:pt x="897026" y="1516838"/>
                      <a:pt x="929945" y="1477187"/>
                    </a:cubicBezTo>
                    <a:cubicBezTo>
                      <a:pt x="962863" y="1437535"/>
                      <a:pt x="1040970" y="1436487"/>
                      <a:pt x="1075384" y="1398033"/>
                    </a:cubicBezTo>
                    <a:cubicBezTo>
                      <a:pt x="1109799" y="1359578"/>
                      <a:pt x="1101719" y="1281771"/>
                      <a:pt x="1137480" y="1244513"/>
                    </a:cubicBezTo>
                    <a:cubicBezTo>
                      <a:pt x="1173242" y="1207256"/>
                      <a:pt x="1251348" y="1212343"/>
                      <a:pt x="1288456" y="1176582"/>
                    </a:cubicBezTo>
                    <a:cubicBezTo>
                      <a:pt x="1325564" y="1140820"/>
                      <a:pt x="1323619" y="1062564"/>
                      <a:pt x="1362074" y="1028299"/>
                    </a:cubicBezTo>
                    <a:cubicBezTo>
                      <a:pt x="1400528" y="994034"/>
                      <a:pt x="1478036" y="1004957"/>
                      <a:pt x="1517838" y="972039"/>
                    </a:cubicBezTo>
                    <a:cubicBezTo>
                      <a:pt x="1557639" y="939120"/>
                      <a:pt x="1561529" y="861164"/>
                      <a:pt x="1602528" y="829741"/>
                    </a:cubicBezTo>
                    <a:cubicBezTo>
                      <a:pt x="1643526" y="798319"/>
                      <a:pt x="1719837" y="815227"/>
                      <a:pt x="1762032" y="785601"/>
                    </a:cubicBezTo>
                    <a:cubicBezTo>
                      <a:pt x="1804228" y="755974"/>
                      <a:pt x="1813954" y="678317"/>
                      <a:pt x="1857346" y="650186"/>
                    </a:cubicBezTo>
                    <a:cubicBezTo>
                      <a:pt x="1900738" y="622056"/>
                      <a:pt x="1975403" y="644800"/>
                      <a:pt x="2019843" y="618316"/>
                    </a:cubicBezTo>
                    <a:cubicBezTo>
                      <a:pt x="2064283" y="591831"/>
                      <a:pt x="2079844" y="515371"/>
                      <a:pt x="2125182" y="490682"/>
                    </a:cubicBezTo>
                    <a:cubicBezTo>
                      <a:pt x="2170520" y="465993"/>
                      <a:pt x="2243389" y="494273"/>
                      <a:pt x="2289625" y="471380"/>
                    </a:cubicBezTo>
                    <a:cubicBezTo>
                      <a:pt x="2335860" y="448486"/>
                      <a:pt x="2357406" y="373373"/>
                      <a:pt x="2404540" y="352125"/>
                    </a:cubicBezTo>
                    <a:cubicBezTo>
                      <a:pt x="2451673" y="330878"/>
                      <a:pt x="2521998" y="364844"/>
                      <a:pt x="2570029" y="345542"/>
                    </a:cubicBezTo>
                    <a:cubicBezTo>
                      <a:pt x="2618060" y="326239"/>
                      <a:pt x="2645143" y="252921"/>
                      <a:pt x="2693773" y="235564"/>
                    </a:cubicBezTo>
                    <a:cubicBezTo>
                      <a:pt x="2742402" y="218207"/>
                      <a:pt x="2809885" y="257260"/>
                      <a:pt x="2859262" y="241699"/>
                    </a:cubicBezTo>
                    <a:cubicBezTo>
                      <a:pt x="2908640" y="226138"/>
                      <a:pt x="2941259" y="155213"/>
                      <a:pt x="2991086" y="141597"/>
                    </a:cubicBezTo>
                    <a:cubicBezTo>
                      <a:pt x="3040912" y="127981"/>
                      <a:pt x="3105253" y="172271"/>
                      <a:pt x="3155528" y="160450"/>
                    </a:cubicBezTo>
                    <a:cubicBezTo>
                      <a:pt x="3205803" y="148630"/>
                      <a:pt x="3243809" y="80549"/>
                      <a:pt x="3294683" y="70823"/>
                    </a:cubicBezTo>
                    <a:cubicBezTo>
                      <a:pt x="3345557" y="61097"/>
                      <a:pt x="3406007" y="110175"/>
                      <a:pt x="3457180" y="102394"/>
                    </a:cubicBezTo>
                    <a:cubicBezTo>
                      <a:pt x="3508353" y="94614"/>
                      <a:pt x="3551447" y="29525"/>
                      <a:pt x="3602769" y="23689"/>
                    </a:cubicBezTo>
                    <a:cubicBezTo>
                      <a:pt x="3654092" y="17854"/>
                      <a:pt x="3710802" y="71421"/>
                      <a:pt x="3762424" y="67531"/>
                    </a:cubicBezTo>
                    <a:cubicBezTo>
                      <a:pt x="3814046" y="63640"/>
                      <a:pt x="3861927" y="1993"/>
                      <a:pt x="3913699" y="48"/>
                    </a:cubicBezTo>
                    <a:cubicBezTo>
                      <a:pt x="3965470" y="-1897"/>
                      <a:pt x="4017691" y="55860"/>
                      <a:pt x="4069612" y="55860"/>
                    </a:cubicBezTo>
                    <a:cubicBezTo>
                      <a:pt x="4121534" y="55860"/>
                      <a:pt x="4174203" y="-1897"/>
                      <a:pt x="4225526" y="48"/>
                    </a:cubicBezTo>
                    <a:cubicBezTo>
                      <a:pt x="4276848" y="1993"/>
                      <a:pt x="4325478" y="63640"/>
                      <a:pt x="4376801" y="67531"/>
                    </a:cubicBezTo>
                    <a:cubicBezTo>
                      <a:pt x="4428124" y="71421"/>
                      <a:pt x="4485431" y="17854"/>
                      <a:pt x="4536455" y="23689"/>
                    </a:cubicBezTo>
                    <a:cubicBezTo>
                      <a:pt x="4587478" y="29525"/>
                      <a:pt x="4631320" y="94614"/>
                      <a:pt x="4682044" y="102394"/>
                    </a:cubicBezTo>
                    <a:cubicBezTo>
                      <a:pt x="4732768" y="110175"/>
                      <a:pt x="4794116" y="61097"/>
                      <a:pt x="4844541" y="70823"/>
                    </a:cubicBezTo>
                    <a:cubicBezTo>
                      <a:pt x="4894967" y="80549"/>
                      <a:pt x="4933571" y="148779"/>
                      <a:pt x="4983696" y="160450"/>
                    </a:cubicBezTo>
                    <a:cubicBezTo>
                      <a:pt x="5033822" y="172122"/>
                      <a:pt x="5098612" y="127981"/>
                      <a:pt x="5148139" y="141597"/>
                    </a:cubicBezTo>
                    <a:cubicBezTo>
                      <a:pt x="5197666" y="155213"/>
                      <a:pt x="5230884" y="226287"/>
                      <a:pt x="5279962" y="241699"/>
                    </a:cubicBezTo>
                    <a:cubicBezTo>
                      <a:pt x="5329040" y="257111"/>
                      <a:pt x="5396972" y="218058"/>
                      <a:pt x="5445452" y="235564"/>
                    </a:cubicBezTo>
                    <a:cubicBezTo>
                      <a:pt x="5493932" y="253071"/>
                      <a:pt x="5521463" y="326389"/>
                      <a:pt x="5569195" y="345542"/>
                    </a:cubicBezTo>
                    <a:cubicBezTo>
                      <a:pt x="5616927" y="364694"/>
                      <a:pt x="5687701" y="331028"/>
                      <a:pt x="5734685" y="352125"/>
                    </a:cubicBezTo>
                    <a:cubicBezTo>
                      <a:pt x="5781668" y="373223"/>
                      <a:pt x="5803365" y="448486"/>
                      <a:pt x="5849600" y="471380"/>
                    </a:cubicBezTo>
                    <a:cubicBezTo>
                      <a:pt x="5895835" y="494273"/>
                      <a:pt x="5968854" y="465993"/>
                      <a:pt x="6014042" y="490682"/>
                    </a:cubicBezTo>
                    <a:cubicBezTo>
                      <a:pt x="6059230" y="515371"/>
                      <a:pt x="6075091" y="591981"/>
                      <a:pt x="6119381" y="618316"/>
                    </a:cubicBezTo>
                    <a:cubicBezTo>
                      <a:pt x="6163671" y="644650"/>
                      <a:pt x="6238636" y="622056"/>
                      <a:pt x="6281878" y="650186"/>
                    </a:cubicBezTo>
                    <a:cubicBezTo>
                      <a:pt x="6325121" y="678317"/>
                      <a:pt x="6334997" y="755825"/>
                      <a:pt x="6377192" y="785601"/>
                    </a:cubicBezTo>
                    <a:cubicBezTo>
                      <a:pt x="6419387" y="815377"/>
                      <a:pt x="6495698" y="798469"/>
                      <a:pt x="6536696" y="829741"/>
                    </a:cubicBezTo>
                    <a:cubicBezTo>
                      <a:pt x="6577695" y="861014"/>
                      <a:pt x="6581585" y="939120"/>
                      <a:pt x="6621387" y="972039"/>
                    </a:cubicBezTo>
                    <a:cubicBezTo>
                      <a:pt x="6661188" y="1004957"/>
                      <a:pt x="6738546" y="993885"/>
                      <a:pt x="6777151" y="1028299"/>
                    </a:cubicBezTo>
                    <a:cubicBezTo>
                      <a:pt x="6815755" y="1062714"/>
                      <a:pt x="6813660" y="1140820"/>
                      <a:pt x="6850768" y="1176582"/>
                    </a:cubicBezTo>
                    <a:cubicBezTo>
                      <a:pt x="6887876" y="1212343"/>
                      <a:pt x="6965982" y="1207256"/>
                      <a:pt x="7001744" y="1244513"/>
                    </a:cubicBezTo>
                    <a:cubicBezTo>
                      <a:pt x="7037505" y="1281771"/>
                      <a:pt x="7029575" y="1359428"/>
                      <a:pt x="7063840" y="1398033"/>
                    </a:cubicBezTo>
                    <a:cubicBezTo>
                      <a:pt x="7098105" y="1436637"/>
                      <a:pt x="7176361" y="1437385"/>
                      <a:pt x="7209279" y="1477187"/>
                    </a:cubicBezTo>
                    <a:cubicBezTo>
                      <a:pt x="7242198" y="1516988"/>
                      <a:pt x="7228133" y="1593897"/>
                      <a:pt x="7259555" y="1634896"/>
                    </a:cubicBezTo>
                    <a:cubicBezTo>
                      <a:pt x="7290977" y="1675894"/>
                      <a:pt x="7368784" y="1682777"/>
                      <a:pt x="7398560" y="1724972"/>
                    </a:cubicBezTo>
                    <a:cubicBezTo>
                      <a:pt x="7428337" y="1767168"/>
                      <a:pt x="7408586" y="1842730"/>
                      <a:pt x="7436566" y="1886123"/>
                    </a:cubicBezTo>
                    <a:cubicBezTo>
                      <a:pt x="7464547" y="1929515"/>
                      <a:pt x="7541755" y="1942234"/>
                      <a:pt x="7568239" y="1986524"/>
                    </a:cubicBezTo>
                    <a:cubicBezTo>
                      <a:pt x="7594724" y="2030814"/>
                      <a:pt x="7569137" y="2104731"/>
                      <a:pt x="7593826" y="2150069"/>
                    </a:cubicBezTo>
                    <a:cubicBezTo>
                      <a:pt x="7618515" y="2195406"/>
                      <a:pt x="7694377" y="2213960"/>
                      <a:pt x="7717420" y="2260196"/>
                    </a:cubicBezTo>
                    <a:cubicBezTo>
                      <a:pt x="7740463" y="2306431"/>
                      <a:pt x="7709190" y="2378103"/>
                      <a:pt x="7730438" y="2425236"/>
                    </a:cubicBezTo>
                    <a:cubicBezTo>
                      <a:pt x="7751685" y="2472370"/>
                      <a:pt x="7825751" y="2496759"/>
                      <a:pt x="7845203" y="2544641"/>
                    </a:cubicBezTo>
                    <a:cubicBezTo>
                      <a:pt x="7864655" y="2592522"/>
                      <a:pt x="7827995" y="2661501"/>
                      <a:pt x="7845503" y="2710130"/>
                    </a:cubicBezTo>
                    <a:cubicBezTo>
                      <a:pt x="7863009" y="2758760"/>
                      <a:pt x="7935130" y="2788686"/>
                      <a:pt x="7950691" y="2838063"/>
                    </a:cubicBezTo>
                    <a:cubicBezTo>
                      <a:pt x="7966253" y="2887441"/>
                      <a:pt x="7924506" y="2953278"/>
                      <a:pt x="7938123" y="3003104"/>
                    </a:cubicBezTo>
                    <a:cubicBezTo>
                      <a:pt x="7951739" y="3052930"/>
                      <a:pt x="8021317" y="3088393"/>
                      <a:pt x="8033137" y="3138668"/>
                    </a:cubicBezTo>
                    <a:cubicBezTo>
                      <a:pt x="8044958" y="3188943"/>
                      <a:pt x="7998124" y="3251488"/>
                      <a:pt x="8007850" y="3302362"/>
                    </a:cubicBezTo>
                    <a:cubicBezTo>
                      <a:pt x="8017576" y="3353236"/>
                      <a:pt x="8084310" y="3393636"/>
                      <a:pt x="8092091" y="3444809"/>
                    </a:cubicBezTo>
                    <a:cubicBezTo>
                      <a:pt x="8099872" y="3495982"/>
                      <a:pt x="8048549" y="3554637"/>
                      <a:pt x="8054384" y="3605960"/>
                    </a:cubicBezTo>
                    <a:cubicBezTo>
                      <a:pt x="8060220" y="3657282"/>
                      <a:pt x="8123663" y="3702919"/>
                      <a:pt x="8127553" y="3754541"/>
                    </a:cubicBezTo>
                    <a:cubicBezTo>
                      <a:pt x="8131444" y="3806163"/>
                      <a:pt x="8075632" y="3860628"/>
                      <a:pt x="8077577" y="3912400"/>
                    </a:cubicBezTo>
                    <a:cubicBezTo>
                      <a:pt x="8079522" y="3964172"/>
                      <a:pt x="8139225" y="4014298"/>
                      <a:pt x="8139225" y="4066069"/>
                    </a:cubicBezTo>
                    <a:close/>
                  </a:path>
                </a:pathLst>
              </a:custGeom>
              <a:noFill/>
              <a:ln w="25400" cap="flat">
                <a:solidFill>
                  <a:srgbClr val="BD434F">
                    <a:alpha val="65000"/>
                  </a:srgbClr>
                </a:solidFill>
                <a:prstDash val="solid"/>
                <a:miter/>
              </a:ln>
            </p:spPr>
            <p:txBody>
              <a:bodyPr/>
              <a:lstStyle/>
              <a:p>
                <a:endParaRPr lang="en-US"/>
              </a:p>
            </p:txBody>
          </p:sp>
        </p:grpSp>
      </p:grpSp>
    </p:spTree>
    <p:extLst>
      <p:ext uri="{BB962C8B-B14F-4D97-AF65-F5344CB8AC3E}">
        <p14:creationId xmlns:p14="http://schemas.microsoft.com/office/powerpoint/2010/main" val="356652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AA5CBF3-CA17-72F2-BC3F-DF9DD7805225}"/>
              </a:ext>
            </a:extLst>
          </p:cNvPr>
          <p:cNvSpPr txBox="1">
            <a:spLocks/>
          </p:cNvSpPr>
          <p:nvPr/>
        </p:nvSpPr>
        <p:spPr>
          <a:xfrm>
            <a:off x="285878" y="4152793"/>
            <a:ext cx="3657600" cy="1508105"/>
          </a:xfrm>
          <a:prstGeom prst="rect">
            <a:avLst/>
          </a:prstGeom>
        </p:spPr>
        <p:txBody>
          <a:bodyPr vert="horz" lIns="91440" tIns="45720" rIns="91440" bIns="4572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200" b="1" err="1">
                <a:solidFill>
                  <a:srgbClr val="48423C"/>
                </a:solidFill>
                <a:latin typeface="Century Gothic" panose="020B0502020202020204" pitchFamily="34" charset="0"/>
              </a:rPr>
              <a:t>Firstname</a:t>
            </a:r>
            <a:r>
              <a:rPr lang="en-US" sz="3200" b="1">
                <a:solidFill>
                  <a:srgbClr val="48423C"/>
                </a:solidFill>
                <a:latin typeface="Century Gothic" panose="020B0502020202020204" pitchFamily="34" charset="0"/>
              </a:rPr>
              <a:t> </a:t>
            </a:r>
          </a:p>
          <a:p>
            <a:pPr algn="ctr">
              <a:lnSpc>
                <a:spcPct val="100000"/>
              </a:lnSpc>
            </a:pPr>
            <a:r>
              <a:rPr lang="en-US" sz="3200" b="1">
                <a:solidFill>
                  <a:srgbClr val="48423C"/>
                </a:solidFill>
                <a:latin typeface="Century Gothic" panose="020B0502020202020204" pitchFamily="34" charset="0"/>
              </a:rPr>
              <a:t>Lastname</a:t>
            </a:r>
          </a:p>
          <a:p>
            <a:pPr algn="ctr">
              <a:lnSpc>
                <a:spcPct val="100000"/>
              </a:lnSpc>
            </a:pPr>
            <a:r>
              <a:rPr lang="en-US" sz="2800">
                <a:solidFill>
                  <a:srgbClr val="48423C"/>
                </a:solidFill>
                <a:latin typeface="Century Gothic" panose="020B0502020202020204" pitchFamily="34" charset="0"/>
              </a:rPr>
              <a:t>Affiliation</a:t>
            </a:r>
          </a:p>
        </p:txBody>
      </p:sp>
      <p:sp>
        <p:nvSpPr>
          <p:cNvPr id="10" name="Title 1">
            <a:extLst>
              <a:ext uri="{FF2B5EF4-FFF2-40B4-BE49-F238E27FC236}">
                <a16:creationId xmlns:a16="http://schemas.microsoft.com/office/drawing/2014/main" id="{991E9FA9-BFF5-8472-2830-3F63053A4BE3}"/>
              </a:ext>
            </a:extLst>
          </p:cNvPr>
          <p:cNvSpPr txBox="1">
            <a:spLocks/>
          </p:cNvSpPr>
          <p:nvPr/>
        </p:nvSpPr>
        <p:spPr>
          <a:xfrm>
            <a:off x="4229280" y="4152793"/>
            <a:ext cx="3657600" cy="1508105"/>
          </a:xfrm>
          <a:prstGeom prst="rect">
            <a:avLst/>
          </a:prstGeom>
        </p:spPr>
        <p:txBody>
          <a:bodyPr vert="horz" lIns="91440" tIns="45720" rIns="91440" bIns="4572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200" b="1" err="1">
                <a:solidFill>
                  <a:srgbClr val="48423C"/>
                </a:solidFill>
                <a:latin typeface="Century Gothic" panose="020B0502020202020204" pitchFamily="34" charset="0"/>
              </a:rPr>
              <a:t>Firstname</a:t>
            </a:r>
            <a:r>
              <a:rPr lang="en-US" sz="3200" b="1">
                <a:solidFill>
                  <a:srgbClr val="48423C"/>
                </a:solidFill>
                <a:latin typeface="Century Gothic" panose="020B0502020202020204" pitchFamily="34" charset="0"/>
              </a:rPr>
              <a:t> </a:t>
            </a:r>
          </a:p>
          <a:p>
            <a:pPr algn="ctr">
              <a:lnSpc>
                <a:spcPct val="100000"/>
              </a:lnSpc>
            </a:pPr>
            <a:r>
              <a:rPr lang="en-US" sz="3200" b="1" err="1">
                <a:solidFill>
                  <a:srgbClr val="48423C"/>
                </a:solidFill>
                <a:latin typeface="Century Gothic" panose="020B0502020202020204" pitchFamily="34" charset="0"/>
              </a:rPr>
              <a:t>Lastname</a:t>
            </a:r>
            <a:endParaRPr lang="en-US" sz="3200" b="1">
              <a:solidFill>
                <a:srgbClr val="48423C"/>
              </a:solidFill>
              <a:latin typeface="Century Gothic" panose="020B0502020202020204" pitchFamily="34" charset="0"/>
            </a:endParaRPr>
          </a:p>
          <a:p>
            <a:pPr algn="ctr">
              <a:lnSpc>
                <a:spcPct val="100000"/>
              </a:lnSpc>
            </a:pPr>
            <a:r>
              <a:rPr lang="en-US" sz="2800">
                <a:solidFill>
                  <a:srgbClr val="48423C"/>
                </a:solidFill>
                <a:latin typeface="Century Gothic" panose="020B0502020202020204" pitchFamily="34" charset="0"/>
              </a:rPr>
              <a:t>Affiliation</a:t>
            </a:r>
          </a:p>
        </p:txBody>
      </p:sp>
      <p:sp>
        <p:nvSpPr>
          <p:cNvPr id="13" name="Title 1">
            <a:extLst>
              <a:ext uri="{FF2B5EF4-FFF2-40B4-BE49-F238E27FC236}">
                <a16:creationId xmlns:a16="http://schemas.microsoft.com/office/drawing/2014/main" id="{5BC88E25-305F-5E77-04A3-F85461C9E515}"/>
              </a:ext>
            </a:extLst>
          </p:cNvPr>
          <p:cNvSpPr txBox="1">
            <a:spLocks/>
          </p:cNvSpPr>
          <p:nvPr/>
        </p:nvSpPr>
        <p:spPr>
          <a:xfrm>
            <a:off x="8168216" y="4152793"/>
            <a:ext cx="3657600" cy="1508105"/>
          </a:xfrm>
          <a:prstGeom prst="rect">
            <a:avLst/>
          </a:prstGeom>
        </p:spPr>
        <p:txBody>
          <a:bodyPr vert="horz" lIns="91440" tIns="45720" rIns="91440" bIns="4572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200" b="1" err="1">
                <a:solidFill>
                  <a:srgbClr val="48423C"/>
                </a:solidFill>
                <a:latin typeface="Century Gothic" panose="020B0502020202020204" pitchFamily="34" charset="0"/>
              </a:rPr>
              <a:t>Firstname</a:t>
            </a:r>
            <a:r>
              <a:rPr lang="en-US" sz="3200" b="1">
                <a:solidFill>
                  <a:srgbClr val="48423C"/>
                </a:solidFill>
                <a:latin typeface="Century Gothic" panose="020B0502020202020204" pitchFamily="34" charset="0"/>
              </a:rPr>
              <a:t> </a:t>
            </a:r>
          </a:p>
          <a:p>
            <a:pPr algn="ctr">
              <a:lnSpc>
                <a:spcPct val="100000"/>
              </a:lnSpc>
            </a:pPr>
            <a:r>
              <a:rPr lang="en-US" sz="3200" b="1" err="1">
                <a:solidFill>
                  <a:srgbClr val="48423C"/>
                </a:solidFill>
                <a:latin typeface="Century Gothic" panose="020B0502020202020204" pitchFamily="34" charset="0"/>
              </a:rPr>
              <a:t>Lastname</a:t>
            </a:r>
            <a:endParaRPr lang="en-US" sz="3200" b="1">
              <a:solidFill>
                <a:srgbClr val="48423C"/>
              </a:solidFill>
              <a:latin typeface="Century Gothic" panose="020B0502020202020204" pitchFamily="34" charset="0"/>
            </a:endParaRPr>
          </a:p>
          <a:p>
            <a:pPr algn="ctr">
              <a:lnSpc>
                <a:spcPct val="100000"/>
              </a:lnSpc>
            </a:pPr>
            <a:r>
              <a:rPr lang="en-US" sz="2800">
                <a:solidFill>
                  <a:srgbClr val="48423C"/>
                </a:solidFill>
                <a:latin typeface="Century Gothic" panose="020B0502020202020204" pitchFamily="34" charset="0"/>
              </a:rPr>
              <a:t>Affiliation</a:t>
            </a:r>
          </a:p>
        </p:txBody>
      </p:sp>
      <p:grpSp>
        <p:nvGrpSpPr>
          <p:cNvPr id="15" name="Group 14">
            <a:extLst>
              <a:ext uri="{FF2B5EF4-FFF2-40B4-BE49-F238E27FC236}">
                <a16:creationId xmlns:a16="http://schemas.microsoft.com/office/drawing/2014/main" id="{968BC592-DCBB-BA9D-7349-AFFEE45C8E11}"/>
              </a:ext>
            </a:extLst>
          </p:cNvPr>
          <p:cNvGrpSpPr>
            <a:grpSpLocks noChangeAspect="1"/>
          </p:cNvGrpSpPr>
          <p:nvPr/>
        </p:nvGrpSpPr>
        <p:grpSpPr>
          <a:xfrm>
            <a:off x="686569" y="1295584"/>
            <a:ext cx="2835274" cy="2834640"/>
            <a:chOff x="1117539" y="1501593"/>
            <a:chExt cx="4275413" cy="4274457"/>
          </a:xfrm>
        </p:grpSpPr>
        <p:pic>
          <p:nvPicPr>
            <p:cNvPr id="17" name="Picture 16">
              <a:extLst>
                <a:ext uri="{FF2B5EF4-FFF2-40B4-BE49-F238E27FC236}">
                  <a16:creationId xmlns:a16="http://schemas.microsoft.com/office/drawing/2014/main" id="{539EA95C-8C6B-8107-E1BB-844BE62F229B}"/>
                </a:ext>
              </a:extLst>
            </p:cNvPr>
            <p:cNvPicPr>
              <a:picLocks noChangeAspect="1"/>
            </p:cNvPicPr>
            <p:nvPr/>
          </p:nvPicPr>
          <p:blipFill>
            <a:blip r:embed="rId4"/>
            <a:srcRect l="852" r="852"/>
            <a:stretch/>
          </p:blipFill>
          <p:spPr>
            <a:xfrm>
              <a:off x="1521998" y="1875536"/>
              <a:ext cx="3465639" cy="3525697"/>
            </a:xfrm>
            <a:prstGeom prst="ellipse">
              <a:avLst/>
            </a:prstGeom>
            <a:ln w="63500">
              <a:solidFill>
                <a:srgbClr val="833177"/>
              </a:solidFill>
            </a:ln>
          </p:spPr>
        </p:pic>
        <p:grpSp>
          <p:nvGrpSpPr>
            <p:cNvPr id="24" name="Group 23">
              <a:extLst>
                <a:ext uri="{FF2B5EF4-FFF2-40B4-BE49-F238E27FC236}">
                  <a16:creationId xmlns:a16="http://schemas.microsoft.com/office/drawing/2014/main" id="{547EB2F8-F9FB-D976-FA5B-7485ACC2AE28}"/>
                </a:ext>
              </a:extLst>
            </p:cNvPr>
            <p:cNvGrpSpPr>
              <a:grpSpLocks noChangeAspect="1"/>
            </p:cNvGrpSpPr>
            <p:nvPr/>
          </p:nvGrpSpPr>
          <p:grpSpPr>
            <a:xfrm>
              <a:off x="1117539" y="1501593"/>
              <a:ext cx="4275413" cy="4274457"/>
              <a:chOff x="1596469" y="-970650"/>
              <a:chExt cx="9000870" cy="8998856"/>
            </a:xfrm>
          </p:grpSpPr>
          <p:sp>
            <p:nvSpPr>
              <p:cNvPr id="25" name="Oval 24">
                <a:extLst>
                  <a:ext uri="{FF2B5EF4-FFF2-40B4-BE49-F238E27FC236}">
                    <a16:creationId xmlns:a16="http://schemas.microsoft.com/office/drawing/2014/main" id="{4E5E43EC-A733-016D-3EE2-7ADC59511E61}"/>
                  </a:ext>
                </a:extLst>
              </p:cNvPr>
              <p:cNvSpPr>
                <a:spLocks noChangeAspect="1"/>
              </p:cNvSpPr>
              <p:nvPr/>
            </p:nvSpPr>
            <p:spPr>
              <a:xfrm>
                <a:off x="1596469" y="-970650"/>
                <a:ext cx="9000870" cy="8998856"/>
              </a:xfrm>
              <a:prstGeom prst="ellipse">
                <a:avLst/>
              </a:prstGeom>
              <a:noFill/>
              <a:ln w="41275" cap="rnd">
                <a:solidFill>
                  <a:srgbClr val="833177">
                    <a:alpha val="15000"/>
                  </a:srgb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Graphic 6">
                <a:extLst>
                  <a:ext uri="{FF2B5EF4-FFF2-40B4-BE49-F238E27FC236}">
                    <a16:creationId xmlns:a16="http://schemas.microsoft.com/office/drawing/2014/main" id="{D816FA4C-1D80-3802-E919-65F5A9FDC5CF}"/>
                  </a:ext>
                </a:extLst>
              </p:cNvPr>
              <p:cNvSpPr>
                <a:spLocks noChangeAspect="1"/>
              </p:cNvSpPr>
              <p:nvPr/>
            </p:nvSpPr>
            <p:spPr>
              <a:xfrm>
                <a:off x="1890666" y="-674028"/>
                <a:ext cx="8412480" cy="8405615"/>
              </a:xfrm>
              <a:custGeom>
                <a:avLst/>
                <a:gdLst>
                  <a:gd name="csX0" fmla="*/ 8139225 w 8139224"/>
                  <a:gd name="csY0" fmla="*/ 4066069 h 8132587"/>
                  <a:gd name="csX1" fmla="*/ 8077577 w 8139224"/>
                  <a:gd name="csY1" fmla="*/ 4219738 h 8132587"/>
                  <a:gd name="csX2" fmla="*/ 8127553 w 8139224"/>
                  <a:gd name="csY2" fmla="*/ 4377597 h 8132587"/>
                  <a:gd name="csX3" fmla="*/ 8054384 w 8139224"/>
                  <a:gd name="csY3" fmla="*/ 4526179 h 8132587"/>
                  <a:gd name="csX4" fmla="*/ 8092091 w 8139224"/>
                  <a:gd name="csY4" fmla="*/ 4687329 h 8132587"/>
                  <a:gd name="csX5" fmla="*/ 8007850 w 8139224"/>
                  <a:gd name="csY5" fmla="*/ 4829926 h 8132587"/>
                  <a:gd name="csX6" fmla="*/ 8033137 w 8139224"/>
                  <a:gd name="csY6" fmla="*/ 4993620 h 8132587"/>
                  <a:gd name="csX7" fmla="*/ 7938123 w 8139224"/>
                  <a:gd name="csY7" fmla="*/ 5129184 h 8132587"/>
                  <a:gd name="csX8" fmla="*/ 7950691 w 8139224"/>
                  <a:gd name="csY8" fmla="*/ 5294225 h 8132587"/>
                  <a:gd name="csX9" fmla="*/ 7845503 w 8139224"/>
                  <a:gd name="csY9" fmla="*/ 5422158 h 8132587"/>
                  <a:gd name="csX10" fmla="*/ 7845203 w 8139224"/>
                  <a:gd name="csY10" fmla="*/ 5587797 h 8132587"/>
                  <a:gd name="csX11" fmla="*/ 7730438 w 8139224"/>
                  <a:gd name="csY11" fmla="*/ 5707201 h 8132587"/>
                  <a:gd name="csX12" fmla="*/ 7717420 w 8139224"/>
                  <a:gd name="csY12" fmla="*/ 5872242 h 8132587"/>
                  <a:gd name="csX13" fmla="*/ 7593826 w 8139224"/>
                  <a:gd name="csY13" fmla="*/ 5982518 h 8132587"/>
                  <a:gd name="csX14" fmla="*/ 7568239 w 8139224"/>
                  <a:gd name="csY14" fmla="*/ 6146063 h 8132587"/>
                  <a:gd name="csX15" fmla="*/ 7436566 w 8139224"/>
                  <a:gd name="csY15" fmla="*/ 6246464 h 8132587"/>
                  <a:gd name="csX16" fmla="*/ 7398560 w 8139224"/>
                  <a:gd name="csY16" fmla="*/ 6407615 h 8132587"/>
                  <a:gd name="csX17" fmla="*/ 7259555 w 8139224"/>
                  <a:gd name="csY17" fmla="*/ 6497692 h 8132587"/>
                  <a:gd name="csX18" fmla="*/ 7209279 w 8139224"/>
                  <a:gd name="csY18" fmla="*/ 6655400 h 8132587"/>
                  <a:gd name="csX19" fmla="*/ 7063840 w 8139224"/>
                  <a:gd name="csY19" fmla="*/ 6734554 h 8132587"/>
                  <a:gd name="csX20" fmla="*/ 7001744 w 8139224"/>
                  <a:gd name="csY20" fmla="*/ 6888074 h 8132587"/>
                  <a:gd name="csX21" fmla="*/ 6850768 w 8139224"/>
                  <a:gd name="csY21" fmla="*/ 6956006 h 8132587"/>
                  <a:gd name="csX22" fmla="*/ 6777151 w 8139224"/>
                  <a:gd name="csY22" fmla="*/ 7104288 h 8132587"/>
                  <a:gd name="csX23" fmla="*/ 6621387 w 8139224"/>
                  <a:gd name="csY23" fmla="*/ 7160548 h 8132587"/>
                  <a:gd name="csX24" fmla="*/ 6536696 w 8139224"/>
                  <a:gd name="csY24" fmla="*/ 7302846 h 8132587"/>
                  <a:gd name="csX25" fmla="*/ 6377192 w 8139224"/>
                  <a:gd name="csY25" fmla="*/ 7346986 h 8132587"/>
                  <a:gd name="csX26" fmla="*/ 6281878 w 8139224"/>
                  <a:gd name="csY26" fmla="*/ 7482401 h 8132587"/>
                  <a:gd name="csX27" fmla="*/ 6119381 w 8139224"/>
                  <a:gd name="csY27" fmla="*/ 7514272 h 8132587"/>
                  <a:gd name="csX28" fmla="*/ 6014042 w 8139224"/>
                  <a:gd name="csY28" fmla="*/ 7641905 h 8132587"/>
                  <a:gd name="csX29" fmla="*/ 5849600 w 8139224"/>
                  <a:gd name="csY29" fmla="*/ 7661208 h 8132587"/>
                  <a:gd name="csX30" fmla="*/ 5734685 w 8139224"/>
                  <a:gd name="csY30" fmla="*/ 7780462 h 8132587"/>
                  <a:gd name="csX31" fmla="*/ 5569195 w 8139224"/>
                  <a:gd name="csY31" fmla="*/ 7787045 h 8132587"/>
                  <a:gd name="csX32" fmla="*/ 5445452 w 8139224"/>
                  <a:gd name="csY32" fmla="*/ 7897023 h 8132587"/>
                  <a:gd name="csX33" fmla="*/ 5279962 w 8139224"/>
                  <a:gd name="csY33" fmla="*/ 7890888 h 8132587"/>
                  <a:gd name="csX34" fmla="*/ 5148139 w 8139224"/>
                  <a:gd name="csY34" fmla="*/ 7990990 h 8132587"/>
                  <a:gd name="csX35" fmla="*/ 4983696 w 8139224"/>
                  <a:gd name="csY35" fmla="*/ 7972136 h 8132587"/>
                  <a:gd name="csX36" fmla="*/ 4844541 w 8139224"/>
                  <a:gd name="csY36" fmla="*/ 8061764 h 8132587"/>
                  <a:gd name="csX37" fmla="*/ 4682044 w 8139224"/>
                  <a:gd name="csY37" fmla="*/ 8030193 h 8132587"/>
                  <a:gd name="csX38" fmla="*/ 4536455 w 8139224"/>
                  <a:gd name="csY38" fmla="*/ 8108898 h 8132587"/>
                  <a:gd name="csX39" fmla="*/ 4376801 w 8139224"/>
                  <a:gd name="csY39" fmla="*/ 8065056 h 8132587"/>
                  <a:gd name="csX40" fmla="*/ 4225526 w 8139224"/>
                  <a:gd name="csY40" fmla="*/ 8132539 h 8132587"/>
                  <a:gd name="csX41" fmla="*/ 4069612 w 8139224"/>
                  <a:gd name="csY41" fmla="*/ 8076727 h 8132587"/>
                  <a:gd name="csX42" fmla="*/ 3913699 w 8139224"/>
                  <a:gd name="csY42" fmla="*/ 8132539 h 8132587"/>
                  <a:gd name="csX43" fmla="*/ 3762424 w 8139224"/>
                  <a:gd name="csY43" fmla="*/ 8065056 h 8132587"/>
                  <a:gd name="csX44" fmla="*/ 3602769 w 8139224"/>
                  <a:gd name="csY44" fmla="*/ 8108898 h 8132587"/>
                  <a:gd name="csX45" fmla="*/ 3457180 w 8139224"/>
                  <a:gd name="csY45" fmla="*/ 8030193 h 8132587"/>
                  <a:gd name="csX46" fmla="*/ 3294683 w 8139224"/>
                  <a:gd name="csY46" fmla="*/ 8061764 h 8132587"/>
                  <a:gd name="csX47" fmla="*/ 3155528 w 8139224"/>
                  <a:gd name="csY47" fmla="*/ 7972136 h 8132587"/>
                  <a:gd name="csX48" fmla="*/ 2991086 w 8139224"/>
                  <a:gd name="csY48" fmla="*/ 7990990 h 8132587"/>
                  <a:gd name="csX49" fmla="*/ 2859262 w 8139224"/>
                  <a:gd name="csY49" fmla="*/ 7890888 h 8132587"/>
                  <a:gd name="csX50" fmla="*/ 2693773 w 8139224"/>
                  <a:gd name="csY50" fmla="*/ 7897023 h 8132587"/>
                  <a:gd name="csX51" fmla="*/ 2570029 w 8139224"/>
                  <a:gd name="csY51" fmla="*/ 7787045 h 8132587"/>
                  <a:gd name="csX52" fmla="*/ 2404540 w 8139224"/>
                  <a:gd name="csY52" fmla="*/ 7780462 h 8132587"/>
                  <a:gd name="csX53" fmla="*/ 2289625 w 8139224"/>
                  <a:gd name="csY53" fmla="*/ 7661208 h 8132587"/>
                  <a:gd name="csX54" fmla="*/ 2125182 w 8139224"/>
                  <a:gd name="csY54" fmla="*/ 7641905 h 8132587"/>
                  <a:gd name="csX55" fmla="*/ 2019843 w 8139224"/>
                  <a:gd name="csY55" fmla="*/ 7514272 h 8132587"/>
                  <a:gd name="csX56" fmla="*/ 1857346 w 8139224"/>
                  <a:gd name="csY56" fmla="*/ 7482401 h 8132587"/>
                  <a:gd name="csX57" fmla="*/ 1762032 w 8139224"/>
                  <a:gd name="csY57" fmla="*/ 7346986 h 8132587"/>
                  <a:gd name="csX58" fmla="*/ 1602528 w 8139224"/>
                  <a:gd name="csY58" fmla="*/ 7302846 h 8132587"/>
                  <a:gd name="csX59" fmla="*/ 1517838 w 8139224"/>
                  <a:gd name="csY59" fmla="*/ 7160548 h 8132587"/>
                  <a:gd name="csX60" fmla="*/ 1362074 w 8139224"/>
                  <a:gd name="csY60" fmla="*/ 7104288 h 8132587"/>
                  <a:gd name="csX61" fmla="*/ 1288456 w 8139224"/>
                  <a:gd name="csY61" fmla="*/ 6956006 h 8132587"/>
                  <a:gd name="csX62" fmla="*/ 1137480 w 8139224"/>
                  <a:gd name="csY62" fmla="*/ 6888074 h 8132587"/>
                  <a:gd name="csX63" fmla="*/ 1075384 w 8139224"/>
                  <a:gd name="csY63" fmla="*/ 6734554 h 8132587"/>
                  <a:gd name="csX64" fmla="*/ 929945 w 8139224"/>
                  <a:gd name="csY64" fmla="*/ 6655400 h 8132587"/>
                  <a:gd name="csX65" fmla="*/ 879669 w 8139224"/>
                  <a:gd name="csY65" fmla="*/ 6497692 h 8132587"/>
                  <a:gd name="csX66" fmla="*/ 740664 w 8139224"/>
                  <a:gd name="csY66" fmla="*/ 6407615 h 8132587"/>
                  <a:gd name="csX67" fmla="*/ 702658 w 8139224"/>
                  <a:gd name="csY67" fmla="*/ 6246464 h 8132587"/>
                  <a:gd name="csX68" fmla="*/ 570985 w 8139224"/>
                  <a:gd name="csY68" fmla="*/ 6146063 h 8132587"/>
                  <a:gd name="csX69" fmla="*/ 545398 w 8139224"/>
                  <a:gd name="csY69" fmla="*/ 5982518 h 8132587"/>
                  <a:gd name="csX70" fmla="*/ 421804 w 8139224"/>
                  <a:gd name="csY70" fmla="*/ 5872392 h 8132587"/>
                  <a:gd name="csX71" fmla="*/ 408787 w 8139224"/>
                  <a:gd name="csY71" fmla="*/ 5707351 h 8132587"/>
                  <a:gd name="csX72" fmla="*/ 294021 w 8139224"/>
                  <a:gd name="csY72" fmla="*/ 5587947 h 8132587"/>
                  <a:gd name="csX73" fmla="*/ 293722 w 8139224"/>
                  <a:gd name="csY73" fmla="*/ 5422457 h 8132587"/>
                  <a:gd name="csX74" fmla="*/ 188533 w 8139224"/>
                  <a:gd name="csY74" fmla="*/ 5294524 h 8132587"/>
                  <a:gd name="csX75" fmla="*/ 201102 w 8139224"/>
                  <a:gd name="csY75" fmla="*/ 5129483 h 8132587"/>
                  <a:gd name="csX76" fmla="*/ 106087 w 8139224"/>
                  <a:gd name="csY76" fmla="*/ 4993919 h 8132587"/>
                  <a:gd name="csX77" fmla="*/ 131374 w 8139224"/>
                  <a:gd name="csY77" fmla="*/ 4830225 h 8132587"/>
                  <a:gd name="csX78" fmla="*/ 47133 w 8139224"/>
                  <a:gd name="csY78" fmla="*/ 4687778 h 8132587"/>
                  <a:gd name="csX79" fmla="*/ 84840 w 8139224"/>
                  <a:gd name="csY79" fmla="*/ 4526628 h 8132587"/>
                  <a:gd name="csX80" fmla="*/ 11671 w 8139224"/>
                  <a:gd name="csY80" fmla="*/ 4378046 h 8132587"/>
                  <a:gd name="csX81" fmla="*/ 61647 w 8139224"/>
                  <a:gd name="csY81" fmla="*/ 4220187 h 8132587"/>
                  <a:gd name="csX82" fmla="*/ 0 w 8139224"/>
                  <a:gd name="csY82" fmla="*/ 4066518 h 8132587"/>
                  <a:gd name="csX83" fmla="*/ 61647 w 8139224"/>
                  <a:gd name="csY83" fmla="*/ 3912849 h 8132587"/>
                  <a:gd name="csX84" fmla="*/ 11671 w 8139224"/>
                  <a:gd name="csY84" fmla="*/ 3754990 h 8132587"/>
                  <a:gd name="csX85" fmla="*/ 84840 w 8139224"/>
                  <a:gd name="csY85" fmla="*/ 3606409 h 8132587"/>
                  <a:gd name="csX86" fmla="*/ 47133 w 8139224"/>
                  <a:gd name="csY86" fmla="*/ 3445258 h 8132587"/>
                  <a:gd name="csX87" fmla="*/ 131374 w 8139224"/>
                  <a:gd name="csY87" fmla="*/ 3302661 h 8132587"/>
                  <a:gd name="csX88" fmla="*/ 106087 w 8139224"/>
                  <a:gd name="csY88" fmla="*/ 3138967 h 8132587"/>
                  <a:gd name="csX89" fmla="*/ 201102 w 8139224"/>
                  <a:gd name="csY89" fmla="*/ 3003403 h 8132587"/>
                  <a:gd name="csX90" fmla="*/ 188533 w 8139224"/>
                  <a:gd name="csY90" fmla="*/ 2838362 h 8132587"/>
                  <a:gd name="csX91" fmla="*/ 293722 w 8139224"/>
                  <a:gd name="csY91" fmla="*/ 2710429 h 8132587"/>
                  <a:gd name="csX92" fmla="*/ 294021 w 8139224"/>
                  <a:gd name="csY92" fmla="*/ 2544790 h 8132587"/>
                  <a:gd name="csX93" fmla="*/ 408787 w 8139224"/>
                  <a:gd name="csY93" fmla="*/ 2425386 h 8132587"/>
                  <a:gd name="csX94" fmla="*/ 421804 w 8139224"/>
                  <a:gd name="csY94" fmla="*/ 2260345 h 8132587"/>
                  <a:gd name="csX95" fmla="*/ 545398 w 8139224"/>
                  <a:gd name="csY95" fmla="*/ 2150069 h 8132587"/>
                  <a:gd name="csX96" fmla="*/ 570985 w 8139224"/>
                  <a:gd name="csY96" fmla="*/ 1986524 h 8132587"/>
                  <a:gd name="csX97" fmla="*/ 702658 w 8139224"/>
                  <a:gd name="csY97" fmla="*/ 1886123 h 8132587"/>
                  <a:gd name="csX98" fmla="*/ 740664 w 8139224"/>
                  <a:gd name="csY98" fmla="*/ 1724972 h 8132587"/>
                  <a:gd name="csX99" fmla="*/ 879669 w 8139224"/>
                  <a:gd name="csY99" fmla="*/ 1634896 h 8132587"/>
                  <a:gd name="csX100" fmla="*/ 929945 w 8139224"/>
                  <a:gd name="csY100" fmla="*/ 1477187 h 8132587"/>
                  <a:gd name="csX101" fmla="*/ 1075384 w 8139224"/>
                  <a:gd name="csY101" fmla="*/ 1398033 h 8132587"/>
                  <a:gd name="csX102" fmla="*/ 1137480 w 8139224"/>
                  <a:gd name="csY102" fmla="*/ 1244513 h 8132587"/>
                  <a:gd name="csX103" fmla="*/ 1288456 w 8139224"/>
                  <a:gd name="csY103" fmla="*/ 1176582 h 8132587"/>
                  <a:gd name="csX104" fmla="*/ 1362074 w 8139224"/>
                  <a:gd name="csY104" fmla="*/ 1028299 h 8132587"/>
                  <a:gd name="csX105" fmla="*/ 1517838 w 8139224"/>
                  <a:gd name="csY105" fmla="*/ 972039 h 8132587"/>
                  <a:gd name="csX106" fmla="*/ 1602528 w 8139224"/>
                  <a:gd name="csY106" fmla="*/ 829741 h 8132587"/>
                  <a:gd name="csX107" fmla="*/ 1762032 w 8139224"/>
                  <a:gd name="csY107" fmla="*/ 785601 h 8132587"/>
                  <a:gd name="csX108" fmla="*/ 1857346 w 8139224"/>
                  <a:gd name="csY108" fmla="*/ 650186 h 8132587"/>
                  <a:gd name="csX109" fmla="*/ 2019843 w 8139224"/>
                  <a:gd name="csY109" fmla="*/ 618316 h 8132587"/>
                  <a:gd name="csX110" fmla="*/ 2125182 w 8139224"/>
                  <a:gd name="csY110" fmla="*/ 490682 h 8132587"/>
                  <a:gd name="csX111" fmla="*/ 2289625 w 8139224"/>
                  <a:gd name="csY111" fmla="*/ 471380 h 8132587"/>
                  <a:gd name="csX112" fmla="*/ 2404540 w 8139224"/>
                  <a:gd name="csY112" fmla="*/ 352125 h 8132587"/>
                  <a:gd name="csX113" fmla="*/ 2570029 w 8139224"/>
                  <a:gd name="csY113" fmla="*/ 345542 h 8132587"/>
                  <a:gd name="csX114" fmla="*/ 2693773 w 8139224"/>
                  <a:gd name="csY114" fmla="*/ 235564 h 8132587"/>
                  <a:gd name="csX115" fmla="*/ 2859262 w 8139224"/>
                  <a:gd name="csY115" fmla="*/ 241699 h 8132587"/>
                  <a:gd name="csX116" fmla="*/ 2991086 w 8139224"/>
                  <a:gd name="csY116" fmla="*/ 141597 h 8132587"/>
                  <a:gd name="csX117" fmla="*/ 3155528 w 8139224"/>
                  <a:gd name="csY117" fmla="*/ 160450 h 8132587"/>
                  <a:gd name="csX118" fmla="*/ 3294683 w 8139224"/>
                  <a:gd name="csY118" fmla="*/ 70823 h 8132587"/>
                  <a:gd name="csX119" fmla="*/ 3457180 w 8139224"/>
                  <a:gd name="csY119" fmla="*/ 102394 h 8132587"/>
                  <a:gd name="csX120" fmla="*/ 3602769 w 8139224"/>
                  <a:gd name="csY120" fmla="*/ 23689 h 8132587"/>
                  <a:gd name="csX121" fmla="*/ 3762424 w 8139224"/>
                  <a:gd name="csY121" fmla="*/ 67531 h 8132587"/>
                  <a:gd name="csX122" fmla="*/ 3913699 w 8139224"/>
                  <a:gd name="csY122" fmla="*/ 48 h 8132587"/>
                  <a:gd name="csX123" fmla="*/ 4069612 w 8139224"/>
                  <a:gd name="csY123" fmla="*/ 55860 h 8132587"/>
                  <a:gd name="csX124" fmla="*/ 4225526 w 8139224"/>
                  <a:gd name="csY124" fmla="*/ 48 h 8132587"/>
                  <a:gd name="csX125" fmla="*/ 4376801 w 8139224"/>
                  <a:gd name="csY125" fmla="*/ 67531 h 8132587"/>
                  <a:gd name="csX126" fmla="*/ 4536455 w 8139224"/>
                  <a:gd name="csY126" fmla="*/ 23689 h 8132587"/>
                  <a:gd name="csX127" fmla="*/ 4682044 w 8139224"/>
                  <a:gd name="csY127" fmla="*/ 102394 h 8132587"/>
                  <a:gd name="csX128" fmla="*/ 4844541 w 8139224"/>
                  <a:gd name="csY128" fmla="*/ 70823 h 8132587"/>
                  <a:gd name="csX129" fmla="*/ 4983696 w 8139224"/>
                  <a:gd name="csY129" fmla="*/ 160450 h 8132587"/>
                  <a:gd name="csX130" fmla="*/ 5148139 w 8139224"/>
                  <a:gd name="csY130" fmla="*/ 141597 h 8132587"/>
                  <a:gd name="csX131" fmla="*/ 5279962 w 8139224"/>
                  <a:gd name="csY131" fmla="*/ 241699 h 8132587"/>
                  <a:gd name="csX132" fmla="*/ 5445452 w 8139224"/>
                  <a:gd name="csY132" fmla="*/ 235564 h 8132587"/>
                  <a:gd name="csX133" fmla="*/ 5569195 w 8139224"/>
                  <a:gd name="csY133" fmla="*/ 345542 h 8132587"/>
                  <a:gd name="csX134" fmla="*/ 5734685 w 8139224"/>
                  <a:gd name="csY134" fmla="*/ 352125 h 8132587"/>
                  <a:gd name="csX135" fmla="*/ 5849600 w 8139224"/>
                  <a:gd name="csY135" fmla="*/ 471380 h 8132587"/>
                  <a:gd name="csX136" fmla="*/ 6014042 w 8139224"/>
                  <a:gd name="csY136" fmla="*/ 490682 h 8132587"/>
                  <a:gd name="csX137" fmla="*/ 6119381 w 8139224"/>
                  <a:gd name="csY137" fmla="*/ 618316 h 8132587"/>
                  <a:gd name="csX138" fmla="*/ 6281878 w 8139224"/>
                  <a:gd name="csY138" fmla="*/ 650186 h 8132587"/>
                  <a:gd name="csX139" fmla="*/ 6377192 w 8139224"/>
                  <a:gd name="csY139" fmla="*/ 785601 h 8132587"/>
                  <a:gd name="csX140" fmla="*/ 6536696 w 8139224"/>
                  <a:gd name="csY140" fmla="*/ 829741 h 8132587"/>
                  <a:gd name="csX141" fmla="*/ 6621387 w 8139224"/>
                  <a:gd name="csY141" fmla="*/ 972039 h 8132587"/>
                  <a:gd name="csX142" fmla="*/ 6777151 w 8139224"/>
                  <a:gd name="csY142" fmla="*/ 1028299 h 8132587"/>
                  <a:gd name="csX143" fmla="*/ 6850768 w 8139224"/>
                  <a:gd name="csY143" fmla="*/ 1176582 h 8132587"/>
                  <a:gd name="csX144" fmla="*/ 7001744 w 8139224"/>
                  <a:gd name="csY144" fmla="*/ 1244513 h 8132587"/>
                  <a:gd name="csX145" fmla="*/ 7063840 w 8139224"/>
                  <a:gd name="csY145" fmla="*/ 1398033 h 8132587"/>
                  <a:gd name="csX146" fmla="*/ 7209279 w 8139224"/>
                  <a:gd name="csY146" fmla="*/ 1477187 h 8132587"/>
                  <a:gd name="csX147" fmla="*/ 7259555 w 8139224"/>
                  <a:gd name="csY147" fmla="*/ 1634896 h 8132587"/>
                  <a:gd name="csX148" fmla="*/ 7398560 w 8139224"/>
                  <a:gd name="csY148" fmla="*/ 1724972 h 8132587"/>
                  <a:gd name="csX149" fmla="*/ 7436566 w 8139224"/>
                  <a:gd name="csY149" fmla="*/ 1886123 h 8132587"/>
                  <a:gd name="csX150" fmla="*/ 7568239 w 8139224"/>
                  <a:gd name="csY150" fmla="*/ 1986524 h 8132587"/>
                  <a:gd name="csX151" fmla="*/ 7593826 w 8139224"/>
                  <a:gd name="csY151" fmla="*/ 2150069 h 8132587"/>
                  <a:gd name="csX152" fmla="*/ 7717420 w 8139224"/>
                  <a:gd name="csY152" fmla="*/ 2260196 h 8132587"/>
                  <a:gd name="csX153" fmla="*/ 7730438 w 8139224"/>
                  <a:gd name="csY153" fmla="*/ 2425236 h 8132587"/>
                  <a:gd name="csX154" fmla="*/ 7845203 w 8139224"/>
                  <a:gd name="csY154" fmla="*/ 2544641 h 8132587"/>
                  <a:gd name="csX155" fmla="*/ 7845503 w 8139224"/>
                  <a:gd name="csY155" fmla="*/ 2710130 h 8132587"/>
                  <a:gd name="csX156" fmla="*/ 7950691 w 8139224"/>
                  <a:gd name="csY156" fmla="*/ 2838063 h 8132587"/>
                  <a:gd name="csX157" fmla="*/ 7938123 w 8139224"/>
                  <a:gd name="csY157" fmla="*/ 3003104 h 8132587"/>
                  <a:gd name="csX158" fmla="*/ 8033137 w 8139224"/>
                  <a:gd name="csY158" fmla="*/ 3138668 h 8132587"/>
                  <a:gd name="csX159" fmla="*/ 8007850 w 8139224"/>
                  <a:gd name="csY159" fmla="*/ 3302362 h 8132587"/>
                  <a:gd name="csX160" fmla="*/ 8092091 w 8139224"/>
                  <a:gd name="csY160" fmla="*/ 3444809 h 8132587"/>
                  <a:gd name="csX161" fmla="*/ 8054384 w 8139224"/>
                  <a:gd name="csY161" fmla="*/ 3605960 h 8132587"/>
                  <a:gd name="csX162" fmla="*/ 8127553 w 8139224"/>
                  <a:gd name="csY162" fmla="*/ 3754541 h 8132587"/>
                  <a:gd name="csX163" fmla="*/ 8077577 w 8139224"/>
                  <a:gd name="csY163" fmla="*/ 3912400 h 8132587"/>
                  <a:gd name="csX164" fmla="*/ 8139225 w 8139224"/>
                  <a:gd name="csY164" fmla="*/ 4066069 h 8132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8139224" h="8132587">
                    <a:moveTo>
                      <a:pt x="8139225" y="4066069"/>
                    </a:moveTo>
                    <a:cubicBezTo>
                      <a:pt x="8139225" y="4117841"/>
                      <a:pt x="8079522" y="4168415"/>
                      <a:pt x="8077577" y="4219738"/>
                    </a:cubicBezTo>
                    <a:cubicBezTo>
                      <a:pt x="8075632" y="4271061"/>
                      <a:pt x="8131294" y="4326424"/>
                      <a:pt x="8127553" y="4377597"/>
                    </a:cubicBezTo>
                    <a:cubicBezTo>
                      <a:pt x="8123812" y="4428770"/>
                      <a:pt x="8060220" y="4475005"/>
                      <a:pt x="8054384" y="4526179"/>
                    </a:cubicBezTo>
                    <a:cubicBezTo>
                      <a:pt x="8048549" y="4577352"/>
                      <a:pt x="8099872" y="4636605"/>
                      <a:pt x="8092091" y="4687329"/>
                    </a:cubicBezTo>
                    <a:cubicBezTo>
                      <a:pt x="8084310" y="4738054"/>
                      <a:pt x="8017576" y="4779351"/>
                      <a:pt x="8007850" y="4829926"/>
                    </a:cubicBezTo>
                    <a:cubicBezTo>
                      <a:pt x="7998124" y="4880500"/>
                      <a:pt x="8044809" y="4943494"/>
                      <a:pt x="8033137" y="4993620"/>
                    </a:cubicBezTo>
                    <a:cubicBezTo>
                      <a:pt x="8021467" y="5043746"/>
                      <a:pt x="7951739" y="5079657"/>
                      <a:pt x="7938123" y="5129184"/>
                    </a:cubicBezTo>
                    <a:cubicBezTo>
                      <a:pt x="7924506" y="5178711"/>
                      <a:pt x="7966253" y="5245146"/>
                      <a:pt x="7950691" y="5294225"/>
                    </a:cubicBezTo>
                    <a:cubicBezTo>
                      <a:pt x="7935130" y="5343303"/>
                      <a:pt x="7862859" y="5373678"/>
                      <a:pt x="7845503" y="5422158"/>
                    </a:cubicBezTo>
                    <a:cubicBezTo>
                      <a:pt x="7828145" y="5470637"/>
                      <a:pt x="7864505" y="5539916"/>
                      <a:pt x="7845203" y="5587797"/>
                    </a:cubicBezTo>
                    <a:cubicBezTo>
                      <a:pt x="7825901" y="5635678"/>
                      <a:pt x="7751535" y="5660218"/>
                      <a:pt x="7730438" y="5707201"/>
                    </a:cubicBezTo>
                    <a:cubicBezTo>
                      <a:pt x="7709340" y="5754185"/>
                      <a:pt x="7740313" y="5826156"/>
                      <a:pt x="7717420" y="5872242"/>
                    </a:cubicBezTo>
                    <a:cubicBezTo>
                      <a:pt x="7694526" y="5918328"/>
                      <a:pt x="7618515" y="5937181"/>
                      <a:pt x="7593826" y="5982518"/>
                    </a:cubicBezTo>
                    <a:cubicBezTo>
                      <a:pt x="7569137" y="6027856"/>
                      <a:pt x="7594574" y="6101773"/>
                      <a:pt x="7568239" y="6146063"/>
                    </a:cubicBezTo>
                    <a:cubicBezTo>
                      <a:pt x="7541905" y="6190353"/>
                      <a:pt x="7464696" y="6203221"/>
                      <a:pt x="7436566" y="6246464"/>
                    </a:cubicBezTo>
                    <a:cubicBezTo>
                      <a:pt x="7408436" y="6289707"/>
                      <a:pt x="7428187" y="6365420"/>
                      <a:pt x="7398560" y="6407615"/>
                    </a:cubicBezTo>
                    <a:cubicBezTo>
                      <a:pt x="7368934" y="6449810"/>
                      <a:pt x="7290977" y="6456693"/>
                      <a:pt x="7259555" y="6497692"/>
                    </a:cubicBezTo>
                    <a:cubicBezTo>
                      <a:pt x="7228133" y="6538690"/>
                      <a:pt x="7242198" y="6615749"/>
                      <a:pt x="7209279" y="6655400"/>
                    </a:cubicBezTo>
                    <a:cubicBezTo>
                      <a:pt x="7176361" y="6695053"/>
                      <a:pt x="7098255" y="6696100"/>
                      <a:pt x="7063840" y="6734554"/>
                    </a:cubicBezTo>
                    <a:cubicBezTo>
                      <a:pt x="7029425" y="6773009"/>
                      <a:pt x="7037505" y="6850816"/>
                      <a:pt x="7001744" y="6888074"/>
                    </a:cubicBezTo>
                    <a:cubicBezTo>
                      <a:pt x="6965982" y="6925331"/>
                      <a:pt x="6887876" y="6920244"/>
                      <a:pt x="6850768" y="6956006"/>
                    </a:cubicBezTo>
                    <a:cubicBezTo>
                      <a:pt x="6813660" y="6991767"/>
                      <a:pt x="6815605" y="7070023"/>
                      <a:pt x="6777151" y="7104288"/>
                    </a:cubicBezTo>
                    <a:cubicBezTo>
                      <a:pt x="6738696" y="7138553"/>
                      <a:pt x="6661188" y="7127630"/>
                      <a:pt x="6621387" y="7160548"/>
                    </a:cubicBezTo>
                    <a:cubicBezTo>
                      <a:pt x="6581585" y="7193467"/>
                      <a:pt x="6577695" y="7271424"/>
                      <a:pt x="6536696" y="7302846"/>
                    </a:cubicBezTo>
                    <a:cubicBezTo>
                      <a:pt x="6495698" y="7334268"/>
                      <a:pt x="6419387" y="7317360"/>
                      <a:pt x="6377192" y="7346986"/>
                    </a:cubicBezTo>
                    <a:cubicBezTo>
                      <a:pt x="6334997" y="7376613"/>
                      <a:pt x="6325271" y="7454270"/>
                      <a:pt x="6281878" y="7482401"/>
                    </a:cubicBezTo>
                    <a:cubicBezTo>
                      <a:pt x="6238486" y="7510531"/>
                      <a:pt x="6163821" y="7487787"/>
                      <a:pt x="6119381" y="7514272"/>
                    </a:cubicBezTo>
                    <a:cubicBezTo>
                      <a:pt x="6074941" y="7540756"/>
                      <a:pt x="6059380" y="7617217"/>
                      <a:pt x="6014042" y="7641905"/>
                    </a:cubicBezTo>
                    <a:cubicBezTo>
                      <a:pt x="5968705" y="7666594"/>
                      <a:pt x="5895835" y="7638314"/>
                      <a:pt x="5849600" y="7661208"/>
                    </a:cubicBezTo>
                    <a:cubicBezTo>
                      <a:pt x="5803365" y="7684100"/>
                      <a:pt x="5781818" y="7759215"/>
                      <a:pt x="5734685" y="7780462"/>
                    </a:cubicBezTo>
                    <a:cubicBezTo>
                      <a:pt x="5687551" y="7801709"/>
                      <a:pt x="5617226" y="7767744"/>
                      <a:pt x="5569195" y="7787045"/>
                    </a:cubicBezTo>
                    <a:cubicBezTo>
                      <a:pt x="5521164" y="7806347"/>
                      <a:pt x="5494081" y="7879666"/>
                      <a:pt x="5445452" y="7897023"/>
                    </a:cubicBezTo>
                    <a:cubicBezTo>
                      <a:pt x="5396822" y="7914380"/>
                      <a:pt x="5329340" y="7875327"/>
                      <a:pt x="5279962" y="7890888"/>
                    </a:cubicBezTo>
                    <a:cubicBezTo>
                      <a:pt x="5230584" y="7906449"/>
                      <a:pt x="5197965" y="7977374"/>
                      <a:pt x="5148139" y="7990990"/>
                    </a:cubicBezTo>
                    <a:cubicBezTo>
                      <a:pt x="5098312" y="8004606"/>
                      <a:pt x="5033972" y="7960316"/>
                      <a:pt x="4983696" y="7972136"/>
                    </a:cubicBezTo>
                    <a:cubicBezTo>
                      <a:pt x="4933421" y="7983958"/>
                      <a:pt x="4895415" y="8052039"/>
                      <a:pt x="4844541" y="8061764"/>
                    </a:cubicBezTo>
                    <a:cubicBezTo>
                      <a:pt x="4793667" y="8071490"/>
                      <a:pt x="4733217" y="8022412"/>
                      <a:pt x="4682044" y="8030193"/>
                    </a:cubicBezTo>
                    <a:cubicBezTo>
                      <a:pt x="4630871" y="8037974"/>
                      <a:pt x="4587778" y="8103062"/>
                      <a:pt x="4536455" y="8108898"/>
                    </a:cubicBezTo>
                    <a:cubicBezTo>
                      <a:pt x="4485132" y="8114733"/>
                      <a:pt x="4428423" y="8061166"/>
                      <a:pt x="4376801" y="8065056"/>
                    </a:cubicBezTo>
                    <a:cubicBezTo>
                      <a:pt x="4325179" y="8068947"/>
                      <a:pt x="4277297" y="8130594"/>
                      <a:pt x="4225526" y="8132539"/>
                    </a:cubicBezTo>
                    <a:cubicBezTo>
                      <a:pt x="4173754" y="8134485"/>
                      <a:pt x="4121534" y="8076727"/>
                      <a:pt x="4069612" y="8076727"/>
                    </a:cubicBezTo>
                    <a:cubicBezTo>
                      <a:pt x="4017691" y="8076727"/>
                      <a:pt x="3965021" y="8134485"/>
                      <a:pt x="3913699" y="8132539"/>
                    </a:cubicBezTo>
                    <a:cubicBezTo>
                      <a:pt x="3862376" y="8130594"/>
                      <a:pt x="3813746" y="8068947"/>
                      <a:pt x="3762424" y="8065056"/>
                    </a:cubicBezTo>
                    <a:cubicBezTo>
                      <a:pt x="3711101" y="8061166"/>
                      <a:pt x="3653793" y="8114733"/>
                      <a:pt x="3602769" y="8108898"/>
                    </a:cubicBezTo>
                    <a:cubicBezTo>
                      <a:pt x="3551746" y="8103062"/>
                      <a:pt x="3507905" y="8037974"/>
                      <a:pt x="3457180" y="8030193"/>
                    </a:cubicBezTo>
                    <a:cubicBezTo>
                      <a:pt x="3406456" y="8022412"/>
                      <a:pt x="3345108" y="8071490"/>
                      <a:pt x="3294683" y="8061764"/>
                    </a:cubicBezTo>
                    <a:cubicBezTo>
                      <a:pt x="3244258" y="8052039"/>
                      <a:pt x="3205654" y="7983808"/>
                      <a:pt x="3155528" y="7972136"/>
                    </a:cubicBezTo>
                    <a:cubicBezTo>
                      <a:pt x="3105402" y="7960466"/>
                      <a:pt x="3040613" y="8004606"/>
                      <a:pt x="2991086" y="7990990"/>
                    </a:cubicBezTo>
                    <a:cubicBezTo>
                      <a:pt x="2941558" y="7977374"/>
                      <a:pt x="2908341" y="7906300"/>
                      <a:pt x="2859262" y="7890888"/>
                    </a:cubicBezTo>
                    <a:cubicBezTo>
                      <a:pt x="2810184" y="7875477"/>
                      <a:pt x="2742253" y="7914530"/>
                      <a:pt x="2693773" y="7897023"/>
                    </a:cubicBezTo>
                    <a:cubicBezTo>
                      <a:pt x="2645293" y="7879516"/>
                      <a:pt x="2617761" y="7806198"/>
                      <a:pt x="2570029" y="7787045"/>
                    </a:cubicBezTo>
                    <a:cubicBezTo>
                      <a:pt x="2522298" y="7767893"/>
                      <a:pt x="2451523" y="7801560"/>
                      <a:pt x="2404540" y="7780462"/>
                    </a:cubicBezTo>
                    <a:cubicBezTo>
                      <a:pt x="2357556" y="7759364"/>
                      <a:pt x="2335860" y="7684100"/>
                      <a:pt x="2289625" y="7661208"/>
                    </a:cubicBezTo>
                    <a:cubicBezTo>
                      <a:pt x="2243389" y="7638314"/>
                      <a:pt x="2170370" y="7666594"/>
                      <a:pt x="2125182" y="7641905"/>
                    </a:cubicBezTo>
                    <a:cubicBezTo>
                      <a:pt x="2079994" y="7617217"/>
                      <a:pt x="2064133" y="7540606"/>
                      <a:pt x="2019843" y="7514272"/>
                    </a:cubicBezTo>
                    <a:cubicBezTo>
                      <a:pt x="1975553" y="7487937"/>
                      <a:pt x="1900589" y="7510531"/>
                      <a:pt x="1857346" y="7482401"/>
                    </a:cubicBezTo>
                    <a:cubicBezTo>
                      <a:pt x="1814103" y="7454270"/>
                      <a:pt x="1804228" y="7376763"/>
                      <a:pt x="1762032" y="7346986"/>
                    </a:cubicBezTo>
                    <a:cubicBezTo>
                      <a:pt x="1719837" y="7317210"/>
                      <a:pt x="1643526" y="7334118"/>
                      <a:pt x="1602528" y="7302846"/>
                    </a:cubicBezTo>
                    <a:cubicBezTo>
                      <a:pt x="1561529" y="7271573"/>
                      <a:pt x="1557639" y="7193467"/>
                      <a:pt x="1517838" y="7160548"/>
                    </a:cubicBezTo>
                    <a:cubicBezTo>
                      <a:pt x="1478036" y="7127630"/>
                      <a:pt x="1400678" y="7138703"/>
                      <a:pt x="1362074" y="7104288"/>
                    </a:cubicBezTo>
                    <a:cubicBezTo>
                      <a:pt x="1323469" y="7069873"/>
                      <a:pt x="1325564" y="6991767"/>
                      <a:pt x="1288456" y="6956006"/>
                    </a:cubicBezTo>
                    <a:cubicBezTo>
                      <a:pt x="1251348" y="6920244"/>
                      <a:pt x="1173242" y="6925331"/>
                      <a:pt x="1137480" y="6888074"/>
                    </a:cubicBezTo>
                    <a:cubicBezTo>
                      <a:pt x="1101719" y="6850816"/>
                      <a:pt x="1109649" y="6773159"/>
                      <a:pt x="1075384" y="6734554"/>
                    </a:cubicBezTo>
                    <a:cubicBezTo>
                      <a:pt x="1041119" y="6695950"/>
                      <a:pt x="962863" y="6695202"/>
                      <a:pt x="929945" y="6655400"/>
                    </a:cubicBezTo>
                    <a:cubicBezTo>
                      <a:pt x="897026" y="6615600"/>
                      <a:pt x="911092" y="6538690"/>
                      <a:pt x="879669" y="6497692"/>
                    </a:cubicBezTo>
                    <a:cubicBezTo>
                      <a:pt x="848247" y="6456693"/>
                      <a:pt x="770440" y="6449810"/>
                      <a:pt x="740664" y="6407615"/>
                    </a:cubicBezTo>
                    <a:cubicBezTo>
                      <a:pt x="710888" y="6365420"/>
                      <a:pt x="730639" y="6289857"/>
                      <a:pt x="702658" y="6246464"/>
                    </a:cubicBezTo>
                    <a:cubicBezTo>
                      <a:pt x="674678" y="6203072"/>
                      <a:pt x="597469" y="6190353"/>
                      <a:pt x="570985" y="6146063"/>
                    </a:cubicBezTo>
                    <a:cubicBezTo>
                      <a:pt x="544500" y="6101773"/>
                      <a:pt x="570087" y="6027856"/>
                      <a:pt x="545398" y="5982518"/>
                    </a:cubicBezTo>
                    <a:cubicBezTo>
                      <a:pt x="520709" y="5937181"/>
                      <a:pt x="444847" y="5918627"/>
                      <a:pt x="421804" y="5872392"/>
                    </a:cubicBezTo>
                    <a:cubicBezTo>
                      <a:pt x="398762" y="5826156"/>
                      <a:pt x="430034" y="5754484"/>
                      <a:pt x="408787" y="5707351"/>
                    </a:cubicBezTo>
                    <a:cubicBezTo>
                      <a:pt x="387539" y="5660218"/>
                      <a:pt x="313473" y="5635828"/>
                      <a:pt x="294021" y="5587947"/>
                    </a:cubicBezTo>
                    <a:cubicBezTo>
                      <a:pt x="274569" y="5540066"/>
                      <a:pt x="311229" y="5471086"/>
                      <a:pt x="293722" y="5422457"/>
                    </a:cubicBezTo>
                    <a:cubicBezTo>
                      <a:pt x="276215" y="5373827"/>
                      <a:pt x="204094" y="5343902"/>
                      <a:pt x="188533" y="5294524"/>
                    </a:cubicBezTo>
                    <a:cubicBezTo>
                      <a:pt x="172971" y="5245146"/>
                      <a:pt x="214718" y="5179310"/>
                      <a:pt x="201102" y="5129483"/>
                    </a:cubicBezTo>
                    <a:cubicBezTo>
                      <a:pt x="187485" y="5079657"/>
                      <a:pt x="117908" y="5044195"/>
                      <a:pt x="106087" y="4993919"/>
                    </a:cubicBezTo>
                    <a:cubicBezTo>
                      <a:pt x="94266" y="4943644"/>
                      <a:pt x="141100" y="4881099"/>
                      <a:pt x="131374" y="4830225"/>
                    </a:cubicBezTo>
                    <a:cubicBezTo>
                      <a:pt x="121648" y="4779351"/>
                      <a:pt x="54914" y="4738951"/>
                      <a:pt x="47133" y="4687778"/>
                    </a:cubicBezTo>
                    <a:cubicBezTo>
                      <a:pt x="39352" y="4636605"/>
                      <a:pt x="90675" y="4577950"/>
                      <a:pt x="84840" y="4526628"/>
                    </a:cubicBezTo>
                    <a:cubicBezTo>
                      <a:pt x="79004" y="4475305"/>
                      <a:pt x="15561" y="4429668"/>
                      <a:pt x="11671" y="4378046"/>
                    </a:cubicBezTo>
                    <a:cubicBezTo>
                      <a:pt x="7781" y="4326424"/>
                      <a:pt x="63592" y="4271959"/>
                      <a:pt x="61647" y="4220187"/>
                    </a:cubicBezTo>
                    <a:cubicBezTo>
                      <a:pt x="59702" y="4168415"/>
                      <a:pt x="0" y="4118290"/>
                      <a:pt x="0" y="4066518"/>
                    </a:cubicBezTo>
                    <a:cubicBezTo>
                      <a:pt x="0" y="4014746"/>
                      <a:pt x="59702" y="3964172"/>
                      <a:pt x="61647" y="3912849"/>
                    </a:cubicBezTo>
                    <a:cubicBezTo>
                      <a:pt x="63592" y="3861526"/>
                      <a:pt x="7930" y="3806163"/>
                      <a:pt x="11671" y="3754990"/>
                    </a:cubicBezTo>
                    <a:cubicBezTo>
                      <a:pt x="15412" y="3703817"/>
                      <a:pt x="79004" y="3657582"/>
                      <a:pt x="84840" y="3606409"/>
                    </a:cubicBezTo>
                    <a:cubicBezTo>
                      <a:pt x="90675" y="3555235"/>
                      <a:pt x="39352" y="3495982"/>
                      <a:pt x="47133" y="3445258"/>
                    </a:cubicBezTo>
                    <a:cubicBezTo>
                      <a:pt x="54914" y="3394534"/>
                      <a:pt x="121648" y="3353236"/>
                      <a:pt x="131374" y="3302661"/>
                    </a:cubicBezTo>
                    <a:cubicBezTo>
                      <a:pt x="141100" y="3252087"/>
                      <a:pt x="94416" y="3189093"/>
                      <a:pt x="106087" y="3138967"/>
                    </a:cubicBezTo>
                    <a:cubicBezTo>
                      <a:pt x="117758" y="3088842"/>
                      <a:pt x="187485" y="3052930"/>
                      <a:pt x="201102" y="3003403"/>
                    </a:cubicBezTo>
                    <a:cubicBezTo>
                      <a:pt x="214718" y="2953876"/>
                      <a:pt x="172971" y="2887441"/>
                      <a:pt x="188533" y="2838362"/>
                    </a:cubicBezTo>
                    <a:cubicBezTo>
                      <a:pt x="204094" y="2789284"/>
                      <a:pt x="276365" y="2758909"/>
                      <a:pt x="293722" y="2710429"/>
                    </a:cubicBezTo>
                    <a:cubicBezTo>
                      <a:pt x="311079" y="2661950"/>
                      <a:pt x="274719" y="2592671"/>
                      <a:pt x="294021" y="2544790"/>
                    </a:cubicBezTo>
                    <a:cubicBezTo>
                      <a:pt x="313323" y="2496909"/>
                      <a:pt x="387689" y="2472370"/>
                      <a:pt x="408787" y="2425386"/>
                    </a:cubicBezTo>
                    <a:cubicBezTo>
                      <a:pt x="429884" y="2378403"/>
                      <a:pt x="398911" y="2306431"/>
                      <a:pt x="421804" y="2260345"/>
                    </a:cubicBezTo>
                    <a:cubicBezTo>
                      <a:pt x="444698" y="2214260"/>
                      <a:pt x="520709" y="2195406"/>
                      <a:pt x="545398" y="2150069"/>
                    </a:cubicBezTo>
                    <a:cubicBezTo>
                      <a:pt x="570087" y="2104731"/>
                      <a:pt x="544650" y="2030814"/>
                      <a:pt x="570985" y="1986524"/>
                    </a:cubicBezTo>
                    <a:cubicBezTo>
                      <a:pt x="597319" y="1942234"/>
                      <a:pt x="674528" y="1929366"/>
                      <a:pt x="702658" y="1886123"/>
                    </a:cubicBezTo>
                    <a:cubicBezTo>
                      <a:pt x="730789" y="1842880"/>
                      <a:pt x="711037" y="1767168"/>
                      <a:pt x="740664" y="1724972"/>
                    </a:cubicBezTo>
                    <a:cubicBezTo>
                      <a:pt x="770291" y="1682777"/>
                      <a:pt x="848247" y="1675894"/>
                      <a:pt x="879669" y="1634896"/>
                    </a:cubicBezTo>
                    <a:cubicBezTo>
                      <a:pt x="911092" y="1593897"/>
                      <a:pt x="897026" y="1516838"/>
                      <a:pt x="929945" y="1477187"/>
                    </a:cubicBezTo>
                    <a:cubicBezTo>
                      <a:pt x="962863" y="1437535"/>
                      <a:pt x="1040970" y="1436487"/>
                      <a:pt x="1075384" y="1398033"/>
                    </a:cubicBezTo>
                    <a:cubicBezTo>
                      <a:pt x="1109799" y="1359578"/>
                      <a:pt x="1101719" y="1281771"/>
                      <a:pt x="1137480" y="1244513"/>
                    </a:cubicBezTo>
                    <a:cubicBezTo>
                      <a:pt x="1173242" y="1207256"/>
                      <a:pt x="1251348" y="1212343"/>
                      <a:pt x="1288456" y="1176582"/>
                    </a:cubicBezTo>
                    <a:cubicBezTo>
                      <a:pt x="1325564" y="1140820"/>
                      <a:pt x="1323619" y="1062564"/>
                      <a:pt x="1362074" y="1028299"/>
                    </a:cubicBezTo>
                    <a:cubicBezTo>
                      <a:pt x="1400528" y="994034"/>
                      <a:pt x="1478036" y="1004957"/>
                      <a:pt x="1517838" y="972039"/>
                    </a:cubicBezTo>
                    <a:cubicBezTo>
                      <a:pt x="1557639" y="939120"/>
                      <a:pt x="1561529" y="861164"/>
                      <a:pt x="1602528" y="829741"/>
                    </a:cubicBezTo>
                    <a:cubicBezTo>
                      <a:pt x="1643526" y="798319"/>
                      <a:pt x="1719837" y="815227"/>
                      <a:pt x="1762032" y="785601"/>
                    </a:cubicBezTo>
                    <a:cubicBezTo>
                      <a:pt x="1804228" y="755974"/>
                      <a:pt x="1813954" y="678317"/>
                      <a:pt x="1857346" y="650186"/>
                    </a:cubicBezTo>
                    <a:cubicBezTo>
                      <a:pt x="1900738" y="622056"/>
                      <a:pt x="1975403" y="644800"/>
                      <a:pt x="2019843" y="618316"/>
                    </a:cubicBezTo>
                    <a:cubicBezTo>
                      <a:pt x="2064283" y="591831"/>
                      <a:pt x="2079844" y="515371"/>
                      <a:pt x="2125182" y="490682"/>
                    </a:cubicBezTo>
                    <a:cubicBezTo>
                      <a:pt x="2170520" y="465993"/>
                      <a:pt x="2243389" y="494273"/>
                      <a:pt x="2289625" y="471380"/>
                    </a:cubicBezTo>
                    <a:cubicBezTo>
                      <a:pt x="2335860" y="448486"/>
                      <a:pt x="2357406" y="373373"/>
                      <a:pt x="2404540" y="352125"/>
                    </a:cubicBezTo>
                    <a:cubicBezTo>
                      <a:pt x="2451673" y="330878"/>
                      <a:pt x="2521998" y="364844"/>
                      <a:pt x="2570029" y="345542"/>
                    </a:cubicBezTo>
                    <a:cubicBezTo>
                      <a:pt x="2618060" y="326239"/>
                      <a:pt x="2645143" y="252921"/>
                      <a:pt x="2693773" y="235564"/>
                    </a:cubicBezTo>
                    <a:cubicBezTo>
                      <a:pt x="2742402" y="218207"/>
                      <a:pt x="2809885" y="257260"/>
                      <a:pt x="2859262" y="241699"/>
                    </a:cubicBezTo>
                    <a:cubicBezTo>
                      <a:pt x="2908640" y="226138"/>
                      <a:pt x="2941259" y="155213"/>
                      <a:pt x="2991086" y="141597"/>
                    </a:cubicBezTo>
                    <a:cubicBezTo>
                      <a:pt x="3040912" y="127981"/>
                      <a:pt x="3105253" y="172271"/>
                      <a:pt x="3155528" y="160450"/>
                    </a:cubicBezTo>
                    <a:cubicBezTo>
                      <a:pt x="3205803" y="148630"/>
                      <a:pt x="3243809" y="80549"/>
                      <a:pt x="3294683" y="70823"/>
                    </a:cubicBezTo>
                    <a:cubicBezTo>
                      <a:pt x="3345557" y="61097"/>
                      <a:pt x="3406007" y="110175"/>
                      <a:pt x="3457180" y="102394"/>
                    </a:cubicBezTo>
                    <a:cubicBezTo>
                      <a:pt x="3508353" y="94614"/>
                      <a:pt x="3551447" y="29525"/>
                      <a:pt x="3602769" y="23689"/>
                    </a:cubicBezTo>
                    <a:cubicBezTo>
                      <a:pt x="3654092" y="17854"/>
                      <a:pt x="3710802" y="71421"/>
                      <a:pt x="3762424" y="67531"/>
                    </a:cubicBezTo>
                    <a:cubicBezTo>
                      <a:pt x="3814046" y="63640"/>
                      <a:pt x="3861927" y="1993"/>
                      <a:pt x="3913699" y="48"/>
                    </a:cubicBezTo>
                    <a:cubicBezTo>
                      <a:pt x="3965470" y="-1897"/>
                      <a:pt x="4017691" y="55860"/>
                      <a:pt x="4069612" y="55860"/>
                    </a:cubicBezTo>
                    <a:cubicBezTo>
                      <a:pt x="4121534" y="55860"/>
                      <a:pt x="4174203" y="-1897"/>
                      <a:pt x="4225526" y="48"/>
                    </a:cubicBezTo>
                    <a:cubicBezTo>
                      <a:pt x="4276848" y="1993"/>
                      <a:pt x="4325478" y="63640"/>
                      <a:pt x="4376801" y="67531"/>
                    </a:cubicBezTo>
                    <a:cubicBezTo>
                      <a:pt x="4428124" y="71421"/>
                      <a:pt x="4485431" y="17854"/>
                      <a:pt x="4536455" y="23689"/>
                    </a:cubicBezTo>
                    <a:cubicBezTo>
                      <a:pt x="4587478" y="29525"/>
                      <a:pt x="4631320" y="94614"/>
                      <a:pt x="4682044" y="102394"/>
                    </a:cubicBezTo>
                    <a:cubicBezTo>
                      <a:pt x="4732768" y="110175"/>
                      <a:pt x="4794116" y="61097"/>
                      <a:pt x="4844541" y="70823"/>
                    </a:cubicBezTo>
                    <a:cubicBezTo>
                      <a:pt x="4894967" y="80549"/>
                      <a:pt x="4933571" y="148779"/>
                      <a:pt x="4983696" y="160450"/>
                    </a:cubicBezTo>
                    <a:cubicBezTo>
                      <a:pt x="5033822" y="172122"/>
                      <a:pt x="5098612" y="127981"/>
                      <a:pt x="5148139" y="141597"/>
                    </a:cubicBezTo>
                    <a:cubicBezTo>
                      <a:pt x="5197666" y="155213"/>
                      <a:pt x="5230884" y="226287"/>
                      <a:pt x="5279962" y="241699"/>
                    </a:cubicBezTo>
                    <a:cubicBezTo>
                      <a:pt x="5329040" y="257111"/>
                      <a:pt x="5396972" y="218058"/>
                      <a:pt x="5445452" y="235564"/>
                    </a:cubicBezTo>
                    <a:cubicBezTo>
                      <a:pt x="5493932" y="253071"/>
                      <a:pt x="5521463" y="326389"/>
                      <a:pt x="5569195" y="345542"/>
                    </a:cubicBezTo>
                    <a:cubicBezTo>
                      <a:pt x="5616927" y="364694"/>
                      <a:pt x="5687701" y="331028"/>
                      <a:pt x="5734685" y="352125"/>
                    </a:cubicBezTo>
                    <a:cubicBezTo>
                      <a:pt x="5781668" y="373223"/>
                      <a:pt x="5803365" y="448486"/>
                      <a:pt x="5849600" y="471380"/>
                    </a:cubicBezTo>
                    <a:cubicBezTo>
                      <a:pt x="5895835" y="494273"/>
                      <a:pt x="5968854" y="465993"/>
                      <a:pt x="6014042" y="490682"/>
                    </a:cubicBezTo>
                    <a:cubicBezTo>
                      <a:pt x="6059230" y="515371"/>
                      <a:pt x="6075091" y="591981"/>
                      <a:pt x="6119381" y="618316"/>
                    </a:cubicBezTo>
                    <a:cubicBezTo>
                      <a:pt x="6163671" y="644650"/>
                      <a:pt x="6238636" y="622056"/>
                      <a:pt x="6281878" y="650186"/>
                    </a:cubicBezTo>
                    <a:cubicBezTo>
                      <a:pt x="6325121" y="678317"/>
                      <a:pt x="6334997" y="755825"/>
                      <a:pt x="6377192" y="785601"/>
                    </a:cubicBezTo>
                    <a:cubicBezTo>
                      <a:pt x="6419387" y="815377"/>
                      <a:pt x="6495698" y="798469"/>
                      <a:pt x="6536696" y="829741"/>
                    </a:cubicBezTo>
                    <a:cubicBezTo>
                      <a:pt x="6577695" y="861014"/>
                      <a:pt x="6581585" y="939120"/>
                      <a:pt x="6621387" y="972039"/>
                    </a:cubicBezTo>
                    <a:cubicBezTo>
                      <a:pt x="6661188" y="1004957"/>
                      <a:pt x="6738546" y="993885"/>
                      <a:pt x="6777151" y="1028299"/>
                    </a:cubicBezTo>
                    <a:cubicBezTo>
                      <a:pt x="6815755" y="1062714"/>
                      <a:pt x="6813660" y="1140820"/>
                      <a:pt x="6850768" y="1176582"/>
                    </a:cubicBezTo>
                    <a:cubicBezTo>
                      <a:pt x="6887876" y="1212343"/>
                      <a:pt x="6965982" y="1207256"/>
                      <a:pt x="7001744" y="1244513"/>
                    </a:cubicBezTo>
                    <a:cubicBezTo>
                      <a:pt x="7037505" y="1281771"/>
                      <a:pt x="7029575" y="1359428"/>
                      <a:pt x="7063840" y="1398033"/>
                    </a:cubicBezTo>
                    <a:cubicBezTo>
                      <a:pt x="7098105" y="1436637"/>
                      <a:pt x="7176361" y="1437385"/>
                      <a:pt x="7209279" y="1477187"/>
                    </a:cubicBezTo>
                    <a:cubicBezTo>
                      <a:pt x="7242198" y="1516988"/>
                      <a:pt x="7228133" y="1593897"/>
                      <a:pt x="7259555" y="1634896"/>
                    </a:cubicBezTo>
                    <a:cubicBezTo>
                      <a:pt x="7290977" y="1675894"/>
                      <a:pt x="7368784" y="1682777"/>
                      <a:pt x="7398560" y="1724972"/>
                    </a:cubicBezTo>
                    <a:cubicBezTo>
                      <a:pt x="7428337" y="1767168"/>
                      <a:pt x="7408586" y="1842730"/>
                      <a:pt x="7436566" y="1886123"/>
                    </a:cubicBezTo>
                    <a:cubicBezTo>
                      <a:pt x="7464547" y="1929515"/>
                      <a:pt x="7541755" y="1942234"/>
                      <a:pt x="7568239" y="1986524"/>
                    </a:cubicBezTo>
                    <a:cubicBezTo>
                      <a:pt x="7594724" y="2030814"/>
                      <a:pt x="7569137" y="2104731"/>
                      <a:pt x="7593826" y="2150069"/>
                    </a:cubicBezTo>
                    <a:cubicBezTo>
                      <a:pt x="7618515" y="2195406"/>
                      <a:pt x="7694377" y="2213960"/>
                      <a:pt x="7717420" y="2260196"/>
                    </a:cubicBezTo>
                    <a:cubicBezTo>
                      <a:pt x="7740463" y="2306431"/>
                      <a:pt x="7709190" y="2378103"/>
                      <a:pt x="7730438" y="2425236"/>
                    </a:cubicBezTo>
                    <a:cubicBezTo>
                      <a:pt x="7751685" y="2472370"/>
                      <a:pt x="7825751" y="2496759"/>
                      <a:pt x="7845203" y="2544641"/>
                    </a:cubicBezTo>
                    <a:cubicBezTo>
                      <a:pt x="7864655" y="2592522"/>
                      <a:pt x="7827995" y="2661501"/>
                      <a:pt x="7845503" y="2710130"/>
                    </a:cubicBezTo>
                    <a:cubicBezTo>
                      <a:pt x="7863009" y="2758760"/>
                      <a:pt x="7935130" y="2788686"/>
                      <a:pt x="7950691" y="2838063"/>
                    </a:cubicBezTo>
                    <a:cubicBezTo>
                      <a:pt x="7966253" y="2887441"/>
                      <a:pt x="7924506" y="2953278"/>
                      <a:pt x="7938123" y="3003104"/>
                    </a:cubicBezTo>
                    <a:cubicBezTo>
                      <a:pt x="7951739" y="3052930"/>
                      <a:pt x="8021317" y="3088393"/>
                      <a:pt x="8033137" y="3138668"/>
                    </a:cubicBezTo>
                    <a:cubicBezTo>
                      <a:pt x="8044958" y="3188943"/>
                      <a:pt x="7998124" y="3251488"/>
                      <a:pt x="8007850" y="3302362"/>
                    </a:cubicBezTo>
                    <a:cubicBezTo>
                      <a:pt x="8017576" y="3353236"/>
                      <a:pt x="8084310" y="3393636"/>
                      <a:pt x="8092091" y="3444809"/>
                    </a:cubicBezTo>
                    <a:cubicBezTo>
                      <a:pt x="8099872" y="3495982"/>
                      <a:pt x="8048549" y="3554637"/>
                      <a:pt x="8054384" y="3605960"/>
                    </a:cubicBezTo>
                    <a:cubicBezTo>
                      <a:pt x="8060220" y="3657282"/>
                      <a:pt x="8123663" y="3702919"/>
                      <a:pt x="8127553" y="3754541"/>
                    </a:cubicBezTo>
                    <a:cubicBezTo>
                      <a:pt x="8131444" y="3806163"/>
                      <a:pt x="8075632" y="3860628"/>
                      <a:pt x="8077577" y="3912400"/>
                    </a:cubicBezTo>
                    <a:cubicBezTo>
                      <a:pt x="8079522" y="3964172"/>
                      <a:pt x="8139225" y="4014298"/>
                      <a:pt x="8139225" y="4066069"/>
                    </a:cubicBezTo>
                    <a:close/>
                  </a:path>
                </a:pathLst>
              </a:custGeom>
              <a:noFill/>
              <a:ln w="25400" cap="flat">
                <a:solidFill>
                  <a:srgbClr val="BD434F">
                    <a:alpha val="65000"/>
                  </a:srgbClr>
                </a:solidFill>
                <a:prstDash val="solid"/>
                <a:miter/>
              </a:ln>
            </p:spPr>
            <p:txBody>
              <a:bodyPr/>
              <a:lstStyle/>
              <a:p>
                <a:endParaRPr lang="en-US"/>
              </a:p>
            </p:txBody>
          </p:sp>
        </p:grpSp>
      </p:grpSp>
      <p:grpSp>
        <p:nvGrpSpPr>
          <p:cNvPr id="7" name="Group 6">
            <a:extLst>
              <a:ext uri="{FF2B5EF4-FFF2-40B4-BE49-F238E27FC236}">
                <a16:creationId xmlns:a16="http://schemas.microsoft.com/office/drawing/2014/main" id="{83BADA19-CCA2-28E7-716F-3B34B02990D7}"/>
              </a:ext>
            </a:extLst>
          </p:cNvPr>
          <p:cNvGrpSpPr>
            <a:grpSpLocks noChangeAspect="1"/>
          </p:cNvGrpSpPr>
          <p:nvPr/>
        </p:nvGrpSpPr>
        <p:grpSpPr>
          <a:xfrm>
            <a:off x="4640443" y="1295584"/>
            <a:ext cx="2835274" cy="2834640"/>
            <a:chOff x="1117539" y="1501593"/>
            <a:chExt cx="4275413" cy="4274457"/>
          </a:xfrm>
        </p:grpSpPr>
        <p:pic>
          <p:nvPicPr>
            <p:cNvPr id="8" name="Picture 7">
              <a:extLst>
                <a:ext uri="{FF2B5EF4-FFF2-40B4-BE49-F238E27FC236}">
                  <a16:creationId xmlns:a16="http://schemas.microsoft.com/office/drawing/2014/main" id="{BCDC8B1F-0AF9-102C-62D6-534B3CB6CB93}"/>
                </a:ext>
              </a:extLst>
            </p:cNvPr>
            <p:cNvPicPr>
              <a:picLocks noChangeAspect="1"/>
            </p:cNvPicPr>
            <p:nvPr/>
          </p:nvPicPr>
          <p:blipFill>
            <a:blip r:embed="rId4"/>
            <a:srcRect l="852" r="852"/>
            <a:stretch/>
          </p:blipFill>
          <p:spPr>
            <a:xfrm>
              <a:off x="1521998" y="1875536"/>
              <a:ext cx="3465639" cy="3525697"/>
            </a:xfrm>
            <a:prstGeom prst="ellipse">
              <a:avLst/>
            </a:prstGeom>
            <a:ln w="63500">
              <a:solidFill>
                <a:srgbClr val="833177"/>
              </a:solidFill>
            </a:ln>
          </p:spPr>
        </p:pic>
        <p:grpSp>
          <p:nvGrpSpPr>
            <p:cNvPr id="11" name="Group 10">
              <a:extLst>
                <a:ext uri="{FF2B5EF4-FFF2-40B4-BE49-F238E27FC236}">
                  <a16:creationId xmlns:a16="http://schemas.microsoft.com/office/drawing/2014/main" id="{9C0B751D-BB89-B6D1-6D86-39F4451D341F}"/>
                </a:ext>
              </a:extLst>
            </p:cNvPr>
            <p:cNvGrpSpPr>
              <a:grpSpLocks noChangeAspect="1"/>
            </p:cNvGrpSpPr>
            <p:nvPr/>
          </p:nvGrpSpPr>
          <p:grpSpPr>
            <a:xfrm>
              <a:off x="1117539" y="1501593"/>
              <a:ext cx="4275413" cy="4274457"/>
              <a:chOff x="1596469" y="-970650"/>
              <a:chExt cx="9000870" cy="8998856"/>
            </a:xfrm>
          </p:grpSpPr>
          <p:sp>
            <p:nvSpPr>
              <p:cNvPr id="12" name="Oval 11">
                <a:extLst>
                  <a:ext uri="{FF2B5EF4-FFF2-40B4-BE49-F238E27FC236}">
                    <a16:creationId xmlns:a16="http://schemas.microsoft.com/office/drawing/2014/main" id="{24FED2DE-A9C7-2072-B474-29D3DBAD46AF}"/>
                  </a:ext>
                </a:extLst>
              </p:cNvPr>
              <p:cNvSpPr>
                <a:spLocks noChangeAspect="1"/>
              </p:cNvSpPr>
              <p:nvPr/>
            </p:nvSpPr>
            <p:spPr>
              <a:xfrm>
                <a:off x="1596469" y="-970650"/>
                <a:ext cx="9000870" cy="8998856"/>
              </a:xfrm>
              <a:prstGeom prst="ellipse">
                <a:avLst/>
              </a:prstGeom>
              <a:noFill/>
              <a:ln w="41275" cap="rnd">
                <a:solidFill>
                  <a:srgbClr val="833177">
                    <a:alpha val="15000"/>
                  </a:srgb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raphic 6">
                <a:extLst>
                  <a:ext uri="{FF2B5EF4-FFF2-40B4-BE49-F238E27FC236}">
                    <a16:creationId xmlns:a16="http://schemas.microsoft.com/office/drawing/2014/main" id="{A5E7E087-3374-1B6C-04A6-45DDE6F2B745}"/>
                  </a:ext>
                </a:extLst>
              </p:cNvPr>
              <p:cNvSpPr>
                <a:spLocks noChangeAspect="1"/>
              </p:cNvSpPr>
              <p:nvPr/>
            </p:nvSpPr>
            <p:spPr>
              <a:xfrm>
                <a:off x="1890666" y="-674028"/>
                <a:ext cx="8412480" cy="8405615"/>
              </a:xfrm>
              <a:custGeom>
                <a:avLst/>
                <a:gdLst>
                  <a:gd name="csX0" fmla="*/ 8139225 w 8139224"/>
                  <a:gd name="csY0" fmla="*/ 4066069 h 8132587"/>
                  <a:gd name="csX1" fmla="*/ 8077577 w 8139224"/>
                  <a:gd name="csY1" fmla="*/ 4219738 h 8132587"/>
                  <a:gd name="csX2" fmla="*/ 8127553 w 8139224"/>
                  <a:gd name="csY2" fmla="*/ 4377597 h 8132587"/>
                  <a:gd name="csX3" fmla="*/ 8054384 w 8139224"/>
                  <a:gd name="csY3" fmla="*/ 4526179 h 8132587"/>
                  <a:gd name="csX4" fmla="*/ 8092091 w 8139224"/>
                  <a:gd name="csY4" fmla="*/ 4687329 h 8132587"/>
                  <a:gd name="csX5" fmla="*/ 8007850 w 8139224"/>
                  <a:gd name="csY5" fmla="*/ 4829926 h 8132587"/>
                  <a:gd name="csX6" fmla="*/ 8033137 w 8139224"/>
                  <a:gd name="csY6" fmla="*/ 4993620 h 8132587"/>
                  <a:gd name="csX7" fmla="*/ 7938123 w 8139224"/>
                  <a:gd name="csY7" fmla="*/ 5129184 h 8132587"/>
                  <a:gd name="csX8" fmla="*/ 7950691 w 8139224"/>
                  <a:gd name="csY8" fmla="*/ 5294225 h 8132587"/>
                  <a:gd name="csX9" fmla="*/ 7845503 w 8139224"/>
                  <a:gd name="csY9" fmla="*/ 5422158 h 8132587"/>
                  <a:gd name="csX10" fmla="*/ 7845203 w 8139224"/>
                  <a:gd name="csY10" fmla="*/ 5587797 h 8132587"/>
                  <a:gd name="csX11" fmla="*/ 7730438 w 8139224"/>
                  <a:gd name="csY11" fmla="*/ 5707201 h 8132587"/>
                  <a:gd name="csX12" fmla="*/ 7717420 w 8139224"/>
                  <a:gd name="csY12" fmla="*/ 5872242 h 8132587"/>
                  <a:gd name="csX13" fmla="*/ 7593826 w 8139224"/>
                  <a:gd name="csY13" fmla="*/ 5982518 h 8132587"/>
                  <a:gd name="csX14" fmla="*/ 7568239 w 8139224"/>
                  <a:gd name="csY14" fmla="*/ 6146063 h 8132587"/>
                  <a:gd name="csX15" fmla="*/ 7436566 w 8139224"/>
                  <a:gd name="csY15" fmla="*/ 6246464 h 8132587"/>
                  <a:gd name="csX16" fmla="*/ 7398560 w 8139224"/>
                  <a:gd name="csY16" fmla="*/ 6407615 h 8132587"/>
                  <a:gd name="csX17" fmla="*/ 7259555 w 8139224"/>
                  <a:gd name="csY17" fmla="*/ 6497692 h 8132587"/>
                  <a:gd name="csX18" fmla="*/ 7209279 w 8139224"/>
                  <a:gd name="csY18" fmla="*/ 6655400 h 8132587"/>
                  <a:gd name="csX19" fmla="*/ 7063840 w 8139224"/>
                  <a:gd name="csY19" fmla="*/ 6734554 h 8132587"/>
                  <a:gd name="csX20" fmla="*/ 7001744 w 8139224"/>
                  <a:gd name="csY20" fmla="*/ 6888074 h 8132587"/>
                  <a:gd name="csX21" fmla="*/ 6850768 w 8139224"/>
                  <a:gd name="csY21" fmla="*/ 6956006 h 8132587"/>
                  <a:gd name="csX22" fmla="*/ 6777151 w 8139224"/>
                  <a:gd name="csY22" fmla="*/ 7104288 h 8132587"/>
                  <a:gd name="csX23" fmla="*/ 6621387 w 8139224"/>
                  <a:gd name="csY23" fmla="*/ 7160548 h 8132587"/>
                  <a:gd name="csX24" fmla="*/ 6536696 w 8139224"/>
                  <a:gd name="csY24" fmla="*/ 7302846 h 8132587"/>
                  <a:gd name="csX25" fmla="*/ 6377192 w 8139224"/>
                  <a:gd name="csY25" fmla="*/ 7346986 h 8132587"/>
                  <a:gd name="csX26" fmla="*/ 6281878 w 8139224"/>
                  <a:gd name="csY26" fmla="*/ 7482401 h 8132587"/>
                  <a:gd name="csX27" fmla="*/ 6119381 w 8139224"/>
                  <a:gd name="csY27" fmla="*/ 7514272 h 8132587"/>
                  <a:gd name="csX28" fmla="*/ 6014042 w 8139224"/>
                  <a:gd name="csY28" fmla="*/ 7641905 h 8132587"/>
                  <a:gd name="csX29" fmla="*/ 5849600 w 8139224"/>
                  <a:gd name="csY29" fmla="*/ 7661208 h 8132587"/>
                  <a:gd name="csX30" fmla="*/ 5734685 w 8139224"/>
                  <a:gd name="csY30" fmla="*/ 7780462 h 8132587"/>
                  <a:gd name="csX31" fmla="*/ 5569195 w 8139224"/>
                  <a:gd name="csY31" fmla="*/ 7787045 h 8132587"/>
                  <a:gd name="csX32" fmla="*/ 5445452 w 8139224"/>
                  <a:gd name="csY32" fmla="*/ 7897023 h 8132587"/>
                  <a:gd name="csX33" fmla="*/ 5279962 w 8139224"/>
                  <a:gd name="csY33" fmla="*/ 7890888 h 8132587"/>
                  <a:gd name="csX34" fmla="*/ 5148139 w 8139224"/>
                  <a:gd name="csY34" fmla="*/ 7990990 h 8132587"/>
                  <a:gd name="csX35" fmla="*/ 4983696 w 8139224"/>
                  <a:gd name="csY35" fmla="*/ 7972136 h 8132587"/>
                  <a:gd name="csX36" fmla="*/ 4844541 w 8139224"/>
                  <a:gd name="csY36" fmla="*/ 8061764 h 8132587"/>
                  <a:gd name="csX37" fmla="*/ 4682044 w 8139224"/>
                  <a:gd name="csY37" fmla="*/ 8030193 h 8132587"/>
                  <a:gd name="csX38" fmla="*/ 4536455 w 8139224"/>
                  <a:gd name="csY38" fmla="*/ 8108898 h 8132587"/>
                  <a:gd name="csX39" fmla="*/ 4376801 w 8139224"/>
                  <a:gd name="csY39" fmla="*/ 8065056 h 8132587"/>
                  <a:gd name="csX40" fmla="*/ 4225526 w 8139224"/>
                  <a:gd name="csY40" fmla="*/ 8132539 h 8132587"/>
                  <a:gd name="csX41" fmla="*/ 4069612 w 8139224"/>
                  <a:gd name="csY41" fmla="*/ 8076727 h 8132587"/>
                  <a:gd name="csX42" fmla="*/ 3913699 w 8139224"/>
                  <a:gd name="csY42" fmla="*/ 8132539 h 8132587"/>
                  <a:gd name="csX43" fmla="*/ 3762424 w 8139224"/>
                  <a:gd name="csY43" fmla="*/ 8065056 h 8132587"/>
                  <a:gd name="csX44" fmla="*/ 3602769 w 8139224"/>
                  <a:gd name="csY44" fmla="*/ 8108898 h 8132587"/>
                  <a:gd name="csX45" fmla="*/ 3457180 w 8139224"/>
                  <a:gd name="csY45" fmla="*/ 8030193 h 8132587"/>
                  <a:gd name="csX46" fmla="*/ 3294683 w 8139224"/>
                  <a:gd name="csY46" fmla="*/ 8061764 h 8132587"/>
                  <a:gd name="csX47" fmla="*/ 3155528 w 8139224"/>
                  <a:gd name="csY47" fmla="*/ 7972136 h 8132587"/>
                  <a:gd name="csX48" fmla="*/ 2991086 w 8139224"/>
                  <a:gd name="csY48" fmla="*/ 7990990 h 8132587"/>
                  <a:gd name="csX49" fmla="*/ 2859262 w 8139224"/>
                  <a:gd name="csY49" fmla="*/ 7890888 h 8132587"/>
                  <a:gd name="csX50" fmla="*/ 2693773 w 8139224"/>
                  <a:gd name="csY50" fmla="*/ 7897023 h 8132587"/>
                  <a:gd name="csX51" fmla="*/ 2570029 w 8139224"/>
                  <a:gd name="csY51" fmla="*/ 7787045 h 8132587"/>
                  <a:gd name="csX52" fmla="*/ 2404540 w 8139224"/>
                  <a:gd name="csY52" fmla="*/ 7780462 h 8132587"/>
                  <a:gd name="csX53" fmla="*/ 2289625 w 8139224"/>
                  <a:gd name="csY53" fmla="*/ 7661208 h 8132587"/>
                  <a:gd name="csX54" fmla="*/ 2125182 w 8139224"/>
                  <a:gd name="csY54" fmla="*/ 7641905 h 8132587"/>
                  <a:gd name="csX55" fmla="*/ 2019843 w 8139224"/>
                  <a:gd name="csY55" fmla="*/ 7514272 h 8132587"/>
                  <a:gd name="csX56" fmla="*/ 1857346 w 8139224"/>
                  <a:gd name="csY56" fmla="*/ 7482401 h 8132587"/>
                  <a:gd name="csX57" fmla="*/ 1762032 w 8139224"/>
                  <a:gd name="csY57" fmla="*/ 7346986 h 8132587"/>
                  <a:gd name="csX58" fmla="*/ 1602528 w 8139224"/>
                  <a:gd name="csY58" fmla="*/ 7302846 h 8132587"/>
                  <a:gd name="csX59" fmla="*/ 1517838 w 8139224"/>
                  <a:gd name="csY59" fmla="*/ 7160548 h 8132587"/>
                  <a:gd name="csX60" fmla="*/ 1362074 w 8139224"/>
                  <a:gd name="csY60" fmla="*/ 7104288 h 8132587"/>
                  <a:gd name="csX61" fmla="*/ 1288456 w 8139224"/>
                  <a:gd name="csY61" fmla="*/ 6956006 h 8132587"/>
                  <a:gd name="csX62" fmla="*/ 1137480 w 8139224"/>
                  <a:gd name="csY62" fmla="*/ 6888074 h 8132587"/>
                  <a:gd name="csX63" fmla="*/ 1075384 w 8139224"/>
                  <a:gd name="csY63" fmla="*/ 6734554 h 8132587"/>
                  <a:gd name="csX64" fmla="*/ 929945 w 8139224"/>
                  <a:gd name="csY64" fmla="*/ 6655400 h 8132587"/>
                  <a:gd name="csX65" fmla="*/ 879669 w 8139224"/>
                  <a:gd name="csY65" fmla="*/ 6497692 h 8132587"/>
                  <a:gd name="csX66" fmla="*/ 740664 w 8139224"/>
                  <a:gd name="csY66" fmla="*/ 6407615 h 8132587"/>
                  <a:gd name="csX67" fmla="*/ 702658 w 8139224"/>
                  <a:gd name="csY67" fmla="*/ 6246464 h 8132587"/>
                  <a:gd name="csX68" fmla="*/ 570985 w 8139224"/>
                  <a:gd name="csY68" fmla="*/ 6146063 h 8132587"/>
                  <a:gd name="csX69" fmla="*/ 545398 w 8139224"/>
                  <a:gd name="csY69" fmla="*/ 5982518 h 8132587"/>
                  <a:gd name="csX70" fmla="*/ 421804 w 8139224"/>
                  <a:gd name="csY70" fmla="*/ 5872392 h 8132587"/>
                  <a:gd name="csX71" fmla="*/ 408787 w 8139224"/>
                  <a:gd name="csY71" fmla="*/ 5707351 h 8132587"/>
                  <a:gd name="csX72" fmla="*/ 294021 w 8139224"/>
                  <a:gd name="csY72" fmla="*/ 5587947 h 8132587"/>
                  <a:gd name="csX73" fmla="*/ 293722 w 8139224"/>
                  <a:gd name="csY73" fmla="*/ 5422457 h 8132587"/>
                  <a:gd name="csX74" fmla="*/ 188533 w 8139224"/>
                  <a:gd name="csY74" fmla="*/ 5294524 h 8132587"/>
                  <a:gd name="csX75" fmla="*/ 201102 w 8139224"/>
                  <a:gd name="csY75" fmla="*/ 5129483 h 8132587"/>
                  <a:gd name="csX76" fmla="*/ 106087 w 8139224"/>
                  <a:gd name="csY76" fmla="*/ 4993919 h 8132587"/>
                  <a:gd name="csX77" fmla="*/ 131374 w 8139224"/>
                  <a:gd name="csY77" fmla="*/ 4830225 h 8132587"/>
                  <a:gd name="csX78" fmla="*/ 47133 w 8139224"/>
                  <a:gd name="csY78" fmla="*/ 4687778 h 8132587"/>
                  <a:gd name="csX79" fmla="*/ 84840 w 8139224"/>
                  <a:gd name="csY79" fmla="*/ 4526628 h 8132587"/>
                  <a:gd name="csX80" fmla="*/ 11671 w 8139224"/>
                  <a:gd name="csY80" fmla="*/ 4378046 h 8132587"/>
                  <a:gd name="csX81" fmla="*/ 61647 w 8139224"/>
                  <a:gd name="csY81" fmla="*/ 4220187 h 8132587"/>
                  <a:gd name="csX82" fmla="*/ 0 w 8139224"/>
                  <a:gd name="csY82" fmla="*/ 4066518 h 8132587"/>
                  <a:gd name="csX83" fmla="*/ 61647 w 8139224"/>
                  <a:gd name="csY83" fmla="*/ 3912849 h 8132587"/>
                  <a:gd name="csX84" fmla="*/ 11671 w 8139224"/>
                  <a:gd name="csY84" fmla="*/ 3754990 h 8132587"/>
                  <a:gd name="csX85" fmla="*/ 84840 w 8139224"/>
                  <a:gd name="csY85" fmla="*/ 3606409 h 8132587"/>
                  <a:gd name="csX86" fmla="*/ 47133 w 8139224"/>
                  <a:gd name="csY86" fmla="*/ 3445258 h 8132587"/>
                  <a:gd name="csX87" fmla="*/ 131374 w 8139224"/>
                  <a:gd name="csY87" fmla="*/ 3302661 h 8132587"/>
                  <a:gd name="csX88" fmla="*/ 106087 w 8139224"/>
                  <a:gd name="csY88" fmla="*/ 3138967 h 8132587"/>
                  <a:gd name="csX89" fmla="*/ 201102 w 8139224"/>
                  <a:gd name="csY89" fmla="*/ 3003403 h 8132587"/>
                  <a:gd name="csX90" fmla="*/ 188533 w 8139224"/>
                  <a:gd name="csY90" fmla="*/ 2838362 h 8132587"/>
                  <a:gd name="csX91" fmla="*/ 293722 w 8139224"/>
                  <a:gd name="csY91" fmla="*/ 2710429 h 8132587"/>
                  <a:gd name="csX92" fmla="*/ 294021 w 8139224"/>
                  <a:gd name="csY92" fmla="*/ 2544790 h 8132587"/>
                  <a:gd name="csX93" fmla="*/ 408787 w 8139224"/>
                  <a:gd name="csY93" fmla="*/ 2425386 h 8132587"/>
                  <a:gd name="csX94" fmla="*/ 421804 w 8139224"/>
                  <a:gd name="csY94" fmla="*/ 2260345 h 8132587"/>
                  <a:gd name="csX95" fmla="*/ 545398 w 8139224"/>
                  <a:gd name="csY95" fmla="*/ 2150069 h 8132587"/>
                  <a:gd name="csX96" fmla="*/ 570985 w 8139224"/>
                  <a:gd name="csY96" fmla="*/ 1986524 h 8132587"/>
                  <a:gd name="csX97" fmla="*/ 702658 w 8139224"/>
                  <a:gd name="csY97" fmla="*/ 1886123 h 8132587"/>
                  <a:gd name="csX98" fmla="*/ 740664 w 8139224"/>
                  <a:gd name="csY98" fmla="*/ 1724972 h 8132587"/>
                  <a:gd name="csX99" fmla="*/ 879669 w 8139224"/>
                  <a:gd name="csY99" fmla="*/ 1634896 h 8132587"/>
                  <a:gd name="csX100" fmla="*/ 929945 w 8139224"/>
                  <a:gd name="csY100" fmla="*/ 1477187 h 8132587"/>
                  <a:gd name="csX101" fmla="*/ 1075384 w 8139224"/>
                  <a:gd name="csY101" fmla="*/ 1398033 h 8132587"/>
                  <a:gd name="csX102" fmla="*/ 1137480 w 8139224"/>
                  <a:gd name="csY102" fmla="*/ 1244513 h 8132587"/>
                  <a:gd name="csX103" fmla="*/ 1288456 w 8139224"/>
                  <a:gd name="csY103" fmla="*/ 1176582 h 8132587"/>
                  <a:gd name="csX104" fmla="*/ 1362074 w 8139224"/>
                  <a:gd name="csY104" fmla="*/ 1028299 h 8132587"/>
                  <a:gd name="csX105" fmla="*/ 1517838 w 8139224"/>
                  <a:gd name="csY105" fmla="*/ 972039 h 8132587"/>
                  <a:gd name="csX106" fmla="*/ 1602528 w 8139224"/>
                  <a:gd name="csY106" fmla="*/ 829741 h 8132587"/>
                  <a:gd name="csX107" fmla="*/ 1762032 w 8139224"/>
                  <a:gd name="csY107" fmla="*/ 785601 h 8132587"/>
                  <a:gd name="csX108" fmla="*/ 1857346 w 8139224"/>
                  <a:gd name="csY108" fmla="*/ 650186 h 8132587"/>
                  <a:gd name="csX109" fmla="*/ 2019843 w 8139224"/>
                  <a:gd name="csY109" fmla="*/ 618316 h 8132587"/>
                  <a:gd name="csX110" fmla="*/ 2125182 w 8139224"/>
                  <a:gd name="csY110" fmla="*/ 490682 h 8132587"/>
                  <a:gd name="csX111" fmla="*/ 2289625 w 8139224"/>
                  <a:gd name="csY111" fmla="*/ 471380 h 8132587"/>
                  <a:gd name="csX112" fmla="*/ 2404540 w 8139224"/>
                  <a:gd name="csY112" fmla="*/ 352125 h 8132587"/>
                  <a:gd name="csX113" fmla="*/ 2570029 w 8139224"/>
                  <a:gd name="csY113" fmla="*/ 345542 h 8132587"/>
                  <a:gd name="csX114" fmla="*/ 2693773 w 8139224"/>
                  <a:gd name="csY114" fmla="*/ 235564 h 8132587"/>
                  <a:gd name="csX115" fmla="*/ 2859262 w 8139224"/>
                  <a:gd name="csY115" fmla="*/ 241699 h 8132587"/>
                  <a:gd name="csX116" fmla="*/ 2991086 w 8139224"/>
                  <a:gd name="csY116" fmla="*/ 141597 h 8132587"/>
                  <a:gd name="csX117" fmla="*/ 3155528 w 8139224"/>
                  <a:gd name="csY117" fmla="*/ 160450 h 8132587"/>
                  <a:gd name="csX118" fmla="*/ 3294683 w 8139224"/>
                  <a:gd name="csY118" fmla="*/ 70823 h 8132587"/>
                  <a:gd name="csX119" fmla="*/ 3457180 w 8139224"/>
                  <a:gd name="csY119" fmla="*/ 102394 h 8132587"/>
                  <a:gd name="csX120" fmla="*/ 3602769 w 8139224"/>
                  <a:gd name="csY120" fmla="*/ 23689 h 8132587"/>
                  <a:gd name="csX121" fmla="*/ 3762424 w 8139224"/>
                  <a:gd name="csY121" fmla="*/ 67531 h 8132587"/>
                  <a:gd name="csX122" fmla="*/ 3913699 w 8139224"/>
                  <a:gd name="csY122" fmla="*/ 48 h 8132587"/>
                  <a:gd name="csX123" fmla="*/ 4069612 w 8139224"/>
                  <a:gd name="csY123" fmla="*/ 55860 h 8132587"/>
                  <a:gd name="csX124" fmla="*/ 4225526 w 8139224"/>
                  <a:gd name="csY124" fmla="*/ 48 h 8132587"/>
                  <a:gd name="csX125" fmla="*/ 4376801 w 8139224"/>
                  <a:gd name="csY125" fmla="*/ 67531 h 8132587"/>
                  <a:gd name="csX126" fmla="*/ 4536455 w 8139224"/>
                  <a:gd name="csY126" fmla="*/ 23689 h 8132587"/>
                  <a:gd name="csX127" fmla="*/ 4682044 w 8139224"/>
                  <a:gd name="csY127" fmla="*/ 102394 h 8132587"/>
                  <a:gd name="csX128" fmla="*/ 4844541 w 8139224"/>
                  <a:gd name="csY128" fmla="*/ 70823 h 8132587"/>
                  <a:gd name="csX129" fmla="*/ 4983696 w 8139224"/>
                  <a:gd name="csY129" fmla="*/ 160450 h 8132587"/>
                  <a:gd name="csX130" fmla="*/ 5148139 w 8139224"/>
                  <a:gd name="csY130" fmla="*/ 141597 h 8132587"/>
                  <a:gd name="csX131" fmla="*/ 5279962 w 8139224"/>
                  <a:gd name="csY131" fmla="*/ 241699 h 8132587"/>
                  <a:gd name="csX132" fmla="*/ 5445452 w 8139224"/>
                  <a:gd name="csY132" fmla="*/ 235564 h 8132587"/>
                  <a:gd name="csX133" fmla="*/ 5569195 w 8139224"/>
                  <a:gd name="csY133" fmla="*/ 345542 h 8132587"/>
                  <a:gd name="csX134" fmla="*/ 5734685 w 8139224"/>
                  <a:gd name="csY134" fmla="*/ 352125 h 8132587"/>
                  <a:gd name="csX135" fmla="*/ 5849600 w 8139224"/>
                  <a:gd name="csY135" fmla="*/ 471380 h 8132587"/>
                  <a:gd name="csX136" fmla="*/ 6014042 w 8139224"/>
                  <a:gd name="csY136" fmla="*/ 490682 h 8132587"/>
                  <a:gd name="csX137" fmla="*/ 6119381 w 8139224"/>
                  <a:gd name="csY137" fmla="*/ 618316 h 8132587"/>
                  <a:gd name="csX138" fmla="*/ 6281878 w 8139224"/>
                  <a:gd name="csY138" fmla="*/ 650186 h 8132587"/>
                  <a:gd name="csX139" fmla="*/ 6377192 w 8139224"/>
                  <a:gd name="csY139" fmla="*/ 785601 h 8132587"/>
                  <a:gd name="csX140" fmla="*/ 6536696 w 8139224"/>
                  <a:gd name="csY140" fmla="*/ 829741 h 8132587"/>
                  <a:gd name="csX141" fmla="*/ 6621387 w 8139224"/>
                  <a:gd name="csY141" fmla="*/ 972039 h 8132587"/>
                  <a:gd name="csX142" fmla="*/ 6777151 w 8139224"/>
                  <a:gd name="csY142" fmla="*/ 1028299 h 8132587"/>
                  <a:gd name="csX143" fmla="*/ 6850768 w 8139224"/>
                  <a:gd name="csY143" fmla="*/ 1176582 h 8132587"/>
                  <a:gd name="csX144" fmla="*/ 7001744 w 8139224"/>
                  <a:gd name="csY144" fmla="*/ 1244513 h 8132587"/>
                  <a:gd name="csX145" fmla="*/ 7063840 w 8139224"/>
                  <a:gd name="csY145" fmla="*/ 1398033 h 8132587"/>
                  <a:gd name="csX146" fmla="*/ 7209279 w 8139224"/>
                  <a:gd name="csY146" fmla="*/ 1477187 h 8132587"/>
                  <a:gd name="csX147" fmla="*/ 7259555 w 8139224"/>
                  <a:gd name="csY147" fmla="*/ 1634896 h 8132587"/>
                  <a:gd name="csX148" fmla="*/ 7398560 w 8139224"/>
                  <a:gd name="csY148" fmla="*/ 1724972 h 8132587"/>
                  <a:gd name="csX149" fmla="*/ 7436566 w 8139224"/>
                  <a:gd name="csY149" fmla="*/ 1886123 h 8132587"/>
                  <a:gd name="csX150" fmla="*/ 7568239 w 8139224"/>
                  <a:gd name="csY150" fmla="*/ 1986524 h 8132587"/>
                  <a:gd name="csX151" fmla="*/ 7593826 w 8139224"/>
                  <a:gd name="csY151" fmla="*/ 2150069 h 8132587"/>
                  <a:gd name="csX152" fmla="*/ 7717420 w 8139224"/>
                  <a:gd name="csY152" fmla="*/ 2260196 h 8132587"/>
                  <a:gd name="csX153" fmla="*/ 7730438 w 8139224"/>
                  <a:gd name="csY153" fmla="*/ 2425236 h 8132587"/>
                  <a:gd name="csX154" fmla="*/ 7845203 w 8139224"/>
                  <a:gd name="csY154" fmla="*/ 2544641 h 8132587"/>
                  <a:gd name="csX155" fmla="*/ 7845503 w 8139224"/>
                  <a:gd name="csY155" fmla="*/ 2710130 h 8132587"/>
                  <a:gd name="csX156" fmla="*/ 7950691 w 8139224"/>
                  <a:gd name="csY156" fmla="*/ 2838063 h 8132587"/>
                  <a:gd name="csX157" fmla="*/ 7938123 w 8139224"/>
                  <a:gd name="csY157" fmla="*/ 3003104 h 8132587"/>
                  <a:gd name="csX158" fmla="*/ 8033137 w 8139224"/>
                  <a:gd name="csY158" fmla="*/ 3138668 h 8132587"/>
                  <a:gd name="csX159" fmla="*/ 8007850 w 8139224"/>
                  <a:gd name="csY159" fmla="*/ 3302362 h 8132587"/>
                  <a:gd name="csX160" fmla="*/ 8092091 w 8139224"/>
                  <a:gd name="csY160" fmla="*/ 3444809 h 8132587"/>
                  <a:gd name="csX161" fmla="*/ 8054384 w 8139224"/>
                  <a:gd name="csY161" fmla="*/ 3605960 h 8132587"/>
                  <a:gd name="csX162" fmla="*/ 8127553 w 8139224"/>
                  <a:gd name="csY162" fmla="*/ 3754541 h 8132587"/>
                  <a:gd name="csX163" fmla="*/ 8077577 w 8139224"/>
                  <a:gd name="csY163" fmla="*/ 3912400 h 8132587"/>
                  <a:gd name="csX164" fmla="*/ 8139225 w 8139224"/>
                  <a:gd name="csY164" fmla="*/ 4066069 h 8132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8139224" h="8132587">
                    <a:moveTo>
                      <a:pt x="8139225" y="4066069"/>
                    </a:moveTo>
                    <a:cubicBezTo>
                      <a:pt x="8139225" y="4117841"/>
                      <a:pt x="8079522" y="4168415"/>
                      <a:pt x="8077577" y="4219738"/>
                    </a:cubicBezTo>
                    <a:cubicBezTo>
                      <a:pt x="8075632" y="4271061"/>
                      <a:pt x="8131294" y="4326424"/>
                      <a:pt x="8127553" y="4377597"/>
                    </a:cubicBezTo>
                    <a:cubicBezTo>
                      <a:pt x="8123812" y="4428770"/>
                      <a:pt x="8060220" y="4475005"/>
                      <a:pt x="8054384" y="4526179"/>
                    </a:cubicBezTo>
                    <a:cubicBezTo>
                      <a:pt x="8048549" y="4577352"/>
                      <a:pt x="8099872" y="4636605"/>
                      <a:pt x="8092091" y="4687329"/>
                    </a:cubicBezTo>
                    <a:cubicBezTo>
                      <a:pt x="8084310" y="4738054"/>
                      <a:pt x="8017576" y="4779351"/>
                      <a:pt x="8007850" y="4829926"/>
                    </a:cubicBezTo>
                    <a:cubicBezTo>
                      <a:pt x="7998124" y="4880500"/>
                      <a:pt x="8044809" y="4943494"/>
                      <a:pt x="8033137" y="4993620"/>
                    </a:cubicBezTo>
                    <a:cubicBezTo>
                      <a:pt x="8021467" y="5043746"/>
                      <a:pt x="7951739" y="5079657"/>
                      <a:pt x="7938123" y="5129184"/>
                    </a:cubicBezTo>
                    <a:cubicBezTo>
                      <a:pt x="7924506" y="5178711"/>
                      <a:pt x="7966253" y="5245146"/>
                      <a:pt x="7950691" y="5294225"/>
                    </a:cubicBezTo>
                    <a:cubicBezTo>
                      <a:pt x="7935130" y="5343303"/>
                      <a:pt x="7862859" y="5373678"/>
                      <a:pt x="7845503" y="5422158"/>
                    </a:cubicBezTo>
                    <a:cubicBezTo>
                      <a:pt x="7828145" y="5470637"/>
                      <a:pt x="7864505" y="5539916"/>
                      <a:pt x="7845203" y="5587797"/>
                    </a:cubicBezTo>
                    <a:cubicBezTo>
                      <a:pt x="7825901" y="5635678"/>
                      <a:pt x="7751535" y="5660218"/>
                      <a:pt x="7730438" y="5707201"/>
                    </a:cubicBezTo>
                    <a:cubicBezTo>
                      <a:pt x="7709340" y="5754185"/>
                      <a:pt x="7740313" y="5826156"/>
                      <a:pt x="7717420" y="5872242"/>
                    </a:cubicBezTo>
                    <a:cubicBezTo>
                      <a:pt x="7694526" y="5918328"/>
                      <a:pt x="7618515" y="5937181"/>
                      <a:pt x="7593826" y="5982518"/>
                    </a:cubicBezTo>
                    <a:cubicBezTo>
                      <a:pt x="7569137" y="6027856"/>
                      <a:pt x="7594574" y="6101773"/>
                      <a:pt x="7568239" y="6146063"/>
                    </a:cubicBezTo>
                    <a:cubicBezTo>
                      <a:pt x="7541905" y="6190353"/>
                      <a:pt x="7464696" y="6203221"/>
                      <a:pt x="7436566" y="6246464"/>
                    </a:cubicBezTo>
                    <a:cubicBezTo>
                      <a:pt x="7408436" y="6289707"/>
                      <a:pt x="7428187" y="6365420"/>
                      <a:pt x="7398560" y="6407615"/>
                    </a:cubicBezTo>
                    <a:cubicBezTo>
                      <a:pt x="7368934" y="6449810"/>
                      <a:pt x="7290977" y="6456693"/>
                      <a:pt x="7259555" y="6497692"/>
                    </a:cubicBezTo>
                    <a:cubicBezTo>
                      <a:pt x="7228133" y="6538690"/>
                      <a:pt x="7242198" y="6615749"/>
                      <a:pt x="7209279" y="6655400"/>
                    </a:cubicBezTo>
                    <a:cubicBezTo>
                      <a:pt x="7176361" y="6695053"/>
                      <a:pt x="7098255" y="6696100"/>
                      <a:pt x="7063840" y="6734554"/>
                    </a:cubicBezTo>
                    <a:cubicBezTo>
                      <a:pt x="7029425" y="6773009"/>
                      <a:pt x="7037505" y="6850816"/>
                      <a:pt x="7001744" y="6888074"/>
                    </a:cubicBezTo>
                    <a:cubicBezTo>
                      <a:pt x="6965982" y="6925331"/>
                      <a:pt x="6887876" y="6920244"/>
                      <a:pt x="6850768" y="6956006"/>
                    </a:cubicBezTo>
                    <a:cubicBezTo>
                      <a:pt x="6813660" y="6991767"/>
                      <a:pt x="6815605" y="7070023"/>
                      <a:pt x="6777151" y="7104288"/>
                    </a:cubicBezTo>
                    <a:cubicBezTo>
                      <a:pt x="6738696" y="7138553"/>
                      <a:pt x="6661188" y="7127630"/>
                      <a:pt x="6621387" y="7160548"/>
                    </a:cubicBezTo>
                    <a:cubicBezTo>
                      <a:pt x="6581585" y="7193467"/>
                      <a:pt x="6577695" y="7271424"/>
                      <a:pt x="6536696" y="7302846"/>
                    </a:cubicBezTo>
                    <a:cubicBezTo>
                      <a:pt x="6495698" y="7334268"/>
                      <a:pt x="6419387" y="7317360"/>
                      <a:pt x="6377192" y="7346986"/>
                    </a:cubicBezTo>
                    <a:cubicBezTo>
                      <a:pt x="6334997" y="7376613"/>
                      <a:pt x="6325271" y="7454270"/>
                      <a:pt x="6281878" y="7482401"/>
                    </a:cubicBezTo>
                    <a:cubicBezTo>
                      <a:pt x="6238486" y="7510531"/>
                      <a:pt x="6163821" y="7487787"/>
                      <a:pt x="6119381" y="7514272"/>
                    </a:cubicBezTo>
                    <a:cubicBezTo>
                      <a:pt x="6074941" y="7540756"/>
                      <a:pt x="6059380" y="7617217"/>
                      <a:pt x="6014042" y="7641905"/>
                    </a:cubicBezTo>
                    <a:cubicBezTo>
                      <a:pt x="5968705" y="7666594"/>
                      <a:pt x="5895835" y="7638314"/>
                      <a:pt x="5849600" y="7661208"/>
                    </a:cubicBezTo>
                    <a:cubicBezTo>
                      <a:pt x="5803365" y="7684100"/>
                      <a:pt x="5781818" y="7759215"/>
                      <a:pt x="5734685" y="7780462"/>
                    </a:cubicBezTo>
                    <a:cubicBezTo>
                      <a:pt x="5687551" y="7801709"/>
                      <a:pt x="5617226" y="7767744"/>
                      <a:pt x="5569195" y="7787045"/>
                    </a:cubicBezTo>
                    <a:cubicBezTo>
                      <a:pt x="5521164" y="7806347"/>
                      <a:pt x="5494081" y="7879666"/>
                      <a:pt x="5445452" y="7897023"/>
                    </a:cubicBezTo>
                    <a:cubicBezTo>
                      <a:pt x="5396822" y="7914380"/>
                      <a:pt x="5329340" y="7875327"/>
                      <a:pt x="5279962" y="7890888"/>
                    </a:cubicBezTo>
                    <a:cubicBezTo>
                      <a:pt x="5230584" y="7906449"/>
                      <a:pt x="5197965" y="7977374"/>
                      <a:pt x="5148139" y="7990990"/>
                    </a:cubicBezTo>
                    <a:cubicBezTo>
                      <a:pt x="5098312" y="8004606"/>
                      <a:pt x="5033972" y="7960316"/>
                      <a:pt x="4983696" y="7972136"/>
                    </a:cubicBezTo>
                    <a:cubicBezTo>
                      <a:pt x="4933421" y="7983958"/>
                      <a:pt x="4895415" y="8052039"/>
                      <a:pt x="4844541" y="8061764"/>
                    </a:cubicBezTo>
                    <a:cubicBezTo>
                      <a:pt x="4793667" y="8071490"/>
                      <a:pt x="4733217" y="8022412"/>
                      <a:pt x="4682044" y="8030193"/>
                    </a:cubicBezTo>
                    <a:cubicBezTo>
                      <a:pt x="4630871" y="8037974"/>
                      <a:pt x="4587778" y="8103062"/>
                      <a:pt x="4536455" y="8108898"/>
                    </a:cubicBezTo>
                    <a:cubicBezTo>
                      <a:pt x="4485132" y="8114733"/>
                      <a:pt x="4428423" y="8061166"/>
                      <a:pt x="4376801" y="8065056"/>
                    </a:cubicBezTo>
                    <a:cubicBezTo>
                      <a:pt x="4325179" y="8068947"/>
                      <a:pt x="4277297" y="8130594"/>
                      <a:pt x="4225526" y="8132539"/>
                    </a:cubicBezTo>
                    <a:cubicBezTo>
                      <a:pt x="4173754" y="8134485"/>
                      <a:pt x="4121534" y="8076727"/>
                      <a:pt x="4069612" y="8076727"/>
                    </a:cubicBezTo>
                    <a:cubicBezTo>
                      <a:pt x="4017691" y="8076727"/>
                      <a:pt x="3965021" y="8134485"/>
                      <a:pt x="3913699" y="8132539"/>
                    </a:cubicBezTo>
                    <a:cubicBezTo>
                      <a:pt x="3862376" y="8130594"/>
                      <a:pt x="3813746" y="8068947"/>
                      <a:pt x="3762424" y="8065056"/>
                    </a:cubicBezTo>
                    <a:cubicBezTo>
                      <a:pt x="3711101" y="8061166"/>
                      <a:pt x="3653793" y="8114733"/>
                      <a:pt x="3602769" y="8108898"/>
                    </a:cubicBezTo>
                    <a:cubicBezTo>
                      <a:pt x="3551746" y="8103062"/>
                      <a:pt x="3507905" y="8037974"/>
                      <a:pt x="3457180" y="8030193"/>
                    </a:cubicBezTo>
                    <a:cubicBezTo>
                      <a:pt x="3406456" y="8022412"/>
                      <a:pt x="3345108" y="8071490"/>
                      <a:pt x="3294683" y="8061764"/>
                    </a:cubicBezTo>
                    <a:cubicBezTo>
                      <a:pt x="3244258" y="8052039"/>
                      <a:pt x="3205654" y="7983808"/>
                      <a:pt x="3155528" y="7972136"/>
                    </a:cubicBezTo>
                    <a:cubicBezTo>
                      <a:pt x="3105402" y="7960466"/>
                      <a:pt x="3040613" y="8004606"/>
                      <a:pt x="2991086" y="7990990"/>
                    </a:cubicBezTo>
                    <a:cubicBezTo>
                      <a:pt x="2941558" y="7977374"/>
                      <a:pt x="2908341" y="7906300"/>
                      <a:pt x="2859262" y="7890888"/>
                    </a:cubicBezTo>
                    <a:cubicBezTo>
                      <a:pt x="2810184" y="7875477"/>
                      <a:pt x="2742253" y="7914530"/>
                      <a:pt x="2693773" y="7897023"/>
                    </a:cubicBezTo>
                    <a:cubicBezTo>
                      <a:pt x="2645293" y="7879516"/>
                      <a:pt x="2617761" y="7806198"/>
                      <a:pt x="2570029" y="7787045"/>
                    </a:cubicBezTo>
                    <a:cubicBezTo>
                      <a:pt x="2522298" y="7767893"/>
                      <a:pt x="2451523" y="7801560"/>
                      <a:pt x="2404540" y="7780462"/>
                    </a:cubicBezTo>
                    <a:cubicBezTo>
                      <a:pt x="2357556" y="7759364"/>
                      <a:pt x="2335860" y="7684100"/>
                      <a:pt x="2289625" y="7661208"/>
                    </a:cubicBezTo>
                    <a:cubicBezTo>
                      <a:pt x="2243389" y="7638314"/>
                      <a:pt x="2170370" y="7666594"/>
                      <a:pt x="2125182" y="7641905"/>
                    </a:cubicBezTo>
                    <a:cubicBezTo>
                      <a:pt x="2079994" y="7617217"/>
                      <a:pt x="2064133" y="7540606"/>
                      <a:pt x="2019843" y="7514272"/>
                    </a:cubicBezTo>
                    <a:cubicBezTo>
                      <a:pt x="1975553" y="7487937"/>
                      <a:pt x="1900589" y="7510531"/>
                      <a:pt x="1857346" y="7482401"/>
                    </a:cubicBezTo>
                    <a:cubicBezTo>
                      <a:pt x="1814103" y="7454270"/>
                      <a:pt x="1804228" y="7376763"/>
                      <a:pt x="1762032" y="7346986"/>
                    </a:cubicBezTo>
                    <a:cubicBezTo>
                      <a:pt x="1719837" y="7317210"/>
                      <a:pt x="1643526" y="7334118"/>
                      <a:pt x="1602528" y="7302846"/>
                    </a:cubicBezTo>
                    <a:cubicBezTo>
                      <a:pt x="1561529" y="7271573"/>
                      <a:pt x="1557639" y="7193467"/>
                      <a:pt x="1517838" y="7160548"/>
                    </a:cubicBezTo>
                    <a:cubicBezTo>
                      <a:pt x="1478036" y="7127630"/>
                      <a:pt x="1400678" y="7138703"/>
                      <a:pt x="1362074" y="7104288"/>
                    </a:cubicBezTo>
                    <a:cubicBezTo>
                      <a:pt x="1323469" y="7069873"/>
                      <a:pt x="1325564" y="6991767"/>
                      <a:pt x="1288456" y="6956006"/>
                    </a:cubicBezTo>
                    <a:cubicBezTo>
                      <a:pt x="1251348" y="6920244"/>
                      <a:pt x="1173242" y="6925331"/>
                      <a:pt x="1137480" y="6888074"/>
                    </a:cubicBezTo>
                    <a:cubicBezTo>
                      <a:pt x="1101719" y="6850816"/>
                      <a:pt x="1109649" y="6773159"/>
                      <a:pt x="1075384" y="6734554"/>
                    </a:cubicBezTo>
                    <a:cubicBezTo>
                      <a:pt x="1041119" y="6695950"/>
                      <a:pt x="962863" y="6695202"/>
                      <a:pt x="929945" y="6655400"/>
                    </a:cubicBezTo>
                    <a:cubicBezTo>
                      <a:pt x="897026" y="6615600"/>
                      <a:pt x="911092" y="6538690"/>
                      <a:pt x="879669" y="6497692"/>
                    </a:cubicBezTo>
                    <a:cubicBezTo>
                      <a:pt x="848247" y="6456693"/>
                      <a:pt x="770440" y="6449810"/>
                      <a:pt x="740664" y="6407615"/>
                    </a:cubicBezTo>
                    <a:cubicBezTo>
                      <a:pt x="710888" y="6365420"/>
                      <a:pt x="730639" y="6289857"/>
                      <a:pt x="702658" y="6246464"/>
                    </a:cubicBezTo>
                    <a:cubicBezTo>
                      <a:pt x="674678" y="6203072"/>
                      <a:pt x="597469" y="6190353"/>
                      <a:pt x="570985" y="6146063"/>
                    </a:cubicBezTo>
                    <a:cubicBezTo>
                      <a:pt x="544500" y="6101773"/>
                      <a:pt x="570087" y="6027856"/>
                      <a:pt x="545398" y="5982518"/>
                    </a:cubicBezTo>
                    <a:cubicBezTo>
                      <a:pt x="520709" y="5937181"/>
                      <a:pt x="444847" y="5918627"/>
                      <a:pt x="421804" y="5872392"/>
                    </a:cubicBezTo>
                    <a:cubicBezTo>
                      <a:pt x="398762" y="5826156"/>
                      <a:pt x="430034" y="5754484"/>
                      <a:pt x="408787" y="5707351"/>
                    </a:cubicBezTo>
                    <a:cubicBezTo>
                      <a:pt x="387539" y="5660218"/>
                      <a:pt x="313473" y="5635828"/>
                      <a:pt x="294021" y="5587947"/>
                    </a:cubicBezTo>
                    <a:cubicBezTo>
                      <a:pt x="274569" y="5540066"/>
                      <a:pt x="311229" y="5471086"/>
                      <a:pt x="293722" y="5422457"/>
                    </a:cubicBezTo>
                    <a:cubicBezTo>
                      <a:pt x="276215" y="5373827"/>
                      <a:pt x="204094" y="5343902"/>
                      <a:pt x="188533" y="5294524"/>
                    </a:cubicBezTo>
                    <a:cubicBezTo>
                      <a:pt x="172971" y="5245146"/>
                      <a:pt x="214718" y="5179310"/>
                      <a:pt x="201102" y="5129483"/>
                    </a:cubicBezTo>
                    <a:cubicBezTo>
                      <a:pt x="187485" y="5079657"/>
                      <a:pt x="117908" y="5044195"/>
                      <a:pt x="106087" y="4993919"/>
                    </a:cubicBezTo>
                    <a:cubicBezTo>
                      <a:pt x="94266" y="4943644"/>
                      <a:pt x="141100" y="4881099"/>
                      <a:pt x="131374" y="4830225"/>
                    </a:cubicBezTo>
                    <a:cubicBezTo>
                      <a:pt x="121648" y="4779351"/>
                      <a:pt x="54914" y="4738951"/>
                      <a:pt x="47133" y="4687778"/>
                    </a:cubicBezTo>
                    <a:cubicBezTo>
                      <a:pt x="39352" y="4636605"/>
                      <a:pt x="90675" y="4577950"/>
                      <a:pt x="84840" y="4526628"/>
                    </a:cubicBezTo>
                    <a:cubicBezTo>
                      <a:pt x="79004" y="4475305"/>
                      <a:pt x="15561" y="4429668"/>
                      <a:pt x="11671" y="4378046"/>
                    </a:cubicBezTo>
                    <a:cubicBezTo>
                      <a:pt x="7781" y="4326424"/>
                      <a:pt x="63592" y="4271959"/>
                      <a:pt x="61647" y="4220187"/>
                    </a:cubicBezTo>
                    <a:cubicBezTo>
                      <a:pt x="59702" y="4168415"/>
                      <a:pt x="0" y="4118290"/>
                      <a:pt x="0" y="4066518"/>
                    </a:cubicBezTo>
                    <a:cubicBezTo>
                      <a:pt x="0" y="4014746"/>
                      <a:pt x="59702" y="3964172"/>
                      <a:pt x="61647" y="3912849"/>
                    </a:cubicBezTo>
                    <a:cubicBezTo>
                      <a:pt x="63592" y="3861526"/>
                      <a:pt x="7930" y="3806163"/>
                      <a:pt x="11671" y="3754990"/>
                    </a:cubicBezTo>
                    <a:cubicBezTo>
                      <a:pt x="15412" y="3703817"/>
                      <a:pt x="79004" y="3657582"/>
                      <a:pt x="84840" y="3606409"/>
                    </a:cubicBezTo>
                    <a:cubicBezTo>
                      <a:pt x="90675" y="3555235"/>
                      <a:pt x="39352" y="3495982"/>
                      <a:pt x="47133" y="3445258"/>
                    </a:cubicBezTo>
                    <a:cubicBezTo>
                      <a:pt x="54914" y="3394534"/>
                      <a:pt x="121648" y="3353236"/>
                      <a:pt x="131374" y="3302661"/>
                    </a:cubicBezTo>
                    <a:cubicBezTo>
                      <a:pt x="141100" y="3252087"/>
                      <a:pt x="94416" y="3189093"/>
                      <a:pt x="106087" y="3138967"/>
                    </a:cubicBezTo>
                    <a:cubicBezTo>
                      <a:pt x="117758" y="3088842"/>
                      <a:pt x="187485" y="3052930"/>
                      <a:pt x="201102" y="3003403"/>
                    </a:cubicBezTo>
                    <a:cubicBezTo>
                      <a:pt x="214718" y="2953876"/>
                      <a:pt x="172971" y="2887441"/>
                      <a:pt x="188533" y="2838362"/>
                    </a:cubicBezTo>
                    <a:cubicBezTo>
                      <a:pt x="204094" y="2789284"/>
                      <a:pt x="276365" y="2758909"/>
                      <a:pt x="293722" y="2710429"/>
                    </a:cubicBezTo>
                    <a:cubicBezTo>
                      <a:pt x="311079" y="2661950"/>
                      <a:pt x="274719" y="2592671"/>
                      <a:pt x="294021" y="2544790"/>
                    </a:cubicBezTo>
                    <a:cubicBezTo>
                      <a:pt x="313323" y="2496909"/>
                      <a:pt x="387689" y="2472370"/>
                      <a:pt x="408787" y="2425386"/>
                    </a:cubicBezTo>
                    <a:cubicBezTo>
                      <a:pt x="429884" y="2378403"/>
                      <a:pt x="398911" y="2306431"/>
                      <a:pt x="421804" y="2260345"/>
                    </a:cubicBezTo>
                    <a:cubicBezTo>
                      <a:pt x="444698" y="2214260"/>
                      <a:pt x="520709" y="2195406"/>
                      <a:pt x="545398" y="2150069"/>
                    </a:cubicBezTo>
                    <a:cubicBezTo>
                      <a:pt x="570087" y="2104731"/>
                      <a:pt x="544650" y="2030814"/>
                      <a:pt x="570985" y="1986524"/>
                    </a:cubicBezTo>
                    <a:cubicBezTo>
                      <a:pt x="597319" y="1942234"/>
                      <a:pt x="674528" y="1929366"/>
                      <a:pt x="702658" y="1886123"/>
                    </a:cubicBezTo>
                    <a:cubicBezTo>
                      <a:pt x="730789" y="1842880"/>
                      <a:pt x="711037" y="1767168"/>
                      <a:pt x="740664" y="1724972"/>
                    </a:cubicBezTo>
                    <a:cubicBezTo>
                      <a:pt x="770291" y="1682777"/>
                      <a:pt x="848247" y="1675894"/>
                      <a:pt x="879669" y="1634896"/>
                    </a:cubicBezTo>
                    <a:cubicBezTo>
                      <a:pt x="911092" y="1593897"/>
                      <a:pt x="897026" y="1516838"/>
                      <a:pt x="929945" y="1477187"/>
                    </a:cubicBezTo>
                    <a:cubicBezTo>
                      <a:pt x="962863" y="1437535"/>
                      <a:pt x="1040970" y="1436487"/>
                      <a:pt x="1075384" y="1398033"/>
                    </a:cubicBezTo>
                    <a:cubicBezTo>
                      <a:pt x="1109799" y="1359578"/>
                      <a:pt x="1101719" y="1281771"/>
                      <a:pt x="1137480" y="1244513"/>
                    </a:cubicBezTo>
                    <a:cubicBezTo>
                      <a:pt x="1173242" y="1207256"/>
                      <a:pt x="1251348" y="1212343"/>
                      <a:pt x="1288456" y="1176582"/>
                    </a:cubicBezTo>
                    <a:cubicBezTo>
                      <a:pt x="1325564" y="1140820"/>
                      <a:pt x="1323619" y="1062564"/>
                      <a:pt x="1362074" y="1028299"/>
                    </a:cubicBezTo>
                    <a:cubicBezTo>
                      <a:pt x="1400528" y="994034"/>
                      <a:pt x="1478036" y="1004957"/>
                      <a:pt x="1517838" y="972039"/>
                    </a:cubicBezTo>
                    <a:cubicBezTo>
                      <a:pt x="1557639" y="939120"/>
                      <a:pt x="1561529" y="861164"/>
                      <a:pt x="1602528" y="829741"/>
                    </a:cubicBezTo>
                    <a:cubicBezTo>
                      <a:pt x="1643526" y="798319"/>
                      <a:pt x="1719837" y="815227"/>
                      <a:pt x="1762032" y="785601"/>
                    </a:cubicBezTo>
                    <a:cubicBezTo>
                      <a:pt x="1804228" y="755974"/>
                      <a:pt x="1813954" y="678317"/>
                      <a:pt x="1857346" y="650186"/>
                    </a:cubicBezTo>
                    <a:cubicBezTo>
                      <a:pt x="1900738" y="622056"/>
                      <a:pt x="1975403" y="644800"/>
                      <a:pt x="2019843" y="618316"/>
                    </a:cubicBezTo>
                    <a:cubicBezTo>
                      <a:pt x="2064283" y="591831"/>
                      <a:pt x="2079844" y="515371"/>
                      <a:pt x="2125182" y="490682"/>
                    </a:cubicBezTo>
                    <a:cubicBezTo>
                      <a:pt x="2170520" y="465993"/>
                      <a:pt x="2243389" y="494273"/>
                      <a:pt x="2289625" y="471380"/>
                    </a:cubicBezTo>
                    <a:cubicBezTo>
                      <a:pt x="2335860" y="448486"/>
                      <a:pt x="2357406" y="373373"/>
                      <a:pt x="2404540" y="352125"/>
                    </a:cubicBezTo>
                    <a:cubicBezTo>
                      <a:pt x="2451673" y="330878"/>
                      <a:pt x="2521998" y="364844"/>
                      <a:pt x="2570029" y="345542"/>
                    </a:cubicBezTo>
                    <a:cubicBezTo>
                      <a:pt x="2618060" y="326239"/>
                      <a:pt x="2645143" y="252921"/>
                      <a:pt x="2693773" y="235564"/>
                    </a:cubicBezTo>
                    <a:cubicBezTo>
                      <a:pt x="2742402" y="218207"/>
                      <a:pt x="2809885" y="257260"/>
                      <a:pt x="2859262" y="241699"/>
                    </a:cubicBezTo>
                    <a:cubicBezTo>
                      <a:pt x="2908640" y="226138"/>
                      <a:pt x="2941259" y="155213"/>
                      <a:pt x="2991086" y="141597"/>
                    </a:cubicBezTo>
                    <a:cubicBezTo>
                      <a:pt x="3040912" y="127981"/>
                      <a:pt x="3105253" y="172271"/>
                      <a:pt x="3155528" y="160450"/>
                    </a:cubicBezTo>
                    <a:cubicBezTo>
                      <a:pt x="3205803" y="148630"/>
                      <a:pt x="3243809" y="80549"/>
                      <a:pt x="3294683" y="70823"/>
                    </a:cubicBezTo>
                    <a:cubicBezTo>
                      <a:pt x="3345557" y="61097"/>
                      <a:pt x="3406007" y="110175"/>
                      <a:pt x="3457180" y="102394"/>
                    </a:cubicBezTo>
                    <a:cubicBezTo>
                      <a:pt x="3508353" y="94614"/>
                      <a:pt x="3551447" y="29525"/>
                      <a:pt x="3602769" y="23689"/>
                    </a:cubicBezTo>
                    <a:cubicBezTo>
                      <a:pt x="3654092" y="17854"/>
                      <a:pt x="3710802" y="71421"/>
                      <a:pt x="3762424" y="67531"/>
                    </a:cubicBezTo>
                    <a:cubicBezTo>
                      <a:pt x="3814046" y="63640"/>
                      <a:pt x="3861927" y="1993"/>
                      <a:pt x="3913699" y="48"/>
                    </a:cubicBezTo>
                    <a:cubicBezTo>
                      <a:pt x="3965470" y="-1897"/>
                      <a:pt x="4017691" y="55860"/>
                      <a:pt x="4069612" y="55860"/>
                    </a:cubicBezTo>
                    <a:cubicBezTo>
                      <a:pt x="4121534" y="55860"/>
                      <a:pt x="4174203" y="-1897"/>
                      <a:pt x="4225526" y="48"/>
                    </a:cubicBezTo>
                    <a:cubicBezTo>
                      <a:pt x="4276848" y="1993"/>
                      <a:pt x="4325478" y="63640"/>
                      <a:pt x="4376801" y="67531"/>
                    </a:cubicBezTo>
                    <a:cubicBezTo>
                      <a:pt x="4428124" y="71421"/>
                      <a:pt x="4485431" y="17854"/>
                      <a:pt x="4536455" y="23689"/>
                    </a:cubicBezTo>
                    <a:cubicBezTo>
                      <a:pt x="4587478" y="29525"/>
                      <a:pt x="4631320" y="94614"/>
                      <a:pt x="4682044" y="102394"/>
                    </a:cubicBezTo>
                    <a:cubicBezTo>
                      <a:pt x="4732768" y="110175"/>
                      <a:pt x="4794116" y="61097"/>
                      <a:pt x="4844541" y="70823"/>
                    </a:cubicBezTo>
                    <a:cubicBezTo>
                      <a:pt x="4894967" y="80549"/>
                      <a:pt x="4933571" y="148779"/>
                      <a:pt x="4983696" y="160450"/>
                    </a:cubicBezTo>
                    <a:cubicBezTo>
                      <a:pt x="5033822" y="172122"/>
                      <a:pt x="5098612" y="127981"/>
                      <a:pt x="5148139" y="141597"/>
                    </a:cubicBezTo>
                    <a:cubicBezTo>
                      <a:pt x="5197666" y="155213"/>
                      <a:pt x="5230884" y="226287"/>
                      <a:pt x="5279962" y="241699"/>
                    </a:cubicBezTo>
                    <a:cubicBezTo>
                      <a:pt x="5329040" y="257111"/>
                      <a:pt x="5396972" y="218058"/>
                      <a:pt x="5445452" y="235564"/>
                    </a:cubicBezTo>
                    <a:cubicBezTo>
                      <a:pt x="5493932" y="253071"/>
                      <a:pt x="5521463" y="326389"/>
                      <a:pt x="5569195" y="345542"/>
                    </a:cubicBezTo>
                    <a:cubicBezTo>
                      <a:pt x="5616927" y="364694"/>
                      <a:pt x="5687701" y="331028"/>
                      <a:pt x="5734685" y="352125"/>
                    </a:cubicBezTo>
                    <a:cubicBezTo>
                      <a:pt x="5781668" y="373223"/>
                      <a:pt x="5803365" y="448486"/>
                      <a:pt x="5849600" y="471380"/>
                    </a:cubicBezTo>
                    <a:cubicBezTo>
                      <a:pt x="5895835" y="494273"/>
                      <a:pt x="5968854" y="465993"/>
                      <a:pt x="6014042" y="490682"/>
                    </a:cubicBezTo>
                    <a:cubicBezTo>
                      <a:pt x="6059230" y="515371"/>
                      <a:pt x="6075091" y="591981"/>
                      <a:pt x="6119381" y="618316"/>
                    </a:cubicBezTo>
                    <a:cubicBezTo>
                      <a:pt x="6163671" y="644650"/>
                      <a:pt x="6238636" y="622056"/>
                      <a:pt x="6281878" y="650186"/>
                    </a:cubicBezTo>
                    <a:cubicBezTo>
                      <a:pt x="6325121" y="678317"/>
                      <a:pt x="6334997" y="755825"/>
                      <a:pt x="6377192" y="785601"/>
                    </a:cubicBezTo>
                    <a:cubicBezTo>
                      <a:pt x="6419387" y="815377"/>
                      <a:pt x="6495698" y="798469"/>
                      <a:pt x="6536696" y="829741"/>
                    </a:cubicBezTo>
                    <a:cubicBezTo>
                      <a:pt x="6577695" y="861014"/>
                      <a:pt x="6581585" y="939120"/>
                      <a:pt x="6621387" y="972039"/>
                    </a:cubicBezTo>
                    <a:cubicBezTo>
                      <a:pt x="6661188" y="1004957"/>
                      <a:pt x="6738546" y="993885"/>
                      <a:pt x="6777151" y="1028299"/>
                    </a:cubicBezTo>
                    <a:cubicBezTo>
                      <a:pt x="6815755" y="1062714"/>
                      <a:pt x="6813660" y="1140820"/>
                      <a:pt x="6850768" y="1176582"/>
                    </a:cubicBezTo>
                    <a:cubicBezTo>
                      <a:pt x="6887876" y="1212343"/>
                      <a:pt x="6965982" y="1207256"/>
                      <a:pt x="7001744" y="1244513"/>
                    </a:cubicBezTo>
                    <a:cubicBezTo>
                      <a:pt x="7037505" y="1281771"/>
                      <a:pt x="7029575" y="1359428"/>
                      <a:pt x="7063840" y="1398033"/>
                    </a:cubicBezTo>
                    <a:cubicBezTo>
                      <a:pt x="7098105" y="1436637"/>
                      <a:pt x="7176361" y="1437385"/>
                      <a:pt x="7209279" y="1477187"/>
                    </a:cubicBezTo>
                    <a:cubicBezTo>
                      <a:pt x="7242198" y="1516988"/>
                      <a:pt x="7228133" y="1593897"/>
                      <a:pt x="7259555" y="1634896"/>
                    </a:cubicBezTo>
                    <a:cubicBezTo>
                      <a:pt x="7290977" y="1675894"/>
                      <a:pt x="7368784" y="1682777"/>
                      <a:pt x="7398560" y="1724972"/>
                    </a:cubicBezTo>
                    <a:cubicBezTo>
                      <a:pt x="7428337" y="1767168"/>
                      <a:pt x="7408586" y="1842730"/>
                      <a:pt x="7436566" y="1886123"/>
                    </a:cubicBezTo>
                    <a:cubicBezTo>
                      <a:pt x="7464547" y="1929515"/>
                      <a:pt x="7541755" y="1942234"/>
                      <a:pt x="7568239" y="1986524"/>
                    </a:cubicBezTo>
                    <a:cubicBezTo>
                      <a:pt x="7594724" y="2030814"/>
                      <a:pt x="7569137" y="2104731"/>
                      <a:pt x="7593826" y="2150069"/>
                    </a:cubicBezTo>
                    <a:cubicBezTo>
                      <a:pt x="7618515" y="2195406"/>
                      <a:pt x="7694377" y="2213960"/>
                      <a:pt x="7717420" y="2260196"/>
                    </a:cubicBezTo>
                    <a:cubicBezTo>
                      <a:pt x="7740463" y="2306431"/>
                      <a:pt x="7709190" y="2378103"/>
                      <a:pt x="7730438" y="2425236"/>
                    </a:cubicBezTo>
                    <a:cubicBezTo>
                      <a:pt x="7751685" y="2472370"/>
                      <a:pt x="7825751" y="2496759"/>
                      <a:pt x="7845203" y="2544641"/>
                    </a:cubicBezTo>
                    <a:cubicBezTo>
                      <a:pt x="7864655" y="2592522"/>
                      <a:pt x="7827995" y="2661501"/>
                      <a:pt x="7845503" y="2710130"/>
                    </a:cubicBezTo>
                    <a:cubicBezTo>
                      <a:pt x="7863009" y="2758760"/>
                      <a:pt x="7935130" y="2788686"/>
                      <a:pt x="7950691" y="2838063"/>
                    </a:cubicBezTo>
                    <a:cubicBezTo>
                      <a:pt x="7966253" y="2887441"/>
                      <a:pt x="7924506" y="2953278"/>
                      <a:pt x="7938123" y="3003104"/>
                    </a:cubicBezTo>
                    <a:cubicBezTo>
                      <a:pt x="7951739" y="3052930"/>
                      <a:pt x="8021317" y="3088393"/>
                      <a:pt x="8033137" y="3138668"/>
                    </a:cubicBezTo>
                    <a:cubicBezTo>
                      <a:pt x="8044958" y="3188943"/>
                      <a:pt x="7998124" y="3251488"/>
                      <a:pt x="8007850" y="3302362"/>
                    </a:cubicBezTo>
                    <a:cubicBezTo>
                      <a:pt x="8017576" y="3353236"/>
                      <a:pt x="8084310" y="3393636"/>
                      <a:pt x="8092091" y="3444809"/>
                    </a:cubicBezTo>
                    <a:cubicBezTo>
                      <a:pt x="8099872" y="3495982"/>
                      <a:pt x="8048549" y="3554637"/>
                      <a:pt x="8054384" y="3605960"/>
                    </a:cubicBezTo>
                    <a:cubicBezTo>
                      <a:pt x="8060220" y="3657282"/>
                      <a:pt x="8123663" y="3702919"/>
                      <a:pt x="8127553" y="3754541"/>
                    </a:cubicBezTo>
                    <a:cubicBezTo>
                      <a:pt x="8131444" y="3806163"/>
                      <a:pt x="8075632" y="3860628"/>
                      <a:pt x="8077577" y="3912400"/>
                    </a:cubicBezTo>
                    <a:cubicBezTo>
                      <a:pt x="8079522" y="3964172"/>
                      <a:pt x="8139225" y="4014298"/>
                      <a:pt x="8139225" y="4066069"/>
                    </a:cubicBezTo>
                    <a:close/>
                  </a:path>
                </a:pathLst>
              </a:custGeom>
              <a:noFill/>
              <a:ln w="25400" cap="flat">
                <a:solidFill>
                  <a:srgbClr val="BD434F">
                    <a:alpha val="65000"/>
                  </a:srgbClr>
                </a:solidFill>
                <a:prstDash val="solid"/>
                <a:miter/>
              </a:ln>
            </p:spPr>
            <p:txBody>
              <a:bodyPr/>
              <a:lstStyle/>
              <a:p>
                <a:endParaRPr lang="en-US"/>
              </a:p>
            </p:txBody>
          </p:sp>
        </p:grpSp>
      </p:grpSp>
      <p:grpSp>
        <p:nvGrpSpPr>
          <p:cNvPr id="22" name="Group 21">
            <a:extLst>
              <a:ext uri="{FF2B5EF4-FFF2-40B4-BE49-F238E27FC236}">
                <a16:creationId xmlns:a16="http://schemas.microsoft.com/office/drawing/2014/main" id="{3C5C75B4-D608-AF28-8F00-A9D611058D8B}"/>
              </a:ext>
            </a:extLst>
          </p:cNvPr>
          <p:cNvGrpSpPr>
            <a:grpSpLocks noChangeAspect="1"/>
          </p:cNvGrpSpPr>
          <p:nvPr/>
        </p:nvGrpSpPr>
        <p:grpSpPr>
          <a:xfrm>
            <a:off x="8591120" y="1295584"/>
            <a:ext cx="2835274" cy="2834640"/>
            <a:chOff x="1117539" y="1501593"/>
            <a:chExt cx="4275413" cy="4274457"/>
          </a:xfrm>
        </p:grpSpPr>
        <p:pic>
          <p:nvPicPr>
            <p:cNvPr id="23" name="Picture 22">
              <a:extLst>
                <a:ext uri="{FF2B5EF4-FFF2-40B4-BE49-F238E27FC236}">
                  <a16:creationId xmlns:a16="http://schemas.microsoft.com/office/drawing/2014/main" id="{53882607-71C9-A87B-6109-D22539AF83B8}"/>
                </a:ext>
              </a:extLst>
            </p:cNvPr>
            <p:cNvPicPr>
              <a:picLocks noChangeAspect="1"/>
            </p:cNvPicPr>
            <p:nvPr/>
          </p:nvPicPr>
          <p:blipFill>
            <a:blip r:embed="rId4"/>
            <a:srcRect l="852" r="852"/>
            <a:stretch/>
          </p:blipFill>
          <p:spPr>
            <a:xfrm>
              <a:off x="1521998" y="1875536"/>
              <a:ext cx="3465639" cy="3525697"/>
            </a:xfrm>
            <a:prstGeom prst="ellipse">
              <a:avLst/>
            </a:prstGeom>
            <a:ln w="63500">
              <a:solidFill>
                <a:srgbClr val="833177"/>
              </a:solidFill>
            </a:ln>
          </p:spPr>
        </p:pic>
        <p:grpSp>
          <p:nvGrpSpPr>
            <p:cNvPr id="27" name="Group 26">
              <a:extLst>
                <a:ext uri="{FF2B5EF4-FFF2-40B4-BE49-F238E27FC236}">
                  <a16:creationId xmlns:a16="http://schemas.microsoft.com/office/drawing/2014/main" id="{37D71BD4-B6DD-8667-DEFB-E7A7D209D859}"/>
                </a:ext>
              </a:extLst>
            </p:cNvPr>
            <p:cNvGrpSpPr>
              <a:grpSpLocks noChangeAspect="1"/>
            </p:cNvGrpSpPr>
            <p:nvPr/>
          </p:nvGrpSpPr>
          <p:grpSpPr>
            <a:xfrm>
              <a:off x="1117539" y="1501593"/>
              <a:ext cx="4275413" cy="4274457"/>
              <a:chOff x="1596469" y="-970650"/>
              <a:chExt cx="9000870" cy="8998856"/>
            </a:xfrm>
          </p:grpSpPr>
          <p:sp>
            <p:nvSpPr>
              <p:cNvPr id="28" name="Oval 27">
                <a:extLst>
                  <a:ext uri="{FF2B5EF4-FFF2-40B4-BE49-F238E27FC236}">
                    <a16:creationId xmlns:a16="http://schemas.microsoft.com/office/drawing/2014/main" id="{7B03867B-6769-EE41-FDB8-79FAE203A9C2}"/>
                  </a:ext>
                </a:extLst>
              </p:cNvPr>
              <p:cNvSpPr>
                <a:spLocks noChangeAspect="1"/>
              </p:cNvSpPr>
              <p:nvPr/>
            </p:nvSpPr>
            <p:spPr>
              <a:xfrm>
                <a:off x="1596469" y="-970650"/>
                <a:ext cx="9000870" cy="8998856"/>
              </a:xfrm>
              <a:prstGeom prst="ellipse">
                <a:avLst/>
              </a:prstGeom>
              <a:noFill/>
              <a:ln w="41275" cap="rnd">
                <a:solidFill>
                  <a:srgbClr val="833177">
                    <a:alpha val="15000"/>
                  </a:srgb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Graphic 6">
                <a:extLst>
                  <a:ext uri="{FF2B5EF4-FFF2-40B4-BE49-F238E27FC236}">
                    <a16:creationId xmlns:a16="http://schemas.microsoft.com/office/drawing/2014/main" id="{8E05B62D-43B9-BD7E-26B0-786A9EB81BA1}"/>
                  </a:ext>
                </a:extLst>
              </p:cNvPr>
              <p:cNvSpPr>
                <a:spLocks noChangeAspect="1"/>
              </p:cNvSpPr>
              <p:nvPr/>
            </p:nvSpPr>
            <p:spPr>
              <a:xfrm>
                <a:off x="1890666" y="-674028"/>
                <a:ext cx="8412480" cy="8405615"/>
              </a:xfrm>
              <a:custGeom>
                <a:avLst/>
                <a:gdLst>
                  <a:gd name="csX0" fmla="*/ 8139225 w 8139224"/>
                  <a:gd name="csY0" fmla="*/ 4066069 h 8132587"/>
                  <a:gd name="csX1" fmla="*/ 8077577 w 8139224"/>
                  <a:gd name="csY1" fmla="*/ 4219738 h 8132587"/>
                  <a:gd name="csX2" fmla="*/ 8127553 w 8139224"/>
                  <a:gd name="csY2" fmla="*/ 4377597 h 8132587"/>
                  <a:gd name="csX3" fmla="*/ 8054384 w 8139224"/>
                  <a:gd name="csY3" fmla="*/ 4526179 h 8132587"/>
                  <a:gd name="csX4" fmla="*/ 8092091 w 8139224"/>
                  <a:gd name="csY4" fmla="*/ 4687329 h 8132587"/>
                  <a:gd name="csX5" fmla="*/ 8007850 w 8139224"/>
                  <a:gd name="csY5" fmla="*/ 4829926 h 8132587"/>
                  <a:gd name="csX6" fmla="*/ 8033137 w 8139224"/>
                  <a:gd name="csY6" fmla="*/ 4993620 h 8132587"/>
                  <a:gd name="csX7" fmla="*/ 7938123 w 8139224"/>
                  <a:gd name="csY7" fmla="*/ 5129184 h 8132587"/>
                  <a:gd name="csX8" fmla="*/ 7950691 w 8139224"/>
                  <a:gd name="csY8" fmla="*/ 5294225 h 8132587"/>
                  <a:gd name="csX9" fmla="*/ 7845503 w 8139224"/>
                  <a:gd name="csY9" fmla="*/ 5422158 h 8132587"/>
                  <a:gd name="csX10" fmla="*/ 7845203 w 8139224"/>
                  <a:gd name="csY10" fmla="*/ 5587797 h 8132587"/>
                  <a:gd name="csX11" fmla="*/ 7730438 w 8139224"/>
                  <a:gd name="csY11" fmla="*/ 5707201 h 8132587"/>
                  <a:gd name="csX12" fmla="*/ 7717420 w 8139224"/>
                  <a:gd name="csY12" fmla="*/ 5872242 h 8132587"/>
                  <a:gd name="csX13" fmla="*/ 7593826 w 8139224"/>
                  <a:gd name="csY13" fmla="*/ 5982518 h 8132587"/>
                  <a:gd name="csX14" fmla="*/ 7568239 w 8139224"/>
                  <a:gd name="csY14" fmla="*/ 6146063 h 8132587"/>
                  <a:gd name="csX15" fmla="*/ 7436566 w 8139224"/>
                  <a:gd name="csY15" fmla="*/ 6246464 h 8132587"/>
                  <a:gd name="csX16" fmla="*/ 7398560 w 8139224"/>
                  <a:gd name="csY16" fmla="*/ 6407615 h 8132587"/>
                  <a:gd name="csX17" fmla="*/ 7259555 w 8139224"/>
                  <a:gd name="csY17" fmla="*/ 6497692 h 8132587"/>
                  <a:gd name="csX18" fmla="*/ 7209279 w 8139224"/>
                  <a:gd name="csY18" fmla="*/ 6655400 h 8132587"/>
                  <a:gd name="csX19" fmla="*/ 7063840 w 8139224"/>
                  <a:gd name="csY19" fmla="*/ 6734554 h 8132587"/>
                  <a:gd name="csX20" fmla="*/ 7001744 w 8139224"/>
                  <a:gd name="csY20" fmla="*/ 6888074 h 8132587"/>
                  <a:gd name="csX21" fmla="*/ 6850768 w 8139224"/>
                  <a:gd name="csY21" fmla="*/ 6956006 h 8132587"/>
                  <a:gd name="csX22" fmla="*/ 6777151 w 8139224"/>
                  <a:gd name="csY22" fmla="*/ 7104288 h 8132587"/>
                  <a:gd name="csX23" fmla="*/ 6621387 w 8139224"/>
                  <a:gd name="csY23" fmla="*/ 7160548 h 8132587"/>
                  <a:gd name="csX24" fmla="*/ 6536696 w 8139224"/>
                  <a:gd name="csY24" fmla="*/ 7302846 h 8132587"/>
                  <a:gd name="csX25" fmla="*/ 6377192 w 8139224"/>
                  <a:gd name="csY25" fmla="*/ 7346986 h 8132587"/>
                  <a:gd name="csX26" fmla="*/ 6281878 w 8139224"/>
                  <a:gd name="csY26" fmla="*/ 7482401 h 8132587"/>
                  <a:gd name="csX27" fmla="*/ 6119381 w 8139224"/>
                  <a:gd name="csY27" fmla="*/ 7514272 h 8132587"/>
                  <a:gd name="csX28" fmla="*/ 6014042 w 8139224"/>
                  <a:gd name="csY28" fmla="*/ 7641905 h 8132587"/>
                  <a:gd name="csX29" fmla="*/ 5849600 w 8139224"/>
                  <a:gd name="csY29" fmla="*/ 7661208 h 8132587"/>
                  <a:gd name="csX30" fmla="*/ 5734685 w 8139224"/>
                  <a:gd name="csY30" fmla="*/ 7780462 h 8132587"/>
                  <a:gd name="csX31" fmla="*/ 5569195 w 8139224"/>
                  <a:gd name="csY31" fmla="*/ 7787045 h 8132587"/>
                  <a:gd name="csX32" fmla="*/ 5445452 w 8139224"/>
                  <a:gd name="csY32" fmla="*/ 7897023 h 8132587"/>
                  <a:gd name="csX33" fmla="*/ 5279962 w 8139224"/>
                  <a:gd name="csY33" fmla="*/ 7890888 h 8132587"/>
                  <a:gd name="csX34" fmla="*/ 5148139 w 8139224"/>
                  <a:gd name="csY34" fmla="*/ 7990990 h 8132587"/>
                  <a:gd name="csX35" fmla="*/ 4983696 w 8139224"/>
                  <a:gd name="csY35" fmla="*/ 7972136 h 8132587"/>
                  <a:gd name="csX36" fmla="*/ 4844541 w 8139224"/>
                  <a:gd name="csY36" fmla="*/ 8061764 h 8132587"/>
                  <a:gd name="csX37" fmla="*/ 4682044 w 8139224"/>
                  <a:gd name="csY37" fmla="*/ 8030193 h 8132587"/>
                  <a:gd name="csX38" fmla="*/ 4536455 w 8139224"/>
                  <a:gd name="csY38" fmla="*/ 8108898 h 8132587"/>
                  <a:gd name="csX39" fmla="*/ 4376801 w 8139224"/>
                  <a:gd name="csY39" fmla="*/ 8065056 h 8132587"/>
                  <a:gd name="csX40" fmla="*/ 4225526 w 8139224"/>
                  <a:gd name="csY40" fmla="*/ 8132539 h 8132587"/>
                  <a:gd name="csX41" fmla="*/ 4069612 w 8139224"/>
                  <a:gd name="csY41" fmla="*/ 8076727 h 8132587"/>
                  <a:gd name="csX42" fmla="*/ 3913699 w 8139224"/>
                  <a:gd name="csY42" fmla="*/ 8132539 h 8132587"/>
                  <a:gd name="csX43" fmla="*/ 3762424 w 8139224"/>
                  <a:gd name="csY43" fmla="*/ 8065056 h 8132587"/>
                  <a:gd name="csX44" fmla="*/ 3602769 w 8139224"/>
                  <a:gd name="csY44" fmla="*/ 8108898 h 8132587"/>
                  <a:gd name="csX45" fmla="*/ 3457180 w 8139224"/>
                  <a:gd name="csY45" fmla="*/ 8030193 h 8132587"/>
                  <a:gd name="csX46" fmla="*/ 3294683 w 8139224"/>
                  <a:gd name="csY46" fmla="*/ 8061764 h 8132587"/>
                  <a:gd name="csX47" fmla="*/ 3155528 w 8139224"/>
                  <a:gd name="csY47" fmla="*/ 7972136 h 8132587"/>
                  <a:gd name="csX48" fmla="*/ 2991086 w 8139224"/>
                  <a:gd name="csY48" fmla="*/ 7990990 h 8132587"/>
                  <a:gd name="csX49" fmla="*/ 2859262 w 8139224"/>
                  <a:gd name="csY49" fmla="*/ 7890888 h 8132587"/>
                  <a:gd name="csX50" fmla="*/ 2693773 w 8139224"/>
                  <a:gd name="csY50" fmla="*/ 7897023 h 8132587"/>
                  <a:gd name="csX51" fmla="*/ 2570029 w 8139224"/>
                  <a:gd name="csY51" fmla="*/ 7787045 h 8132587"/>
                  <a:gd name="csX52" fmla="*/ 2404540 w 8139224"/>
                  <a:gd name="csY52" fmla="*/ 7780462 h 8132587"/>
                  <a:gd name="csX53" fmla="*/ 2289625 w 8139224"/>
                  <a:gd name="csY53" fmla="*/ 7661208 h 8132587"/>
                  <a:gd name="csX54" fmla="*/ 2125182 w 8139224"/>
                  <a:gd name="csY54" fmla="*/ 7641905 h 8132587"/>
                  <a:gd name="csX55" fmla="*/ 2019843 w 8139224"/>
                  <a:gd name="csY55" fmla="*/ 7514272 h 8132587"/>
                  <a:gd name="csX56" fmla="*/ 1857346 w 8139224"/>
                  <a:gd name="csY56" fmla="*/ 7482401 h 8132587"/>
                  <a:gd name="csX57" fmla="*/ 1762032 w 8139224"/>
                  <a:gd name="csY57" fmla="*/ 7346986 h 8132587"/>
                  <a:gd name="csX58" fmla="*/ 1602528 w 8139224"/>
                  <a:gd name="csY58" fmla="*/ 7302846 h 8132587"/>
                  <a:gd name="csX59" fmla="*/ 1517838 w 8139224"/>
                  <a:gd name="csY59" fmla="*/ 7160548 h 8132587"/>
                  <a:gd name="csX60" fmla="*/ 1362074 w 8139224"/>
                  <a:gd name="csY60" fmla="*/ 7104288 h 8132587"/>
                  <a:gd name="csX61" fmla="*/ 1288456 w 8139224"/>
                  <a:gd name="csY61" fmla="*/ 6956006 h 8132587"/>
                  <a:gd name="csX62" fmla="*/ 1137480 w 8139224"/>
                  <a:gd name="csY62" fmla="*/ 6888074 h 8132587"/>
                  <a:gd name="csX63" fmla="*/ 1075384 w 8139224"/>
                  <a:gd name="csY63" fmla="*/ 6734554 h 8132587"/>
                  <a:gd name="csX64" fmla="*/ 929945 w 8139224"/>
                  <a:gd name="csY64" fmla="*/ 6655400 h 8132587"/>
                  <a:gd name="csX65" fmla="*/ 879669 w 8139224"/>
                  <a:gd name="csY65" fmla="*/ 6497692 h 8132587"/>
                  <a:gd name="csX66" fmla="*/ 740664 w 8139224"/>
                  <a:gd name="csY66" fmla="*/ 6407615 h 8132587"/>
                  <a:gd name="csX67" fmla="*/ 702658 w 8139224"/>
                  <a:gd name="csY67" fmla="*/ 6246464 h 8132587"/>
                  <a:gd name="csX68" fmla="*/ 570985 w 8139224"/>
                  <a:gd name="csY68" fmla="*/ 6146063 h 8132587"/>
                  <a:gd name="csX69" fmla="*/ 545398 w 8139224"/>
                  <a:gd name="csY69" fmla="*/ 5982518 h 8132587"/>
                  <a:gd name="csX70" fmla="*/ 421804 w 8139224"/>
                  <a:gd name="csY70" fmla="*/ 5872392 h 8132587"/>
                  <a:gd name="csX71" fmla="*/ 408787 w 8139224"/>
                  <a:gd name="csY71" fmla="*/ 5707351 h 8132587"/>
                  <a:gd name="csX72" fmla="*/ 294021 w 8139224"/>
                  <a:gd name="csY72" fmla="*/ 5587947 h 8132587"/>
                  <a:gd name="csX73" fmla="*/ 293722 w 8139224"/>
                  <a:gd name="csY73" fmla="*/ 5422457 h 8132587"/>
                  <a:gd name="csX74" fmla="*/ 188533 w 8139224"/>
                  <a:gd name="csY74" fmla="*/ 5294524 h 8132587"/>
                  <a:gd name="csX75" fmla="*/ 201102 w 8139224"/>
                  <a:gd name="csY75" fmla="*/ 5129483 h 8132587"/>
                  <a:gd name="csX76" fmla="*/ 106087 w 8139224"/>
                  <a:gd name="csY76" fmla="*/ 4993919 h 8132587"/>
                  <a:gd name="csX77" fmla="*/ 131374 w 8139224"/>
                  <a:gd name="csY77" fmla="*/ 4830225 h 8132587"/>
                  <a:gd name="csX78" fmla="*/ 47133 w 8139224"/>
                  <a:gd name="csY78" fmla="*/ 4687778 h 8132587"/>
                  <a:gd name="csX79" fmla="*/ 84840 w 8139224"/>
                  <a:gd name="csY79" fmla="*/ 4526628 h 8132587"/>
                  <a:gd name="csX80" fmla="*/ 11671 w 8139224"/>
                  <a:gd name="csY80" fmla="*/ 4378046 h 8132587"/>
                  <a:gd name="csX81" fmla="*/ 61647 w 8139224"/>
                  <a:gd name="csY81" fmla="*/ 4220187 h 8132587"/>
                  <a:gd name="csX82" fmla="*/ 0 w 8139224"/>
                  <a:gd name="csY82" fmla="*/ 4066518 h 8132587"/>
                  <a:gd name="csX83" fmla="*/ 61647 w 8139224"/>
                  <a:gd name="csY83" fmla="*/ 3912849 h 8132587"/>
                  <a:gd name="csX84" fmla="*/ 11671 w 8139224"/>
                  <a:gd name="csY84" fmla="*/ 3754990 h 8132587"/>
                  <a:gd name="csX85" fmla="*/ 84840 w 8139224"/>
                  <a:gd name="csY85" fmla="*/ 3606409 h 8132587"/>
                  <a:gd name="csX86" fmla="*/ 47133 w 8139224"/>
                  <a:gd name="csY86" fmla="*/ 3445258 h 8132587"/>
                  <a:gd name="csX87" fmla="*/ 131374 w 8139224"/>
                  <a:gd name="csY87" fmla="*/ 3302661 h 8132587"/>
                  <a:gd name="csX88" fmla="*/ 106087 w 8139224"/>
                  <a:gd name="csY88" fmla="*/ 3138967 h 8132587"/>
                  <a:gd name="csX89" fmla="*/ 201102 w 8139224"/>
                  <a:gd name="csY89" fmla="*/ 3003403 h 8132587"/>
                  <a:gd name="csX90" fmla="*/ 188533 w 8139224"/>
                  <a:gd name="csY90" fmla="*/ 2838362 h 8132587"/>
                  <a:gd name="csX91" fmla="*/ 293722 w 8139224"/>
                  <a:gd name="csY91" fmla="*/ 2710429 h 8132587"/>
                  <a:gd name="csX92" fmla="*/ 294021 w 8139224"/>
                  <a:gd name="csY92" fmla="*/ 2544790 h 8132587"/>
                  <a:gd name="csX93" fmla="*/ 408787 w 8139224"/>
                  <a:gd name="csY93" fmla="*/ 2425386 h 8132587"/>
                  <a:gd name="csX94" fmla="*/ 421804 w 8139224"/>
                  <a:gd name="csY94" fmla="*/ 2260345 h 8132587"/>
                  <a:gd name="csX95" fmla="*/ 545398 w 8139224"/>
                  <a:gd name="csY95" fmla="*/ 2150069 h 8132587"/>
                  <a:gd name="csX96" fmla="*/ 570985 w 8139224"/>
                  <a:gd name="csY96" fmla="*/ 1986524 h 8132587"/>
                  <a:gd name="csX97" fmla="*/ 702658 w 8139224"/>
                  <a:gd name="csY97" fmla="*/ 1886123 h 8132587"/>
                  <a:gd name="csX98" fmla="*/ 740664 w 8139224"/>
                  <a:gd name="csY98" fmla="*/ 1724972 h 8132587"/>
                  <a:gd name="csX99" fmla="*/ 879669 w 8139224"/>
                  <a:gd name="csY99" fmla="*/ 1634896 h 8132587"/>
                  <a:gd name="csX100" fmla="*/ 929945 w 8139224"/>
                  <a:gd name="csY100" fmla="*/ 1477187 h 8132587"/>
                  <a:gd name="csX101" fmla="*/ 1075384 w 8139224"/>
                  <a:gd name="csY101" fmla="*/ 1398033 h 8132587"/>
                  <a:gd name="csX102" fmla="*/ 1137480 w 8139224"/>
                  <a:gd name="csY102" fmla="*/ 1244513 h 8132587"/>
                  <a:gd name="csX103" fmla="*/ 1288456 w 8139224"/>
                  <a:gd name="csY103" fmla="*/ 1176582 h 8132587"/>
                  <a:gd name="csX104" fmla="*/ 1362074 w 8139224"/>
                  <a:gd name="csY104" fmla="*/ 1028299 h 8132587"/>
                  <a:gd name="csX105" fmla="*/ 1517838 w 8139224"/>
                  <a:gd name="csY105" fmla="*/ 972039 h 8132587"/>
                  <a:gd name="csX106" fmla="*/ 1602528 w 8139224"/>
                  <a:gd name="csY106" fmla="*/ 829741 h 8132587"/>
                  <a:gd name="csX107" fmla="*/ 1762032 w 8139224"/>
                  <a:gd name="csY107" fmla="*/ 785601 h 8132587"/>
                  <a:gd name="csX108" fmla="*/ 1857346 w 8139224"/>
                  <a:gd name="csY108" fmla="*/ 650186 h 8132587"/>
                  <a:gd name="csX109" fmla="*/ 2019843 w 8139224"/>
                  <a:gd name="csY109" fmla="*/ 618316 h 8132587"/>
                  <a:gd name="csX110" fmla="*/ 2125182 w 8139224"/>
                  <a:gd name="csY110" fmla="*/ 490682 h 8132587"/>
                  <a:gd name="csX111" fmla="*/ 2289625 w 8139224"/>
                  <a:gd name="csY111" fmla="*/ 471380 h 8132587"/>
                  <a:gd name="csX112" fmla="*/ 2404540 w 8139224"/>
                  <a:gd name="csY112" fmla="*/ 352125 h 8132587"/>
                  <a:gd name="csX113" fmla="*/ 2570029 w 8139224"/>
                  <a:gd name="csY113" fmla="*/ 345542 h 8132587"/>
                  <a:gd name="csX114" fmla="*/ 2693773 w 8139224"/>
                  <a:gd name="csY114" fmla="*/ 235564 h 8132587"/>
                  <a:gd name="csX115" fmla="*/ 2859262 w 8139224"/>
                  <a:gd name="csY115" fmla="*/ 241699 h 8132587"/>
                  <a:gd name="csX116" fmla="*/ 2991086 w 8139224"/>
                  <a:gd name="csY116" fmla="*/ 141597 h 8132587"/>
                  <a:gd name="csX117" fmla="*/ 3155528 w 8139224"/>
                  <a:gd name="csY117" fmla="*/ 160450 h 8132587"/>
                  <a:gd name="csX118" fmla="*/ 3294683 w 8139224"/>
                  <a:gd name="csY118" fmla="*/ 70823 h 8132587"/>
                  <a:gd name="csX119" fmla="*/ 3457180 w 8139224"/>
                  <a:gd name="csY119" fmla="*/ 102394 h 8132587"/>
                  <a:gd name="csX120" fmla="*/ 3602769 w 8139224"/>
                  <a:gd name="csY120" fmla="*/ 23689 h 8132587"/>
                  <a:gd name="csX121" fmla="*/ 3762424 w 8139224"/>
                  <a:gd name="csY121" fmla="*/ 67531 h 8132587"/>
                  <a:gd name="csX122" fmla="*/ 3913699 w 8139224"/>
                  <a:gd name="csY122" fmla="*/ 48 h 8132587"/>
                  <a:gd name="csX123" fmla="*/ 4069612 w 8139224"/>
                  <a:gd name="csY123" fmla="*/ 55860 h 8132587"/>
                  <a:gd name="csX124" fmla="*/ 4225526 w 8139224"/>
                  <a:gd name="csY124" fmla="*/ 48 h 8132587"/>
                  <a:gd name="csX125" fmla="*/ 4376801 w 8139224"/>
                  <a:gd name="csY125" fmla="*/ 67531 h 8132587"/>
                  <a:gd name="csX126" fmla="*/ 4536455 w 8139224"/>
                  <a:gd name="csY126" fmla="*/ 23689 h 8132587"/>
                  <a:gd name="csX127" fmla="*/ 4682044 w 8139224"/>
                  <a:gd name="csY127" fmla="*/ 102394 h 8132587"/>
                  <a:gd name="csX128" fmla="*/ 4844541 w 8139224"/>
                  <a:gd name="csY128" fmla="*/ 70823 h 8132587"/>
                  <a:gd name="csX129" fmla="*/ 4983696 w 8139224"/>
                  <a:gd name="csY129" fmla="*/ 160450 h 8132587"/>
                  <a:gd name="csX130" fmla="*/ 5148139 w 8139224"/>
                  <a:gd name="csY130" fmla="*/ 141597 h 8132587"/>
                  <a:gd name="csX131" fmla="*/ 5279962 w 8139224"/>
                  <a:gd name="csY131" fmla="*/ 241699 h 8132587"/>
                  <a:gd name="csX132" fmla="*/ 5445452 w 8139224"/>
                  <a:gd name="csY132" fmla="*/ 235564 h 8132587"/>
                  <a:gd name="csX133" fmla="*/ 5569195 w 8139224"/>
                  <a:gd name="csY133" fmla="*/ 345542 h 8132587"/>
                  <a:gd name="csX134" fmla="*/ 5734685 w 8139224"/>
                  <a:gd name="csY134" fmla="*/ 352125 h 8132587"/>
                  <a:gd name="csX135" fmla="*/ 5849600 w 8139224"/>
                  <a:gd name="csY135" fmla="*/ 471380 h 8132587"/>
                  <a:gd name="csX136" fmla="*/ 6014042 w 8139224"/>
                  <a:gd name="csY136" fmla="*/ 490682 h 8132587"/>
                  <a:gd name="csX137" fmla="*/ 6119381 w 8139224"/>
                  <a:gd name="csY137" fmla="*/ 618316 h 8132587"/>
                  <a:gd name="csX138" fmla="*/ 6281878 w 8139224"/>
                  <a:gd name="csY138" fmla="*/ 650186 h 8132587"/>
                  <a:gd name="csX139" fmla="*/ 6377192 w 8139224"/>
                  <a:gd name="csY139" fmla="*/ 785601 h 8132587"/>
                  <a:gd name="csX140" fmla="*/ 6536696 w 8139224"/>
                  <a:gd name="csY140" fmla="*/ 829741 h 8132587"/>
                  <a:gd name="csX141" fmla="*/ 6621387 w 8139224"/>
                  <a:gd name="csY141" fmla="*/ 972039 h 8132587"/>
                  <a:gd name="csX142" fmla="*/ 6777151 w 8139224"/>
                  <a:gd name="csY142" fmla="*/ 1028299 h 8132587"/>
                  <a:gd name="csX143" fmla="*/ 6850768 w 8139224"/>
                  <a:gd name="csY143" fmla="*/ 1176582 h 8132587"/>
                  <a:gd name="csX144" fmla="*/ 7001744 w 8139224"/>
                  <a:gd name="csY144" fmla="*/ 1244513 h 8132587"/>
                  <a:gd name="csX145" fmla="*/ 7063840 w 8139224"/>
                  <a:gd name="csY145" fmla="*/ 1398033 h 8132587"/>
                  <a:gd name="csX146" fmla="*/ 7209279 w 8139224"/>
                  <a:gd name="csY146" fmla="*/ 1477187 h 8132587"/>
                  <a:gd name="csX147" fmla="*/ 7259555 w 8139224"/>
                  <a:gd name="csY147" fmla="*/ 1634896 h 8132587"/>
                  <a:gd name="csX148" fmla="*/ 7398560 w 8139224"/>
                  <a:gd name="csY148" fmla="*/ 1724972 h 8132587"/>
                  <a:gd name="csX149" fmla="*/ 7436566 w 8139224"/>
                  <a:gd name="csY149" fmla="*/ 1886123 h 8132587"/>
                  <a:gd name="csX150" fmla="*/ 7568239 w 8139224"/>
                  <a:gd name="csY150" fmla="*/ 1986524 h 8132587"/>
                  <a:gd name="csX151" fmla="*/ 7593826 w 8139224"/>
                  <a:gd name="csY151" fmla="*/ 2150069 h 8132587"/>
                  <a:gd name="csX152" fmla="*/ 7717420 w 8139224"/>
                  <a:gd name="csY152" fmla="*/ 2260196 h 8132587"/>
                  <a:gd name="csX153" fmla="*/ 7730438 w 8139224"/>
                  <a:gd name="csY153" fmla="*/ 2425236 h 8132587"/>
                  <a:gd name="csX154" fmla="*/ 7845203 w 8139224"/>
                  <a:gd name="csY154" fmla="*/ 2544641 h 8132587"/>
                  <a:gd name="csX155" fmla="*/ 7845503 w 8139224"/>
                  <a:gd name="csY155" fmla="*/ 2710130 h 8132587"/>
                  <a:gd name="csX156" fmla="*/ 7950691 w 8139224"/>
                  <a:gd name="csY156" fmla="*/ 2838063 h 8132587"/>
                  <a:gd name="csX157" fmla="*/ 7938123 w 8139224"/>
                  <a:gd name="csY157" fmla="*/ 3003104 h 8132587"/>
                  <a:gd name="csX158" fmla="*/ 8033137 w 8139224"/>
                  <a:gd name="csY158" fmla="*/ 3138668 h 8132587"/>
                  <a:gd name="csX159" fmla="*/ 8007850 w 8139224"/>
                  <a:gd name="csY159" fmla="*/ 3302362 h 8132587"/>
                  <a:gd name="csX160" fmla="*/ 8092091 w 8139224"/>
                  <a:gd name="csY160" fmla="*/ 3444809 h 8132587"/>
                  <a:gd name="csX161" fmla="*/ 8054384 w 8139224"/>
                  <a:gd name="csY161" fmla="*/ 3605960 h 8132587"/>
                  <a:gd name="csX162" fmla="*/ 8127553 w 8139224"/>
                  <a:gd name="csY162" fmla="*/ 3754541 h 8132587"/>
                  <a:gd name="csX163" fmla="*/ 8077577 w 8139224"/>
                  <a:gd name="csY163" fmla="*/ 3912400 h 8132587"/>
                  <a:gd name="csX164" fmla="*/ 8139225 w 8139224"/>
                  <a:gd name="csY164" fmla="*/ 4066069 h 8132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Lst>
                <a:rect l="l" t="t" r="r" b="b"/>
                <a:pathLst>
                  <a:path w="8139224" h="8132587">
                    <a:moveTo>
                      <a:pt x="8139225" y="4066069"/>
                    </a:moveTo>
                    <a:cubicBezTo>
                      <a:pt x="8139225" y="4117841"/>
                      <a:pt x="8079522" y="4168415"/>
                      <a:pt x="8077577" y="4219738"/>
                    </a:cubicBezTo>
                    <a:cubicBezTo>
                      <a:pt x="8075632" y="4271061"/>
                      <a:pt x="8131294" y="4326424"/>
                      <a:pt x="8127553" y="4377597"/>
                    </a:cubicBezTo>
                    <a:cubicBezTo>
                      <a:pt x="8123812" y="4428770"/>
                      <a:pt x="8060220" y="4475005"/>
                      <a:pt x="8054384" y="4526179"/>
                    </a:cubicBezTo>
                    <a:cubicBezTo>
                      <a:pt x="8048549" y="4577352"/>
                      <a:pt x="8099872" y="4636605"/>
                      <a:pt x="8092091" y="4687329"/>
                    </a:cubicBezTo>
                    <a:cubicBezTo>
                      <a:pt x="8084310" y="4738054"/>
                      <a:pt x="8017576" y="4779351"/>
                      <a:pt x="8007850" y="4829926"/>
                    </a:cubicBezTo>
                    <a:cubicBezTo>
                      <a:pt x="7998124" y="4880500"/>
                      <a:pt x="8044809" y="4943494"/>
                      <a:pt x="8033137" y="4993620"/>
                    </a:cubicBezTo>
                    <a:cubicBezTo>
                      <a:pt x="8021467" y="5043746"/>
                      <a:pt x="7951739" y="5079657"/>
                      <a:pt x="7938123" y="5129184"/>
                    </a:cubicBezTo>
                    <a:cubicBezTo>
                      <a:pt x="7924506" y="5178711"/>
                      <a:pt x="7966253" y="5245146"/>
                      <a:pt x="7950691" y="5294225"/>
                    </a:cubicBezTo>
                    <a:cubicBezTo>
                      <a:pt x="7935130" y="5343303"/>
                      <a:pt x="7862859" y="5373678"/>
                      <a:pt x="7845503" y="5422158"/>
                    </a:cubicBezTo>
                    <a:cubicBezTo>
                      <a:pt x="7828145" y="5470637"/>
                      <a:pt x="7864505" y="5539916"/>
                      <a:pt x="7845203" y="5587797"/>
                    </a:cubicBezTo>
                    <a:cubicBezTo>
                      <a:pt x="7825901" y="5635678"/>
                      <a:pt x="7751535" y="5660218"/>
                      <a:pt x="7730438" y="5707201"/>
                    </a:cubicBezTo>
                    <a:cubicBezTo>
                      <a:pt x="7709340" y="5754185"/>
                      <a:pt x="7740313" y="5826156"/>
                      <a:pt x="7717420" y="5872242"/>
                    </a:cubicBezTo>
                    <a:cubicBezTo>
                      <a:pt x="7694526" y="5918328"/>
                      <a:pt x="7618515" y="5937181"/>
                      <a:pt x="7593826" y="5982518"/>
                    </a:cubicBezTo>
                    <a:cubicBezTo>
                      <a:pt x="7569137" y="6027856"/>
                      <a:pt x="7594574" y="6101773"/>
                      <a:pt x="7568239" y="6146063"/>
                    </a:cubicBezTo>
                    <a:cubicBezTo>
                      <a:pt x="7541905" y="6190353"/>
                      <a:pt x="7464696" y="6203221"/>
                      <a:pt x="7436566" y="6246464"/>
                    </a:cubicBezTo>
                    <a:cubicBezTo>
                      <a:pt x="7408436" y="6289707"/>
                      <a:pt x="7428187" y="6365420"/>
                      <a:pt x="7398560" y="6407615"/>
                    </a:cubicBezTo>
                    <a:cubicBezTo>
                      <a:pt x="7368934" y="6449810"/>
                      <a:pt x="7290977" y="6456693"/>
                      <a:pt x="7259555" y="6497692"/>
                    </a:cubicBezTo>
                    <a:cubicBezTo>
                      <a:pt x="7228133" y="6538690"/>
                      <a:pt x="7242198" y="6615749"/>
                      <a:pt x="7209279" y="6655400"/>
                    </a:cubicBezTo>
                    <a:cubicBezTo>
                      <a:pt x="7176361" y="6695053"/>
                      <a:pt x="7098255" y="6696100"/>
                      <a:pt x="7063840" y="6734554"/>
                    </a:cubicBezTo>
                    <a:cubicBezTo>
                      <a:pt x="7029425" y="6773009"/>
                      <a:pt x="7037505" y="6850816"/>
                      <a:pt x="7001744" y="6888074"/>
                    </a:cubicBezTo>
                    <a:cubicBezTo>
                      <a:pt x="6965982" y="6925331"/>
                      <a:pt x="6887876" y="6920244"/>
                      <a:pt x="6850768" y="6956006"/>
                    </a:cubicBezTo>
                    <a:cubicBezTo>
                      <a:pt x="6813660" y="6991767"/>
                      <a:pt x="6815605" y="7070023"/>
                      <a:pt x="6777151" y="7104288"/>
                    </a:cubicBezTo>
                    <a:cubicBezTo>
                      <a:pt x="6738696" y="7138553"/>
                      <a:pt x="6661188" y="7127630"/>
                      <a:pt x="6621387" y="7160548"/>
                    </a:cubicBezTo>
                    <a:cubicBezTo>
                      <a:pt x="6581585" y="7193467"/>
                      <a:pt x="6577695" y="7271424"/>
                      <a:pt x="6536696" y="7302846"/>
                    </a:cubicBezTo>
                    <a:cubicBezTo>
                      <a:pt x="6495698" y="7334268"/>
                      <a:pt x="6419387" y="7317360"/>
                      <a:pt x="6377192" y="7346986"/>
                    </a:cubicBezTo>
                    <a:cubicBezTo>
                      <a:pt x="6334997" y="7376613"/>
                      <a:pt x="6325271" y="7454270"/>
                      <a:pt x="6281878" y="7482401"/>
                    </a:cubicBezTo>
                    <a:cubicBezTo>
                      <a:pt x="6238486" y="7510531"/>
                      <a:pt x="6163821" y="7487787"/>
                      <a:pt x="6119381" y="7514272"/>
                    </a:cubicBezTo>
                    <a:cubicBezTo>
                      <a:pt x="6074941" y="7540756"/>
                      <a:pt x="6059380" y="7617217"/>
                      <a:pt x="6014042" y="7641905"/>
                    </a:cubicBezTo>
                    <a:cubicBezTo>
                      <a:pt x="5968705" y="7666594"/>
                      <a:pt x="5895835" y="7638314"/>
                      <a:pt x="5849600" y="7661208"/>
                    </a:cubicBezTo>
                    <a:cubicBezTo>
                      <a:pt x="5803365" y="7684100"/>
                      <a:pt x="5781818" y="7759215"/>
                      <a:pt x="5734685" y="7780462"/>
                    </a:cubicBezTo>
                    <a:cubicBezTo>
                      <a:pt x="5687551" y="7801709"/>
                      <a:pt x="5617226" y="7767744"/>
                      <a:pt x="5569195" y="7787045"/>
                    </a:cubicBezTo>
                    <a:cubicBezTo>
                      <a:pt x="5521164" y="7806347"/>
                      <a:pt x="5494081" y="7879666"/>
                      <a:pt x="5445452" y="7897023"/>
                    </a:cubicBezTo>
                    <a:cubicBezTo>
                      <a:pt x="5396822" y="7914380"/>
                      <a:pt x="5329340" y="7875327"/>
                      <a:pt x="5279962" y="7890888"/>
                    </a:cubicBezTo>
                    <a:cubicBezTo>
                      <a:pt x="5230584" y="7906449"/>
                      <a:pt x="5197965" y="7977374"/>
                      <a:pt x="5148139" y="7990990"/>
                    </a:cubicBezTo>
                    <a:cubicBezTo>
                      <a:pt x="5098312" y="8004606"/>
                      <a:pt x="5033972" y="7960316"/>
                      <a:pt x="4983696" y="7972136"/>
                    </a:cubicBezTo>
                    <a:cubicBezTo>
                      <a:pt x="4933421" y="7983958"/>
                      <a:pt x="4895415" y="8052039"/>
                      <a:pt x="4844541" y="8061764"/>
                    </a:cubicBezTo>
                    <a:cubicBezTo>
                      <a:pt x="4793667" y="8071490"/>
                      <a:pt x="4733217" y="8022412"/>
                      <a:pt x="4682044" y="8030193"/>
                    </a:cubicBezTo>
                    <a:cubicBezTo>
                      <a:pt x="4630871" y="8037974"/>
                      <a:pt x="4587778" y="8103062"/>
                      <a:pt x="4536455" y="8108898"/>
                    </a:cubicBezTo>
                    <a:cubicBezTo>
                      <a:pt x="4485132" y="8114733"/>
                      <a:pt x="4428423" y="8061166"/>
                      <a:pt x="4376801" y="8065056"/>
                    </a:cubicBezTo>
                    <a:cubicBezTo>
                      <a:pt x="4325179" y="8068947"/>
                      <a:pt x="4277297" y="8130594"/>
                      <a:pt x="4225526" y="8132539"/>
                    </a:cubicBezTo>
                    <a:cubicBezTo>
                      <a:pt x="4173754" y="8134485"/>
                      <a:pt x="4121534" y="8076727"/>
                      <a:pt x="4069612" y="8076727"/>
                    </a:cubicBezTo>
                    <a:cubicBezTo>
                      <a:pt x="4017691" y="8076727"/>
                      <a:pt x="3965021" y="8134485"/>
                      <a:pt x="3913699" y="8132539"/>
                    </a:cubicBezTo>
                    <a:cubicBezTo>
                      <a:pt x="3862376" y="8130594"/>
                      <a:pt x="3813746" y="8068947"/>
                      <a:pt x="3762424" y="8065056"/>
                    </a:cubicBezTo>
                    <a:cubicBezTo>
                      <a:pt x="3711101" y="8061166"/>
                      <a:pt x="3653793" y="8114733"/>
                      <a:pt x="3602769" y="8108898"/>
                    </a:cubicBezTo>
                    <a:cubicBezTo>
                      <a:pt x="3551746" y="8103062"/>
                      <a:pt x="3507905" y="8037974"/>
                      <a:pt x="3457180" y="8030193"/>
                    </a:cubicBezTo>
                    <a:cubicBezTo>
                      <a:pt x="3406456" y="8022412"/>
                      <a:pt x="3345108" y="8071490"/>
                      <a:pt x="3294683" y="8061764"/>
                    </a:cubicBezTo>
                    <a:cubicBezTo>
                      <a:pt x="3244258" y="8052039"/>
                      <a:pt x="3205654" y="7983808"/>
                      <a:pt x="3155528" y="7972136"/>
                    </a:cubicBezTo>
                    <a:cubicBezTo>
                      <a:pt x="3105402" y="7960466"/>
                      <a:pt x="3040613" y="8004606"/>
                      <a:pt x="2991086" y="7990990"/>
                    </a:cubicBezTo>
                    <a:cubicBezTo>
                      <a:pt x="2941558" y="7977374"/>
                      <a:pt x="2908341" y="7906300"/>
                      <a:pt x="2859262" y="7890888"/>
                    </a:cubicBezTo>
                    <a:cubicBezTo>
                      <a:pt x="2810184" y="7875477"/>
                      <a:pt x="2742253" y="7914530"/>
                      <a:pt x="2693773" y="7897023"/>
                    </a:cubicBezTo>
                    <a:cubicBezTo>
                      <a:pt x="2645293" y="7879516"/>
                      <a:pt x="2617761" y="7806198"/>
                      <a:pt x="2570029" y="7787045"/>
                    </a:cubicBezTo>
                    <a:cubicBezTo>
                      <a:pt x="2522298" y="7767893"/>
                      <a:pt x="2451523" y="7801560"/>
                      <a:pt x="2404540" y="7780462"/>
                    </a:cubicBezTo>
                    <a:cubicBezTo>
                      <a:pt x="2357556" y="7759364"/>
                      <a:pt x="2335860" y="7684100"/>
                      <a:pt x="2289625" y="7661208"/>
                    </a:cubicBezTo>
                    <a:cubicBezTo>
                      <a:pt x="2243389" y="7638314"/>
                      <a:pt x="2170370" y="7666594"/>
                      <a:pt x="2125182" y="7641905"/>
                    </a:cubicBezTo>
                    <a:cubicBezTo>
                      <a:pt x="2079994" y="7617217"/>
                      <a:pt x="2064133" y="7540606"/>
                      <a:pt x="2019843" y="7514272"/>
                    </a:cubicBezTo>
                    <a:cubicBezTo>
                      <a:pt x="1975553" y="7487937"/>
                      <a:pt x="1900589" y="7510531"/>
                      <a:pt x="1857346" y="7482401"/>
                    </a:cubicBezTo>
                    <a:cubicBezTo>
                      <a:pt x="1814103" y="7454270"/>
                      <a:pt x="1804228" y="7376763"/>
                      <a:pt x="1762032" y="7346986"/>
                    </a:cubicBezTo>
                    <a:cubicBezTo>
                      <a:pt x="1719837" y="7317210"/>
                      <a:pt x="1643526" y="7334118"/>
                      <a:pt x="1602528" y="7302846"/>
                    </a:cubicBezTo>
                    <a:cubicBezTo>
                      <a:pt x="1561529" y="7271573"/>
                      <a:pt x="1557639" y="7193467"/>
                      <a:pt x="1517838" y="7160548"/>
                    </a:cubicBezTo>
                    <a:cubicBezTo>
                      <a:pt x="1478036" y="7127630"/>
                      <a:pt x="1400678" y="7138703"/>
                      <a:pt x="1362074" y="7104288"/>
                    </a:cubicBezTo>
                    <a:cubicBezTo>
                      <a:pt x="1323469" y="7069873"/>
                      <a:pt x="1325564" y="6991767"/>
                      <a:pt x="1288456" y="6956006"/>
                    </a:cubicBezTo>
                    <a:cubicBezTo>
                      <a:pt x="1251348" y="6920244"/>
                      <a:pt x="1173242" y="6925331"/>
                      <a:pt x="1137480" y="6888074"/>
                    </a:cubicBezTo>
                    <a:cubicBezTo>
                      <a:pt x="1101719" y="6850816"/>
                      <a:pt x="1109649" y="6773159"/>
                      <a:pt x="1075384" y="6734554"/>
                    </a:cubicBezTo>
                    <a:cubicBezTo>
                      <a:pt x="1041119" y="6695950"/>
                      <a:pt x="962863" y="6695202"/>
                      <a:pt x="929945" y="6655400"/>
                    </a:cubicBezTo>
                    <a:cubicBezTo>
                      <a:pt x="897026" y="6615600"/>
                      <a:pt x="911092" y="6538690"/>
                      <a:pt x="879669" y="6497692"/>
                    </a:cubicBezTo>
                    <a:cubicBezTo>
                      <a:pt x="848247" y="6456693"/>
                      <a:pt x="770440" y="6449810"/>
                      <a:pt x="740664" y="6407615"/>
                    </a:cubicBezTo>
                    <a:cubicBezTo>
                      <a:pt x="710888" y="6365420"/>
                      <a:pt x="730639" y="6289857"/>
                      <a:pt x="702658" y="6246464"/>
                    </a:cubicBezTo>
                    <a:cubicBezTo>
                      <a:pt x="674678" y="6203072"/>
                      <a:pt x="597469" y="6190353"/>
                      <a:pt x="570985" y="6146063"/>
                    </a:cubicBezTo>
                    <a:cubicBezTo>
                      <a:pt x="544500" y="6101773"/>
                      <a:pt x="570087" y="6027856"/>
                      <a:pt x="545398" y="5982518"/>
                    </a:cubicBezTo>
                    <a:cubicBezTo>
                      <a:pt x="520709" y="5937181"/>
                      <a:pt x="444847" y="5918627"/>
                      <a:pt x="421804" y="5872392"/>
                    </a:cubicBezTo>
                    <a:cubicBezTo>
                      <a:pt x="398762" y="5826156"/>
                      <a:pt x="430034" y="5754484"/>
                      <a:pt x="408787" y="5707351"/>
                    </a:cubicBezTo>
                    <a:cubicBezTo>
                      <a:pt x="387539" y="5660218"/>
                      <a:pt x="313473" y="5635828"/>
                      <a:pt x="294021" y="5587947"/>
                    </a:cubicBezTo>
                    <a:cubicBezTo>
                      <a:pt x="274569" y="5540066"/>
                      <a:pt x="311229" y="5471086"/>
                      <a:pt x="293722" y="5422457"/>
                    </a:cubicBezTo>
                    <a:cubicBezTo>
                      <a:pt x="276215" y="5373827"/>
                      <a:pt x="204094" y="5343902"/>
                      <a:pt x="188533" y="5294524"/>
                    </a:cubicBezTo>
                    <a:cubicBezTo>
                      <a:pt x="172971" y="5245146"/>
                      <a:pt x="214718" y="5179310"/>
                      <a:pt x="201102" y="5129483"/>
                    </a:cubicBezTo>
                    <a:cubicBezTo>
                      <a:pt x="187485" y="5079657"/>
                      <a:pt x="117908" y="5044195"/>
                      <a:pt x="106087" y="4993919"/>
                    </a:cubicBezTo>
                    <a:cubicBezTo>
                      <a:pt x="94266" y="4943644"/>
                      <a:pt x="141100" y="4881099"/>
                      <a:pt x="131374" y="4830225"/>
                    </a:cubicBezTo>
                    <a:cubicBezTo>
                      <a:pt x="121648" y="4779351"/>
                      <a:pt x="54914" y="4738951"/>
                      <a:pt x="47133" y="4687778"/>
                    </a:cubicBezTo>
                    <a:cubicBezTo>
                      <a:pt x="39352" y="4636605"/>
                      <a:pt x="90675" y="4577950"/>
                      <a:pt x="84840" y="4526628"/>
                    </a:cubicBezTo>
                    <a:cubicBezTo>
                      <a:pt x="79004" y="4475305"/>
                      <a:pt x="15561" y="4429668"/>
                      <a:pt x="11671" y="4378046"/>
                    </a:cubicBezTo>
                    <a:cubicBezTo>
                      <a:pt x="7781" y="4326424"/>
                      <a:pt x="63592" y="4271959"/>
                      <a:pt x="61647" y="4220187"/>
                    </a:cubicBezTo>
                    <a:cubicBezTo>
                      <a:pt x="59702" y="4168415"/>
                      <a:pt x="0" y="4118290"/>
                      <a:pt x="0" y="4066518"/>
                    </a:cubicBezTo>
                    <a:cubicBezTo>
                      <a:pt x="0" y="4014746"/>
                      <a:pt x="59702" y="3964172"/>
                      <a:pt x="61647" y="3912849"/>
                    </a:cubicBezTo>
                    <a:cubicBezTo>
                      <a:pt x="63592" y="3861526"/>
                      <a:pt x="7930" y="3806163"/>
                      <a:pt x="11671" y="3754990"/>
                    </a:cubicBezTo>
                    <a:cubicBezTo>
                      <a:pt x="15412" y="3703817"/>
                      <a:pt x="79004" y="3657582"/>
                      <a:pt x="84840" y="3606409"/>
                    </a:cubicBezTo>
                    <a:cubicBezTo>
                      <a:pt x="90675" y="3555235"/>
                      <a:pt x="39352" y="3495982"/>
                      <a:pt x="47133" y="3445258"/>
                    </a:cubicBezTo>
                    <a:cubicBezTo>
                      <a:pt x="54914" y="3394534"/>
                      <a:pt x="121648" y="3353236"/>
                      <a:pt x="131374" y="3302661"/>
                    </a:cubicBezTo>
                    <a:cubicBezTo>
                      <a:pt x="141100" y="3252087"/>
                      <a:pt x="94416" y="3189093"/>
                      <a:pt x="106087" y="3138967"/>
                    </a:cubicBezTo>
                    <a:cubicBezTo>
                      <a:pt x="117758" y="3088842"/>
                      <a:pt x="187485" y="3052930"/>
                      <a:pt x="201102" y="3003403"/>
                    </a:cubicBezTo>
                    <a:cubicBezTo>
                      <a:pt x="214718" y="2953876"/>
                      <a:pt x="172971" y="2887441"/>
                      <a:pt x="188533" y="2838362"/>
                    </a:cubicBezTo>
                    <a:cubicBezTo>
                      <a:pt x="204094" y="2789284"/>
                      <a:pt x="276365" y="2758909"/>
                      <a:pt x="293722" y="2710429"/>
                    </a:cubicBezTo>
                    <a:cubicBezTo>
                      <a:pt x="311079" y="2661950"/>
                      <a:pt x="274719" y="2592671"/>
                      <a:pt x="294021" y="2544790"/>
                    </a:cubicBezTo>
                    <a:cubicBezTo>
                      <a:pt x="313323" y="2496909"/>
                      <a:pt x="387689" y="2472370"/>
                      <a:pt x="408787" y="2425386"/>
                    </a:cubicBezTo>
                    <a:cubicBezTo>
                      <a:pt x="429884" y="2378403"/>
                      <a:pt x="398911" y="2306431"/>
                      <a:pt x="421804" y="2260345"/>
                    </a:cubicBezTo>
                    <a:cubicBezTo>
                      <a:pt x="444698" y="2214260"/>
                      <a:pt x="520709" y="2195406"/>
                      <a:pt x="545398" y="2150069"/>
                    </a:cubicBezTo>
                    <a:cubicBezTo>
                      <a:pt x="570087" y="2104731"/>
                      <a:pt x="544650" y="2030814"/>
                      <a:pt x="570985" y="1986524"/>
                    </a:cubicBezTo>
                    <a:cubicBezTo>
                      <a:pt x="597319" y="1942234"/>
                      <a:pt x="674528" y="1929366"/>
                      <a:pt x="702658" y="1886123"/>
                    </a:cubicBezTo>
                    <a:cubicBezTo>
                      <a:pt x="730789" y="1842880"/>
                      <a:pt x="711037" y="1767168"/>
                      <a:pt x="740664" y="1724972"/>
                    </a:cubicBezTo>
                    <a:cubicBezTo>
                      <a:pt x="770291" y="1682777"/>
                      <a:pt x="848247" y="1675894"/>
                      <a:pt x="879669" y="1634896"/>
                    </a:cubicBezTo>
                    <a:cubicBezTo>
                      <a:pt x="911092" y="1593897"/>
                      <a:pt x="897026" y="1516838"/>
                      <a:pt x="929945" y="1477187"/>
                    </a:cubicBezTo>
                    <a:cubicBezTo>
                      <a:pt x="962863" y="1437535"/>
                      <a:pt x="1040970" y="1436487"/>
                      <a:pt x="1075384" y="1398033"/>
                    </a:cubicBezTo>
                    <a:cubicBezTo>
                      <a:pt x="1109799" y="1359578"/>
                      <a:pt x="1101719" y="1281771"/>
                      <a:pt x="1137480" y="1244513"/>
                    </a:cubicBezTo>
                    <a:cubicBezTo>
                      <a:pt x="1173242" y="1207256"/>
                      <a:pt x="1251348" y="1212343"/>
                      <a:pt x="1288456" y="1176582"/>
                    </a:cubicBezTo>
                    <a:cubicBezTo>
                      <a:pt x="1325564" y="1140820"/>
                      <a:pt x="1323619" y="1062564"/>
                      <a:pt x="1362074" y="1028299"/>
                    </a:cubicBezTo>
                    <a:cubicBezTo>
                      <a:pt x="1400528" y="994034"/>
                      <a:pt x="1478036" y="1004957"/>
                      <a:pt x="1517838" y="972039"/>
                    </a:cubicBezTo>
                    <a:cubicBezTo>
                      <a:pt x="1557639" y="939120"/>
                      <a:pt x="1561529" y="861164"/>
                      <a:pt x="1602528" y="829741"/>
                    </a:cubicBezTo>
                    <a:cubicBezTo>
                      <a:pt x="1643526" y="798319"/>
                      <a:pt x="1719837" y="815227"/>
                      <a:pt x="1762032" y="785601"/>
                    </a:cubicBezTo>
                    <a:cubicBezTo>
                      <a:pt x="1804228" y="755974"/>
                      <a:pt x="1813954" y="678317"/>
                      <a:pt x="1857346" y="650186"/>
                    </a:cubicBezTo>
                    <a:cubicBezTo>
                      <a:pt x="1900738" y="622056"/>
                      <a:pt x="1975403" y="644800"/>
                      <a:pt x="2019843" y="618316"/>
                    </a:cubicBezTo>
                    <a:cubicBezTo>
                      <a:pt x="2064283" y="591831"/>
                      <a:pt x="2079844" y="515371"/>
                      <a:pt x="2125182" y="490682"/>
                    </a:cubicBezTo>
                    <a:cubicBezTo>
                      <a:pt x="2170520" y="465993"/>
                      <a:pt x="2243389" y="494273"/>
                      <a:pt x="2289625" y="471380"/>
                    </a:cubicBezTo>
                    <a:cubicBezTo>
                      <a:pt x="2335860" y="448486"/>
                      <a:pt x="2357406" y="373373"/>
                      <a:pt x="2404540" y="352125"/>
                    </a:cubicBezTo>
                    <a:cubicBezTo>
                      <a:pt x="2451673" y="330878"/>
                      <a:pt x="2521998" y="364844"/>
                      <a:pt x="2570029" y="345542"/>
                    </a:cubicBezTo>
                    <a:cubicBezTo>
                      <a:pt x="2618060" y="326239"/>
                      <a:pt x="2645143" y="252921"/>
                      <a:pt x="2693773" y="235564"/>
                    </a:cubicBezTo>
                    <a:cubicBezTo>
                      <a:pt x="2742402" y="218207"/>
                      <a:pt x="2809885" y="257260"/>
                      <a:pt x="2859262" y="241699"/>
                    </a:cubicBezTo>
                    <a:cubicBezTo>
                      <a:pt x="2908640" y="226138"/>
                      <a:pt x="2941259" y="155213"/>
                      <a:pt x="2991086" y="141597"/>
                    </a:cubicBezTo>
                    <a:cubicBezTo>
                      <a:pt x="3040912" y="127981"/>
                      <a:pt x="3105253" y="172271"/>
                      <a:pt x="3155528" y="160450"/>
                    </a:cubicBezTo>
                    <a:cubicBezTo>
                      <a:pt x="3205803" y="148630"/>
                      <a:pt x="3243809" y="80549"/>
                      <a:pt x="3294683" y="70823"/>
                    </a:cubicBezTo>
                    <a:cubicBezTo>
                      <a:pt x="3345557" y="61097"/>
                      <a:pt x="3406007" y="110175"/>
                      <a:pt x="3457180" y="102394"/>
                    </a:cubicBezTo>
                    <a:cubicBezTo>
                      <a:pt x="3508353" y="94614"/>
                      <a:pt x="3551447" y="29525"/>
                      <a:pt x="3602769" y="23689"/>
                    </a:cubicBezTo>
                    <a:cubicBezTo>
                      <a:pt x="3654092" y="17854"/>
                      <a:pt x="3710802" y="71421"/>
                      <a:pt x="3762424" y="67531"/>
                    </a:cubicBezTo>
                    <a:cubicBezTo>
                      <a:pt x="3814046" y="63640"/>
                      <a:pt x="3861927" y="1993"/>
                      <a:pt x="3913699" y="48"/>
                    </a:cubicBezTo>
                    <a:cubicBezTo>
                      <a:pt x="3965470" y="-1897"/>
                      <a:pt x="4017691" y="55860"/>
                      <a:pt x="4069612" y="55860"/>
                    </a:cubicBezTo>
                    <a:cubicBezTo>
                      <a:pt x="4121534" y="55860"/>
                      <a:pt x="4174203" y="-1897"/>
                      <a:pt x="4225526" y="48"/>
                    </a:cubicBezTo>
                    <a:cubicBezTo>
                      <a:pt x="4276848" y="1993"/>
                      <a:pt x="4325478" y="63640"/>
                      <a:pt x="4376801" y="67531"/>
                    </a:cubicBezTo>
                    <a:cubicBezTo>
                      <a:pt x="4428124" y="71421"/>
                      <a:pt x="4485431" y="17854"/>
                      <a:pt x="4536455" y="23689"/>
                    </a:cubicBezTo>
                    <a:cubicBezTo>
                      <a:pt x="4587478" y="29525"/>
                      <a:pt x="4631320" y="94614"/>
                      <a:pt x="4682044" y="102394"/>
                    </a:cubicBezTo>
                    <a:cubicBezTo>
                      <a:pt x="4732768" y="110175"/>
                      <a:pt x="4794116" y="61097"/>
                      <a:pt x="4844541" y="70823"/>
                    </a:cubicBezTo>
                    <a:cubicBezTo>
                      <a:pt x="4894967" y="80549"/>
                      <a:pt x="4933571" y="148779"/>
                      <a:pt x="4983696" y="160450"/>
                    </a:cubicBezTo>
                    <a:cubicBezTo>
                      <a:pt x="5033822" y="172122"/>
                      <a:pt x="5098612" y="127981"/>
                      <a:pt x="5148139" y="141597"/>
                    </a:cubicBezTo>
                    <a:cubicBezTo>
                      <a:pt x="5197666" y="155213"/>
                      <a:pt x="5230884" y="226287"/>
                      <a:pt x="5279962" y="241699"/>
                    </a:cubicBezTo>
                    <a:cubicBezTo>
                      <a:pt x="5329040" y="257111"/>
                      <a:pt x="5396972" y="218058"/>
                      <a:pt x="5445452" y="235564"/>
                    </a:cubicBezTo>
                    <a:cubicBezTo>
                      <a:pt x="5493932" y="253071"/>
                      <a:pt x="5521463" y="326389"/>
                      <a:pt x="5569195" y="345542"/>
                    </a:cubicBezTo>
                    <a:cubicBezTo>
                      <a:pt x="5616927" y="364694"/>
                      <a:pt x="5687701" y="331028"/>
                      <a:pt x="5734685" y="352125"/>
                    </a:cubicBezTo>
                    <a:cubicBezTo>
                      <a:pt x="5781668" y="373223"/>
                      <a:pt x="5803365" y="448486"/>
                      <a:pt x="5849600" y="471380"/>
                    </a:cubicBezTo>
                    <a:cubicBezTo>
                      <a:pt x="5895835" y="494273"/>
                      <a:pt x="5968854" y="465993"/>
                      <a:pt x="6014042" y="490682"/>
                    </a:cubicBezTo>
                    <a:cubicBezTo>
                      <a:pt x="6059230" y="515371"/>
                      <a:pt x="6075091" y="591981"/>
                      <a:pt x="6119381" y="618316"/>
                    </a:cubicBezTo>
                    <a:cubicBezTo>
                      <a:pt x="6163671" y="644650"/>
                      <a:pt x="6238636" y="622056"/>
                      <a:pt x="6281878" y="650186"/>
                    </a:cubicBezTo>
                    <a:cubicBezTo>
                      <a:pt x="6325121" y="678317"/>
                      <a:pt x="6334997" y="755825"/>
                      <a:pt x="6377192" y="785601"/>
                    </a:cubicBezTo>
                    <a:cubicBezTo>
                      <a:pt x="6419387" y="815377"/>
                      <a:pt x="6495698" y="798469"/>
                      <a:pt x="6536696" y="829741"/>
                    </a:cubicBezTo>
                    <a:cubicBezTo>
                      <a:pt x="6577695" y="861014"/>
                      <a:pt x="6581585" y="939120"/>
                      <a:pt x="6621387" y="972039"/>
                    </a:cubicBezTo>
                    <a:cubicBezTo>
                      <a:pt x="6661188" y="1004957"/>
                      <a:pt x="6738546" y="993885"/>
                      <a:pt x="6777151" y="1028299"/>
                    </a:cubicBezTo>
                    <a:cubicBezTo>
                      <a:pt x="6815755" y="1062714"/>
                      <a:pt x="6813660" y="1140820"/>
                      <a:pt x="6850768" y="1176582"/>
                    </a:cubicBezTo>
                    <a:cubicBezTo>
                      <a:pt x="6887876" y="1212343"/>
                      <a:pt x="6965982" y="1207256"/>
                      <a:pt x="7001744" y="1244513"/>
                    </a:cubicBezTo>
                    <a:cubicBezTo>
                      <a:pt x="7037505" y="1281771"/>
                      <a:pt x="7029575" y="1359428"/>
                      <a:pt x="7063840" y="1398033"/>
                    </a:cubicBezTo>
                    <a:cubicBezTo>
                      <a:pt x="7098105" y="1436637"/>
                      <a:pt x="7176361" y="1437385"/>
                      <a:pt x="7209279" y="1477187"/>
                    </a:cubicBezTo>
                    <a:cubicBezTo>
                      <a:pt x="7242198" y="1516988"/>
                      <a:pt x="7228133" y="1593897"/>
                      <a:pt x="7259555" y="1634896"/>
                    </a:cubicBezTo>
                    <a:cubicBezTo>
                      <a:pt x="7290977" y="1675894"/>
                      <a:pt x="7368784" y="1682777"/>
                      <a:pt x="7398560" y="1724972"/>
                    </a:cubicBezTo>
                    <a:cubicBezTo>
                      <a:pt x="7428337" y="1767168"/>
                      <a:pt x="7408586" y="1842730"/>
                      <a:pt x="7436566" y="1886123"/>
                    </a:cubicBezTo>
                    <a:cubicBezTo>
                      <a:pt x="7464547" y="1929515"/>
                      <a:pt x="7541755" y="1942234"/>
                      <a:pt x="7568239" y="1986524"/>
                    </a:cubicBezTo>
                    <a:cubicBezTo>
                      <a:pt x="7594724" y="2030814"/>
                      <a:pt x="7569137" y="2104731"/>
                      <a:pt x="7593826" y="2150069"/>
                    </a:cubicBezTo>
                    <a:cubicBezTo>
                      <a:pt x="7618515" y="2195406"/>
                      <a:pt x="7694377" y="2213960"/>
                      <a:pt x="7717420" y="2260196"/>
                    </a:cubicBezTo>
                    <a:cubicBezTo>
                      <a:pt x="7740463" y="2306431"/>
                      <a:pt x="7709190" y="2378103"/>
                      <a:pt x="7730438" y="2425236"/>
                    </a:cubicBezTo>
                    <a:cubicBezTo>
                      <a:pt x="7751685" y="2472370"/>
                      <a:pt x="7825751" y="2496759"/>
                      <a:pt x="7845203" y="2544641"/>
                    </a:cubicBezTo>
                    <a:cubicBezTo>
                      <a:pt x="7864655" y="2592522"/>
                      <a:pt x="7827995" y="2661501"/>
                      <a:pt x="7845503" y="2710130"/>
                    </a:cubicBezTo>
                    <a:cubicBezTo>
                      <a:pt x="7863009" y="2758760"/>
                      <a:pt x="7935130" y="2788686"/>
                      <a:pt x="7950691" y="2838063"/>
                    </a:cubicBezTo>
                    <a:cubicBezTo>
                      <a:pt x="7966253" y="2887441"/>
                      <a:pt x="7924506" y="2953278"/>
                      <a:pt x="7938123" y="3003104"/>
                    </a:cubicBezTo>
                    <a:cubicBezTo>
                      <a:pt x="7951739" y="3052930"/>
                      <a:pt x="8021317" y="3088393"/>
                      <a:pt x="8033137" y="3138668"/>
                    </a:cubicBezTo>
                    <a:cubicBezTo>
                      <a:pt x="8044958" y="3188943"/>
                      <a:pt x="7998124" y="3251488"/>
                      <a:pt x="8007850" y="3302362"/>
                    </a:cubicBezTo>
                    <a:cubicBezTo>
                      <a:pt x="8017576" y="3353236"/>
                      <a:pt x="8084310" y="3393636"/>
                      <a:pt x="8092091" y="3444809"/>
                    </a:cubicBezTo>
                    <a:cubicBezTo>
                      <a:pt x="8099872" y="3495982"/>
                      <a:pt x="8048549" y="3554637"/>
                      <a:pt x="8054384" y="3605960"/>
                    </a:cubicBezTo>
                    <a:cubicBezTo>
                      <a:pt x="8060220" y="3657282"/>
                      <a:pt x="8123663" y="3702919"/>
                      <a:pt x="8127553" y="3754541"/>
                    </a:cubicBezTo>
                    <a:cubicBezTo>
                      <a:pt x="8131444" y="3806163"/>
                      <a:pt x="8075632" y="3860628"/>
                      <a:pt x="8077577" y="3912400"/>
                    </a:cubicBezTo>
                    <a:cubicBezTo>
                      <a:pt x="8079522" y="3964172"/>
                      <a:pt x="8139225" y="4014298"/>
                      <a:pt x="8139225" y="4066069"/>
                    </a:cubicBezTo>
                    <a:close/>
                  </a:path>
                </a:pathLst>
              </a:custGeom>
              <a:noFill/>
              <a:ln w="25400" cap="flat">
                <a:solidFill>
                  <a:srgbClr val="BD434F">
                    <a:alpha val="65000"/>
                  </a:srgbClr>
                </a:solidFill>
                <a:prstDash val="solid"/>
                <a:miter/>
              </a:ln>
            </p:spPr>
            <p:txBody>
              <a:bodyPr/>
              <a:lstStyle/>
              <a:p>
                <a:endParaRPr lang="en-US"/>
              </a:p>
            </p:txBody>
          </p:sp>
        </p:grpSp>
      </p:grpSp>
    </p:spTree>
    <p:extLst>
      <p:ext uri="{BB962C8B-B14F-4D97-AF65-F5344CB8AC3E}">
        <p14:creationId xmlns:p14="http://schemas.microsoft.com/office/powerpoint/2010/main" val="295278039"/>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2680309-87D9-9C35-A16B-A6D10D2E37EE}"/>
              </a:ext>
            </a:extLst>
          </p:cNvPr>
          <p:cNvSpPr>
            <a:spLocks noGrp="1"/>
          </p:cNvSpPr>
          <p:nvPr>
            <p:ph type="ctrTitle"/>
          </p:nvPr>
        </p:nvSpPr>
        <p:spPr/>
        <p:txBody>
          <a:bodyPr/>
          <a:lstStyle/>
          <a:p>
            <a:endParaRPr lang="en-US"/>
          </a:p>
        </p:txBody>
      </p:sp>
      <p:sp>
        <p:nvSpPr>
          <p:cNvPr id="7" name="Text Placeholder 6">
            <a:extLst>
              <a:ext uri="{FF2B5EF4-FFF2-40B4-BE49-F238E27FC236}">
                <a16:creationId xmlns:a16="http://schemas.microsoft.com/office/drawing/2014/main" id="{42B2F545-9B7A-04C6-A953-B9F0E5014F50}"/>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752961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BA1D-A61E-8471-E0C0-2ADD5AED7F64}"/>
              </a:ext>
            </a:extLst>
          </p:cNvPr>
          <p:cNvSpPr>
            <a:spLocks noGrp="1"/>
          </p:cNvSpPr>
          <p:nvPr>
            <p:ph type="ctrTitle"/>
          </p:nvPr>
        </p:nvSpPr>
        <p:spPr/>
        <p:txBody>
          <a:bodyPr/>
          <a:lstStyle/>
          <a:p>
            <a:endParaRPr lang="en-US"/>
          </a:p>
        </p:txBody>
      </p:sp>
      <p:sp>
        <p:nvSpPr>
          <p:cNvPr id="3" name="Text Placeholder 2">
            <a:extLst>
              <a:ext uri="{FF2B5EF4-FFF2-40B4-BE49-F238E27FC236}">
                <a16:creationId xmlns:a16="http://schemas.microsoft.com/office/drawing/2014/main" id="{0751690A-554A-0369-540F-24583AF4C17A}"/>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53323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7199F4-1D51-C4AB-5E09-AB6A0C28AFD8}"/>
              </a:ext>
            </a:extLst>
          </p:cNvPr>
          <p:cNvSpPr>
            <a:spLocks noGrp="1"/>
          </p:cNvSpPr>
          <p:nvPr>
            <p:ph type="title" idx="4294967295"/>
          </p:nvPr>
        </p:nvSpPr>
        <p:spPr>
          <a:xfrm>
            <a:off x="634705" y="2345167"/>
            <a:ext cx="10801350" cy="1745821"/>
          </a:xfrm>
          <a:prstGeom prst="rect">
            <a:avLst/>
          </a:prstGeom>
          <a:ln w="101600" cap="rnd" cmpd="sng">
            <a:noFill/>
          </a:ln>
        </p:spPr>
        <p:txBody>
          <a:bodyPr anchor="ctr">
            <a:noAutofit/>
          </a:bodyPr>
          <a:lstStyle/>
          <a:p>
            <a:pPr algn="ctr"/>
            <a:r>
              <a:rPr lang="en-US" sz="6000">
                <a:solidFill>
                  <a:srgbClr val="64544F"/>
                </a:solidFill>
                <a:latin typeface="Century Gothic" panose="020B0502020202020204" pitchFamily="34" charset="0"/>
              </a:rPr>
              <a:t>[Insert Speakers’ Slides Here]</a:t>
            </a:r>
          </a:p>
        </p:txBody>
      </p:sp>
    </p:spTree>
    <p:extLst>
      <p:ext uri="{BB962C8B-B14F-4D97-AF65-F5344CB8AC3E}">
        <p14:creationId xmlns:p14="http://schemas.microsoft.com/office/powerpoint/2010/main" val="1961766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D0DEE-2CEC-CB58-713E-5DBD05D2EF0D}"/>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7A208D37-96A5-BE30-BEA8-C834BB045B0A}"/>
              </a:ext>
            </a:extLst>
          </p:cNvPr>
          <p:cNvSpPr txBox="1">
            <a:spLocks/>
          </p:cNvSpPr>
          <p:nvPr/>
        </p:nvSpPr>
        <p:spPr>
          <a:xfrm>
            <a:off x="609600" y="2181176"/>
            <a:ext cx="10972800" cy="2922487"/>
          </a:xfrm>
          <a:prstGeom prst="rect">
            <a:avLst/>
          </a:prstGeom>
        </p:spPr>
        <p:txBody>
          <a:bodyPr anchor="ctr" anchorCtr="0">
            <a:no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pPr algn="ctr"/>
            <a:r>
              <a:rPr lang="en-US" sz="25000">
                <a:solidFill>
                  <a:srgbClr val="48423C"/>
                </a:solidFill>
                <a:latin typeface="Century Gothic"/>
              </a:rPr>
              <a:t>Q&amp;A</a:t>
            </a:r>
          </a:p>
        </p:txBody>
      </p:sp>
    </p:spTree>
    <p:extLst>
      <p:ext uri="{BB962C8B-B14F-4D97-AF65-F5344CB8AC3E}">
        <p14:creationId xmlns:p14="http://schemas.microsoft.com/office/powerpoint/2010/main" val="232867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623F4DB-5D06-45B5-62B0-60CE7770AA75}"/>
              </a:ext>
            </a:extLst>
          </p:cNvPr>
          <p:cNvSpPr>
            <a:spLocks noGrp="1"/>
          </p:cNvSpPr>
          <p:nvPr>
            <p:ph type="ctrTitle"/>
          </p:nvPr>
        </p:nvSpPr>
        <p:spPr/>
        <p:txBody>
          <a:bodyPr/>
          <a:lstStyle/>
          <a:p>
            <a:r>
              <a:rPr lang="en-US"/>
              <a:t>Thank you for your support!</a:t>
            </a:r>
          </a:p>
        </p:txBody>
      </p:sp>
      <p:grpSp>
        <p:nvGrpSpPr>
          <p:cNvPr id="209" name="Group 208">
            <a:extLst>
              <a:ext uri="{FF2B5EF4-FFF2-40B4-BE49-F238E27FC236}">
                <a16:creationId xmlns:a16="http://schemas.microsoft.com/office/drawing/2014/main" id="{71300A9D-C0A7-EA94-DFB7-1DCD66E84F2A}"/>
              </a:ext>
            </a:extLst>
          </p:cNvPr>
          <p:cNvGrpSpPr/>
          <p:nvPr/>
        </p:nvGrpSpPr>
        <p:grpSpPr>
          <a:xfrm>
            <a:off x="190378" y="1135351"/>
            <a:ext cx="12017279" cy="5284198"/>
            <a:chOff x="190378" y="1135351"/>
            <a:chExt cx="12017279" cy="5284198"/>
          </a:xfrm>
        </p:grpSpPr>
        <p:sp>
          <p:nvSpPr>
            <p:cNvPr id="210" name="Rectangle 209">
              <a:extLst>
                <a:ext uri="{FF2B5EF4-FFF2-40B4-BE49-F238E27FC236}">
                  <a16:creationId xmlns:a16="http://schemas.microsoft.com/office/drawing/2014/main" id="{EE197741-5B43-5D5A-D1F4-2A48DBAE8399}"/>
                </a:ext>
              </a:extLst>
            </p:cNvPr>
            <p:cNvSpPr/>
            <p:nvPr/>
          </p:nvSpPr>
          <p:spPr>
            <a:xfrm>
              <a:off x="8790477" y="1232418"/>
              <a:ext cx="3417180" cy="5076360"/>
            </a:xfrm>
            <a:prstGeom prst="rect">
              <a:avLst/>
            </a:prstGeom>
            <a:solidFill>
              <a:srgbClr val="833177">
                <a:alpha val="1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1" name="Group 210">
              <a:extLst>
                <a:ext uri="{FF2B5EF4-FFF2-40B4-BE49-F238E27FC236}">
                  <a16:creationId xmlns:a16="http://schemas.microsoft.com/office/drawing/2014/main" id="{CD2820E2-11A7-2088-C489-F1E974E64BD8}"/>
                </a:ext>
              </a:extLst>
            </p:cNvPr>
            <p:cNvGrpSpPr/>
            <p:nvPr/>
          </p:nvGrpSpPr>
          <p:grpSpPr>
            <a:xfrm>
              <a:off x="4006333" y="1233407"/>
              <a:ext cx="4586054" cy="195991"/>
              <a:chOff x="4121556" y="1220516"/>
              <a:chExt cx="4493224" cy="192024"/>
            </a:xfrm>
          </p:grpSpPr>
          <p:sp>
            <p:nvSpPr>
              <p:cNvPr id="270" name="Rectangle 269">
                <a:extLst>
                  <a:ext uri="{FF2B5EF4-FFF2-40B4-BE49-F238E27FC236}">
                    <a16:creationId xmlns:a16="http://schemas.microsoft.com/office/drawing/2014/main" id="{692D4940-C366-FD65-30F0-7FB20C4081C2}"/>
                  </a:ext>
                </a:extLst>
              </p:cNvPr>
              <p:cNvSpPr/>
              <p:nvPr/>
            </p:nvSpPr>
            <p:spPr>
              <a:xfrm>
                <a:off x="4227433" y="1220516"/>
                <a:ext cx="4289829" cy="192024"/>
              </a:xfrm>
              <a:prstGeom prst="rect">
                <a:avLst/>
              </a:prstGeom>
              <a:solidFill>
                <a:srgbClr val="858E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a:extLst>
                  <a:ext uri="{FF2B5EF4-FFF2-40B4-BE49-F238E27FC236}">
                    <a16:creationId xmlns:a16="http://schemas.microsoft.com/office/drawing/2014/main" id="{2EC90565-62AF-C817-9D69-D6F139CB010D}"/>
                  </a:ext>
                </a:extLst>
              </p:cNvPr>
              <p:cNvSpPr>
                <a:spLocks noChangeAspect="1"/>
              </p:cNvSpPr>
              <p:nvPr/>
            </p:nvSpPr>
            <p:spPr>
              <a:xfrm>
                <a:off x="8422756" y="1220516"/>
                <a:ext cx="192024" cy="192024"/>
              </a:xfrm>
              <a:prstGeom prst="ellipse">
                <a:avLst/>
              </a:prstGeom>
              <a:solidFill>
                <a:srgbClr val="858E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Oval 271">
                <a:extLst>
                  <a:ext uri="{FF2B5EF4-FFF2-40B4-BE49-F238E27FC236}">
                    <a16:creationId xmlns:a16="http://schemas.microsoft.com/office/drawing/2014/main" id="{EFD6ED53-C710-5793-2120-3F63ED4F475B}"/>
                  </a:ext>
                </a:extLst>
              </p:cNvPr>
              <p:cNvSpPr>
                <a:spLocks noChangeAspect="1"/>
              </p:cNvSpPr>
              <p:nvPr/>
            </p:nvSpPr>
            <p:spPr>
              <a:xfrm>
                <a:off x="4121556" y="1220516"/>
                <a:ext cx="192024" cy="192024"/>
              </a:xfrm>
              <a:prstGeom prst="ellipse">
                <a:avLst/>
              </a:prstGeom>
              <a:solidFill>
                <a:srgbClr val="858E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2" name="Rectangle 211">
              <a:extLst>
                <a:ext uri="{FF2B5EF4-FFF2-40B4-BE49-F238E27FC236}">
                  <a16:creationId xmlns:a16="http://schemas.microsoft.com/office/drawing/2014/main" id="{9E97381C-98BA-94E8-E1C2-38C956B3395D}"/>
                </a:ext>
              </a:extLst>
            </p:cNvPr>
            <p:cNvSpPr/>
            <p:nvPr/>
          </p:nvSpPr>
          <p:spPr>
            <a:xfrm>
              <a:off x="304009" y="1232418"/>
              <a:ext cx="3200539" cy="197970"/>
            </a:xfrm>
            <a:prstGeom prst="rect">
              <a:avLst/>
            </a:prstGeom>
            <a:solidFill>
              <a:srgbClr val="94AB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a:extLst>
                <a:ext uri="{FF2B5EF4-FFF2-40B4-BE49-F238E27FC236}">
                  <a16:creationId xmlns:a16="http://schemas.microsoft.com/office/drawing/2014/main" id="{3421F5C4-C8C5-6729-8541-DF3510D17B84}"/>
                </a:ext>
              </a:extLst>
            </p:cNvPr>
            <p:cNvSpPr>
              <a:spLocks noChangeAspect="1"/>
            </p:cNvSpPr>
            <p:nvPr/>
          </p:nvSpPr>
          <p:spPr>
            <a:xfrm>
              <a:off x="3410209" y="1233407"/>
              <a:ext cx="195991" cy="195991"/>
            </a:xfrm>
            <a:prstGeom prst="ellipse">
              <a:avLst/>
            </a:prstGeom>
            <a:solidFill>
              <a:srgbClr val="94AB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a:extLst>
                <a:ext uri="{FF2B5EF4-FFF2-40B4-BE49-F238E27FC236}">
                  <a16:creationId xmlns:a16="http://schemas.microsoft.com/office/drawing/2014/main" id="{A119D9EC-4C9F-46CD-C415-3F3525F39236}"/>
                </a:ext>
              </a:extLst>
            </p:cNvPr>
            <p:cNvSpPr>
              <a:spLocks noChangeAspect="1"/>
            </p:cNvSpPr>
            <p:nvPr/>
          </p:nvSpPr>
          <p:spPr>
            <a:xfrm>
              <a:off x="190378" y="1233407"/>
              <a:ext cx="195991" cy="195991"/>
            </a:xfrm>
            <a:prstGeom prst="ellipse">
              <a:avLst/>
            </a:prstGeom>
            <a:solidFill>
              <a:srgbClr val="94AB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5" name="Group 214">
              <a:extLst>
                <a:ext uri="{FF2B5EF4-FFF2-40B4-BE49-F238E27FC236}">
                  <a16:creationId xmlns:a16="http://schemas.microsoft.com/office/drawing/2014/main" id="{2C76D65D-DA44-5296-168F-181C95727C95}"/>
                </a:ext>
              </a:extLst>
            </p:cNvPr>
            <p:cNvGrpSpPr/>
            <p:nvPr/>
          </p:nvGrpSpPr>
          <p:grpSpPr>
            <a:xfrm>
              <a:off x="190378" y="3198550"/>
              <a:ext cx="3415823" cy="197970"/>
              <a:chOff x="190378" y="3145881"/>
              <a:chExt cx="3346680" cy="193963"/>
            </a:xfrm>
          </p:grpSpPr>
          <p:sp>
            <p:nvSpPr>
              <p:cNvPr id="267" name="Rectangle 266">
                <a:extLst>
                  <a:ext uri="{FF2B5EF4-FFF2-40B4-BE49-F238E27FC236}">
                    <a16:creationId xmlns:a16="http://schemas.microsoft.com/office/drawing/2014/main" id="{4EBAFC36-9D97-0814-A48D-87414ADC3ADB}"/>
                  </a:ext>
                </a:extLst>
              </p:cNvPr>
              <p:cNvSpPr/>
              <p:nvPr/>
            </p:nvSpPr>
            <p:spPr>
              <a:xfrm>
                <a:off x="301709" y="3145881"/>
                <a:ext cx="3135757" cy="193963"/>
              </a:xfrm>
              <a:prstGeom prst="rect">
                <a:avLst/>
              </a:prstGeom>
              <a:solidFill>
                <a:srgbClr val="B3B4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Oval 267">
                <a:extLst>
                  <a:ext uri="{FF2B5EF4-FFF2-40B4-BE49-F238E27FC236}">
                    <a16:creationId xmlns:a16="http://schemas.microsoft.com/office/drawing/2014/main" id="{BCB517E9-0616-F33B-48AE-B0884043CB1F}"/>
                  </a:ext>
                </a:extLst>
              </p:cNvPr>
              <p:cNvSpPr>
                <a:spLocks noChangeAspect="1"/>
              </p:cNvSpPr>
              <p:nvPr/>
            </p:nvSpPr>
            <p:spPr>
              <a:xfrm>
                <a:off x="3345034" y="3146850"/>
                <a:ext cx="192024" cy="192024"/>
              </a:xfrm>
              <a:prstGeom prst="ellipse">
                <a:avLst/>
              </a:prstGeom>
              <a:solidFill>
                <a:srgbClr val="B3B4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Oval 268">
                <a:extLst>
                  <a:ext uri="{FF2B5EF4-FFF2-40B4-BE49-F238E27FC236}">
                    <a16:creationId xmlns:a16="http://schemas.microsoft.com/office/drawing/2014/main" id="{81C1F841-2CE3-4D35-96BA-633C380C78CE}"/>
                  </a:ext>
                </a:extLst>
              </p:cNvPr>
              <p:cNvSpPr>
                <a:spLocks noChangeAspect="1"/>
              </p:cNvSpPr>
              <p:nvPr/>
            </p:nvSpPr>
            <p:spPr>
              <a:xfrm>
                <a:off x="190378" y="3146850"/>
                <a:ext cx="192024" cy="192024"/>
              </a:xfrm>
              <a:prstGeom prst="ellipse">
                <a:avLst/>
              </a:prstGeom>
              <a:solidFill>
                <a:srgbClr val="B3B4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6" name="Group 215">
              <a:extLst>
                <a:ext uri="{FF2B5EF4-FFF2-40B4-BE49-F238E27FC236}">
                  <a16:creationId xmlns:a16="http://schemas.microsoft.com/office/drawing/2014/main" id="{BEA11875-9280-B5B5-E83A-5CD05F9AB681}"/>
                </a:ext>
              </a:extLst>
            </p:cNvPr>
            <p:cNvGrpSpPr/>
            <p:nvPr/>
          </p:nvGrpSpPr>
          <p:grpSpPr>
            <a:xfrm>
              <a:off x="4102171" y="1383339"/>
              <a:ext cx="4339545" cy="2279123"/>
              <a:chOff x="300879" y="2731063"/>
              <a:chExt cx="4251705" cy="2232989"/>
            </a:xfrm>
          </p:grpSpPr>
          <p:sp>
            <p:nvSpPr>
              <p:cNvPr id="265" name="Rectangle 264">
                <a:extLst>
                  <a:ext uri="{FF2B5EF4-FFF2-40B4-BE49-F238E27FC236}">
                    <a16:creationId xmlns:a16="http://schemas.microsoft.com/office/drawing/2014/main" id="{F24AD43F-6385-8152-F178-C952E82D8CD4}"/>
                  </a:ext>
                </a:extLst>
              </p:cNvPr>
              <p:cNvSpPr/>
              <p:nvPr/>
            </p:nvSpPr>
            <p:spPr>
              <a:xfrm>
                <a:off x="414195" y="2994738"/>
                <a:ext cx="4138389" cy="1969314"/>
              </a:xfrm>
              <a:prstGeom prst="rect">
                <a:avLst/>
              </a:prstGeom>
              <a:solidFill>
                <a:srgbClr val="858E8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65">
                <a:extLst>
                  <a:ext uri="{FF2B5EF4-FFF2-40B4-BE49-F238E27FC236}">
                    <a16:creationId xmlns:a16="http://schemas.microsoft.com/office/drawing/2014/main" id="{83EAC8F0-6400-00DB-322B-F96CBB422DF0}"/>
                  </a:ext>
                </a:extLst>
              </p:cNvPr>
              <p:cNvSpPr/>
              <p:nvPr/>
            </p:nvSpPr>
            <p:spPr>
              <a:xfrm>
                <a:off x="300879" y="2731063"/>
                <a:ext cx="241440" cy="446079"/>
              </a:xfrm>
              <a:prstGeom prst="rect">
                <a:avLst/>
              </a:prstGeom>
              <a:noFill/>
            </p:spPr>
            <p:txBody>
              <a:bodyPr wrap="square" anchor="t" anchorCtr="0">
                <a:noAutofit/>
              </a:bodyPr>
              <a:lstStyle/>
              <a:p>
                <a:pPr algn="ctr"/>
                <a:r>
                  <a:rPr lang="en-US" sz="2800" b="1">
                    <a:solidFill>
                      <a:srgbClr val="858E8D"/>
                    </a:solidFill>
                    <a:latin typeface="Century Gothic" panose="020B0502020202020204" pitchFamily="34" charset="0"/>
                  </a:rPr>
                  <a:t>+</a:t>
                </a:r>
                <a:endParaRPr lang="en-US" sz="2800">
                  <a:solidFill>
                    <a:srgbClr val="858E8D"/>
                  </a:solidFill>
                  <a:effectLst/>
                  <a:latin typeface="Century Gothic" panose="020B0502020202020204" pitchFamily="34" charset="0"/>
                </a:endParaRPr>
              </a:p>
            </p:txBody>
          </p:sp>
        </p:grpSp>
        <p:sp>
          <p:nvSpPr>
            <p:cNvPr id="217" name="Rectangle 216">
              <a:extLst>
                <a:ext uri="{FF2B5EF4-FFF2-40B4-BE49-F238E27FC236}">
                  <a16:creationId xmlns:a16="http://schemas.microsoft.com/office/drawing/2014/main" id="{5F8EA94F-348C-0BE1-C811-A7AEA97607BB}"/>
                </a:ext>
              </a:extLst>
            </p:cNvPr>
            <p:cNvSpPr/>
            <p:nvPr/>
          </p:nvSpPr>
          <p:spPr>
            <a:xfrm>
              <a:off x="1125394" y="1139774"/>
              <a:ext cx="1565420" cy="408376"/>
            </a:xfrm>
            <a:prstGeom prst="rect">
              <a:avLst/>
            </a:prstGeom>
            <a:solidFill>
              <a:schemeClr val="bg1"/>
            </a:solidFill>
          </p:spPr>
          <p:txBody>
            <a:bodyPr wrap="square" anchor="t" anchorCtr="0">
              <a:noAutofit/>
            </a:bodyPr>
            <a:lstStyle/>
            <a:p>
              <a:pPr algn="ctr"/>
              <a:r>
                <a:rPr lang="en-US" sz="2000" b="1">
                  <a:solidFill>
                    <a:srgbClr val="94ABB7"/>
                  </a:solidFill>
                  <a:latin typeface="Century Gothic" panose="020B0502020202020204" pitchFamily="34" charset="0"/>
                </a:rPr>
                <a:t>Champion</a:t>
              </a:r>
              <a:endParaRPr lang="en-US" sz="2000">
                <a:solidFill>
                  <a:srgbClr val="94ABB7"/>
                </a:solidFill>
                <a:effectLst/>
                <a:latin typeface="Century Gothic" panose="020B0502020202020204" pitchFamily="34" charset="0"/>
              </a:endParaRPr>
            </a:p>
          </p:txBody>
        </p:sp>
        <p:cxnSp>
          <p:nvCxnSpPr>
            <p:cNvPr id="218" name="Straight Connector 217">
              <a:extLst>
                <a:ext uri="{FF2B5EF4-FFF2-40B4-BE49-F238E27FC236}">
                  <a16:creationId xmlns:a16="http://schemas.microsoft.com/office/drawing/2014/main" id="{75E4401E-1591-ABA9-9895-D4182C624287}"/>
                </a:ext>
              </a:extLst>
            </p:cNvPr>
            <p:cNvCxnSpPr>
              <a:cxnSpLocks/>
            </p:cNvCxnSpPr>
            <p:nvPr/>
          </p:nvCxnSpPr>
          <p:spPr>
            <a:xfrm>
              <a:off x="3802168" y="1177145"/>
              <a:ext cx="0" cy="5133104"/>
            </a:xfrm>
            <a:prstGeom prst="line">
              <a:avLst/>
            </a:prstGeom>
            <a:ln w="12700">
              <a:solidFill>
                <a:srgbClr val="781E76"/>
              </a:solidFill>
              <a:prstDash val="sysDot"/>
            </a:ln>
          </p:spPr>
          <p:style>
            <a:lnRef idx="1">
              <a:schemeClr val="accent1"/>
            </a:lnRef>
            <a:fillRef idx="0">
              <a:schemeClr val="accent1"/>
            </a:fillRef>
            <a:effectRef idx="0">
              <a:schemeClr val="accent1"/>
            </a:effectRef>
            <a:fontRef idx="minor">
              <a:schemeClr val="tx1"/>
            </a:fontRef>
          </p:style>
        </p:cxnSp>
        <p:sp>
          <p:nvSpPr>
            <p:cNvPr id="219" name="Rectangle 218">
              <a:extLst>
                <a:ext uri="{FF2B5EF4-FFF2-40B4-BE49-F238E27FC236}">
                  <a16:creationId xmlns:a16="http://schemas.microsoft.com/office/drawing/2014/main" id="{FF5EE2B6-78E1-406C-CA9A-DD74AC4405CD}"/>
                </a:ext>
              </a:extLst>
            </p:cNvPr>
            <p:cNvSpPr/>
            <p:nvPr/>
          </p:nvSpPr>
          <p:spPr>
            <a:xfrm>
              <a:off x="5497079" y="1135351"/>
              <a:ext cx="1355369" cy="408376"/>
            </a:xfrm>
            <a:prstGeom prst="rect">
              <a:avLst/>
            </a:prstGeom>
            <a:solidFill>
              <a:schemeClr val="bg1"/>
            </a:solidFill>
          </p:spPr>
          <p:txBody>
            <a:bodyPr wrap="square" anchor="t" anchorCtr="0">
              <a:noAutofit/>
            </a:bodyPr>
            <a:lstStyle/>
            <a:p>
              <a:pPr algn="ctr"/>
              <a:r>
                <a:rPr lang="en-US" sz="2000" b="1">
                  <a:solidFill>
                    <a:srgbClr val="858E8D"/>
                  </a:solidFill>
                  <a:latin typeface="Century Gothic" panose="020B0502020202020204" pitchFamily="34" charset="0"/>
                </a:rPr>
                <a:t>Promoter</a:t>
              </a:r>
              <a:endParaRPr lang="en-US" sz="2000">
                <a:solidFill>
                  <a:srgbClr val="CDA349"/>
                </a:solidFill>
                <a:effectLst/>
                <a:latin typeface="Century Gothic" panose="020B0502020202020204" pitchFamily="34" charset="0"/>
              </a:endParaRPr>
            </a:p>
          </p:txBody>
        </p:sp>
        <p:sp>
          <p:nvSpPr>
            <p:cNvPr id="220" name="Rectangle 219">
              <a:extLst>
                <a:ext uri="{FF2B5EF4-FFF2-40B4-BE49-F238E27FC236}">
                  <a16:creationId xmlns:a16="http://schemas.microsoft.com/office/drawing/2014/main" id="{81BAE908-0CE5-C192-A106-7EFDF26BA055}"/>
                </a:ext>
              </a:extLst>
            </p:cNvPr>
            <p:cNvSpPr/>
            <p:nvPr/>
          </p:nvSpPr>
          <p:spPr>
            <a:xfrm>
              <a:off x="9916248" y="1362733"/>
              <a:ext cx="1176706" cy="408376"/>
            </a:xfrm>
            <a:prstGeom prst="rect">
              <a:avLst/>
            </a:prstGeom>
            <a:noFill/>
          </p:spPr>
          <p:txBody>
            <a:bodyPr wrap="square" anchor="t" anchorCtr="0">
              <a:noAutofit/>
            </a:bodyPr>
            <a:lstStyle/>
            <a:p>
              <a:pPr algn="ctr"/>
              <a:r>
                <a:rPr lang="en-US" sz="2000" b="1">
                  <a:solidFill>
                    <a:srgbClr val="833177"/>
                  </a:solidFill>
                  <a:latin typeface="Century Gothic" panose="020B0502020202020204" pitchFamily="34" charset="0"/>
                </a:rPr>
                <a:t>Sponsor</a:t>
              </a:r>
              <a:endParaRPr lang="en-US" sz="2000">
                <a:solidFill>
                  <a:srgbClr val="833177"/>
                </a:solidFill>
                <a:effectLst/>
                <a:latin typeface="Century Gothic" panose="020B0502020202020204" pitchFamily="34" charset="0"/>
              </a:endParaRPr>
            </a:p>
          </p:txBody>
        </p:sp>
        <p:pic>
          <p:nvPicPr>
            <p:cNvPr id="221" name="Graphic 220">
              <a:extLst>
                <a:ext uri="{FF2B5EF4-FFF2-40B4-BE49-F238E27FC236}">
                  <a16:creationId xmlns:a16="http://schemas.microsoft.com/office/drawing/2014/main" id="{6BC7922F-3F73-9E6E-41A8-0D0DE674FF3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79637" y="3577879"/>
              <a:ext cx="2314110" cy="856272"/>
            </a:xfrm>
            <a:prstGeom prst="rect">
              <a:avLst/>
            </a:prstGeom>
          </p:spPr>
        </p:pic>
        <p:pic>
          <p:nvPicPr>
            <p:cNvPr id="222" name="Graphic 221">
              <a:extLst>
                <a:ext uri="{FF2B5EF4-FFF2-40B4-BE49-F238E27FC236}">
                  <a16:creationId xmlns:a16="http://schemas.microsoft.com/office/drawing/2014/main" id="{8702EDBD-A708-D40E-CEEB-4BC8A1625627}"/>
                </a:ext>
              </a:extLst>
            </p:cNvPr>
            <p:cNvPicPr>
              <a:picLocks noChangeAspect="1"/>
            </p:cNvPicPr>
            <p:nvPr/>
          </p:nvPicPr>
          <p:blipFill rotWithShape="1">
            <a:blip>
              <a:extLst>
                <a:ext uri="{96DAC541-7B7A-43D3-8B79-37D633B846F1}">
                  <asvg:svgBlip xmlns:asvg="http://schemas.microsoft.com/office/drawing/2016/SVG/main" r:embed="rId4"/>
                </a:ext>
              </a:extLst>
            </a:blip>
            <a:srcRect l="831" t="9457" r="-831" b="14292"/>
            <a:stretch/>
          </p:blipFill>
          <p:spPr>
            <a:xfrm>
              <a:off x="525607" y="5143125"/>
              <a:ext cx="2468140" cy="728004"/>
            </a:xfrm>
            <a:prstGeom prst="rect">
              <a:avLst/>
            </a:prstGeom>
          </p:spPr>
        </p:pic>
        <p:pic>
          <p:nvPicPr>
            <p:cNvPr id="223" name="Graphic 222">
              <a:extLst>
                <a:ext uri="{FF2B5EF4-FFF2-40B4-BE49-F238E27FC236}">
                  <a16:creationId xmlns:a16="http://schemas.microsoft.com/office/drawing/2014/main" id="{0134A4DA-E8CE-4722-EC03-F0014EC6F2C5}"/>
                </a:ext>
              </a:extLst>
            </p:cNvPr>
            <p:cNvPicPr>
              <a:picLocks noChangeAspect="1"/>
            </p:cNvPicPr>
            <p:nvPr/>
          </p:nvPicPr>
          <p:blipFill rotWithShape="1">
            <a:blip>
              <a:extLst>
                <a:ext uri="{96DAC541-7B7A-43D3-8B79-37D633B846F1}">
                  <asvg:svgBlip xmlns:asvg="http://schemas.microsoft.com/office/drawing/2016/SVG/main" r:embed="rId5"/>
                </a:ext>
              </a:extLst>
            </a:blip>
            <a:srcRect l="10550" t="14017" r="9790" b="7411"/>
            <a:stretch/>
          </p:blipFill>
          <p:spPr>
            <a:xfrm>
              <a:off x="4910535" y="2354947"/>
              <a:ext cx="1361086" cy="536993"/>
            </a:xfrm>
            <a:prstGeom prst="rect">
              <a:avLst/>
            </a:prstGeom>
          </p:spPr>
        </p:pic>
        <p:pic>
          <p:nvPicPr>
            <p:cNvPr id="224" name="Graphic 223">
              <a:extLst>
                <a:ext uri="{FF2B5EF4-FFF2-40B4-BE49-F238E27FC236}">
                  <a16:creationId xmlns:a16="http://schemas.microsoft.com/office/drawing/2014/main" id="{164690F0-7E7D-15CB-DA2A-BFEF5AEFE432}"/>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629313" y="5850279"/>
              <a:ext cx="979956" cy="545447"/>
            </a:xfrm>
            <a:prstGeom prst="rect">
              <a:avLst/>
            </a:prstGeom>
          </p:spPr>
        </p:pic>
        <p:pic>
          <p:nvPicPr>
            <p:cNvPr id="225" name="Graphic 224">
              <a:extLst>
                <a:ext uri="{FF2B5EF4-FFF2-40B4-BE49-F238E27FC236}">
                  <a16:creationId xmlns:a16="http://schemas.microsoft.com/office/drawing/2014/main" id="{30EA8C1A-3183-5BF4-E941-74993ABFFE15}"/>
                </a:ext>
              </a:extLst>
            </p:cNvPr>
            <p:cNvPicPr>
              <a:picLocks noChangeAspect="1"/>
            </p:cNvPicPr>
            <p:nvPr/>
          </p:nvPicPr>
          <p:blipFill rotWithShape="1">
            <a:blip>
              <a:extLst>
                <a:ext uri="{96DAC541-7B7A-43D3-8B79-37D633B846F1}">
                  <asvg:svgBlip xmlns:asvg="http://schemas.microsoft.com/office/drawing/2016/SVG/main" r:embed="rId7"/>
                </a:ext>
              </a:extLst>
            </a:blip>
            <a:srcRect l="8182" t="37167" r="9660" b="37374"/>
            <a:stretch/>
          </p:blipFill>
          <p:spPr>
            <a:xfrm>
              <a:off x="6267375" y="3085221"/>
              <a:ext cx="2003229" cy="349175"/>
            </a:xfrm>
            <a:prstGeom prst="rect">
              <a:avLst/>
            </a:prstGeom>
          </p:spPr>
        </p:pic>
        <p:pic>
          <p:nvPicPr>
            <p:cNvPr id="226" name="Graphic 225">
              <a:extLst>
                <a:ext uri="{FF2B5EF4-FFF2-40B4-BE49-F238E27FC236}">
                  <a16:creationId xmlns:a16="http://schemas.microsoft.com/office/drawing/2014/main" id="{0C67CC75-3F6C-C198-3B21-E27DEB0AAE8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34434" y="4573481"/>
              <a:ext cx="1612159" cy="427154"/>
            </a:xfrm>
            <a:prstGeom prst="rect">
              <a:avLst/>
            </a:prstGeom>
          </p:spPr>
        </p:pic>
        <p:pic>
          <p:nvPicPr>
            <p:cNvPr id="227" name="Graphic 226">
              <a:extLst>
                <a:ext uri="{FF2B5EF4-FFF2-40B4-BE49-F238E27FC236}">
                  <a16:creationId xmlns:a16="http://schemas.microsoft.com/office/drawing/2014/main" id="{A646B40A-DD84-B9A9-F730-340C4061D38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786504" y="2539864"/>
              <a:ext cx="1090373" cy="296615"/>
            </a:xfrm>
            <a:prstGeom prst="rect">
              <a:avLst/>
            </a:prstGeom>
          </p:spPr>
        </p:pic>
        <p:pic>
          <p:nvPicPr>
            <p:cNvPr id="228" name="Graphic 65">
              <a:extLst>
                <a:ext uri="{FF2B5EF4-FFF2-40B4-BE49-F238E27FC236}">
                  <a16:creationId xmlns:a16="http://schemas.microsoft.com/office/drawing/2014/main" id="{15E946B3-F20D-6BA2-7680-A0701686B72D}"/>
                </a:ext>
              </a:extLst>
            </p:cNvPr>
            <p:cNvPicPr>
              <a:picLocks noChangeAspect="1"/>
            </p:cNvPicPr>
            <p:nvPr/>
          </p:nvPicPr>
          <p:blipFill>
            <a:blip r:embed="rId10"/>
            <a:srcRect/>
            <a:stretch/>
          </p:blipFill>
          <p:spPr>
            <a:xfrm>
              <a:off x="5537662" y="3918952"/>
              <a:ext cx="1129283" cy="584114"/>
            </a:xfrm>
            <a:prstGeom prst="rect">
              <a:avLst/>
            </a:prstGeom>
          </p:spPr>
        </p:pic>
        <p:pic>
          <p:nvPicPr>
            <p:cNvPr id="229" name="Graphic 228">
              <a:extLst>
                <a:ext uri="{FF2B5EF4-FFF2-40B4-BE49-F238E27FC236}">
                  <a16:creationId xmlns:a16="http://schemas.microsoft.com/office/drawing/2014/main" id="{24CA9B6B-E001-9DE4-B408-A492A17060D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310066" y="4009994"/>
              <a:ext cx="933292" cy="242656"/>
            </a:xfrm>
            <a:prstGeom prst="rect">
              <a:avLst/>
            </a:prstGeom>
          </p:spPr>
        </p:pic>
        <p:pic>
          <p:nvPicPr>
            <p:cNvPr id="230" name="Graphic 229">
              <a:extLst>
                <a:ext uri="{FF2B5EF4-FFF2-40B4-BE49-F238E27FC236}">
                  <a16:creationId xmlns:a16="http://schemas.microsoft.com/office/drawing/2014/main" id="{A363724A-BB50-C123-D86F-D15C21C77518}"/>
                </a:ext>
              </a:extLst>
            </p:cNvPr>
            <p:cNvPicPr>
              <a:picLocks noChangeAspect="1"/>
            </p:cNvPicPr>
            <p:nvPr/>
          </p:nvPicPr>
          <p:blipFill rotWithShape="1">
            <a:blip>
              <a:extLst>
                <a:ext uri="{96DAC541-7B7A-43D3-8B79-37D633B846F1}">
                  <asvg:svgBlip xmlns:asvg="http://schemas.microsoft.com/office/drawing/2016/SVG/main" r:embed="rId12"/>
                </a:ext>
              </a:extLst>
            </a:blip>
            <a:srcRect l="24086" t="34400" r="26989" b="43931"/>
            <a:stretch/>
          </p:blipFill>
          <p:spPr>
            <a:xfrm>
              <a:off x="8928837" y="4356462"/>
              <a:ext cx="1503693" cy="514631"/>
            </a:xfrm>
            <a:prstGeom prst="rect">
              <a:avLst/>
            </a:prstGeom>
          </p:spPr>
        </p:pic>
        <p:pic>
          <p:nvPicPr>
            <p:cNvPr id="231" name="Picture 230" descr="A green square with blue text&#10;&#10;Description automatically generated">
              <a:extLst>
                <a:ext uri="{FF2B5EF4-FFF2-40B4-BE49-F238E27FC236}">
                  <a16:creationId xmlns:a16="http://schemas.microsoft.com/office/drawing/2014/main" id="{3EAA07A2-5522-9D39-35D4-1353273C32FF}"/>
                </a:ext>
              </a:extLst>
            </p:cNvPr>
            <p:cNvPicPr>
              <a:picLocks noChangeAspect="1"/>
            </p:cNvPicPr>
            <p:nvPr/>
          </p:nvPicPr>
          <p:blipFill>
            <a:blip r:embed="rId13"/>
            <a:stretch>
              <a:fillRect/>
            </a:stretch>
          </p:blipFill>
          <p:spPr>
            <a:xfrm>
              <a:off x="6921241" y="4942654"/>
              <a:ext cx="1176436" cy="941150"/>
            </a:xfrm>
            <a:prstGeom prst="rect">
              <a:avLst/>
            </a:prstGeom>
          </p:spPr>
        </p:pic>
        <p:pic>
          <p:nvPicPr>
            <p:cNvPr id="232" name="Graphic 231">
              <a:extLst>
                <a:ext uri="{FF2B5EF4-FFF2-40B4-BE49-F238E27FC236}">
                  <a16:creationId xmlns:a16="http://schemas.microsoft.com/office/drawing/2014/main" id="{14329B27-B6B7-5127-B7BB-3711A46C3DD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314757" y="2480436"/>
              <a:ext cx="1119950" cy="330321"/>
            </a:xfrm>
            <a:prstGeom prst="rect">
              <a:avLst/>
            </a:prstGeom>
          </p:spPr>
        </p:pic>
        <p:pic>
          <p:nvPicPr>
            <p:cNvPr id="233" name="Graphic 232">
              <a:extLst>
                <a:ext uri="{FF2B5EF4-FFF2-40B4-BE49-F238E27FC236}">
                  <a16:creationId xmlns:a16="http://schemas.microsoft.com/office/drawing/2014/main" id="{B6ABFD76-FFA2-0782-A5A7-F55AB331BC0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519368" y="4399992"/>
              <a:ext cx="1679925" cy="466646"/>
            </a:xfrm>
            <a:prstGeom prst="rect">
              <a:avLst/>
            </a:prstGeom>
          </p:spPr>
        </p:pic>
        <p:pic>
          <p:nvPicPr>
            <p:cNvPr id="234" name="Graphic 233">
              <a:extLst>
                <a:ext uri="{FF2B5EF4-FFF2-40B4-BE49-F238E27FC236}">
                  <a16:creationId xmlns:a16="http://schemas.microsoft.com/office/drawing/2014/main" id="{BB70CE00-7579-D9E0-1537-FB238E0F079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478816" y="4583860"/>
              <a:ext cx="1743744" cy="345020"/>
            </a:xfrm>
            <a:prstGeom prst="rect">
              <a:avLst/>
            </a:prstGeom>
          </p:spPr>
        </p:pic>
        <p:pic>
          <p:nvPicPr>
            <p:cNvPr id="235" name="Graphic 234">
              <a:extLst>
                <a:ext uri="{FF2B5EF4-FFF2-40B4-BE49-F238E27FC236}">
                  <a16:creationId xmlns:a16="http://schemas.microsoft.com/office/drawing/2014/main" id="{806032EB-4E87-BFF6-3F87-7AA5563BE19D}"/>
                </a:ext>
              </a:extLst>
            </p:cNvPr>
            <p:cNvPicPr>
              <a:picLocks noChangeAspect="1"/>
            </p:cNvPicPr>
            <p:nvPr/>
          </p:nvPicPr>
          <p:blipFill>
            <a:blip>
              <a:extLst>
                <a:ext uri="{96DAC541-7B7A-43D3-8B79-37D633B846F1}">
                  <asvg:svgBlip xmlns:asvg="http://schemas.microsoft.com/office/drawing/2016/SVG/main" r:embed="rId17"/>
                </a:ext>
              </a:extLst>
            </a:blip>
            <a:srcRect t="24409" b="21134"/>
            <a:stretch>
              <a:fillRect/>
            </a:stretch>
          </p:blipFill>
          <p:spPr>
            <a:xfrm>
              <a:off x="6829254" y="3866588"/>
              <a:ext cx="1542576" cy="472519"/>
            </a:xfrm>
            <a:prstGeom prst="rect">
              <a:avLst/>
            </a:prstGeom>
          </p:spPr>
        </p:pic>
        <p:pic>
          <p:nvPicPr>
            <p:cNvPr id="236" name="Graphic 235">
              <a:extLst>
                <a:ext uri="{FF2B5EF4-FFF2-40B4-BE49-F238E27FC236}">
                  <a16:creationId xmlns:a16="http://schemas.microsoft.com/office/drawing/2014/main" id="{E91D0676-063B-7414-AF0E-636951B3901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9410522" y="5725034"/>
              <a:ext cx="508520" cy="258721"/>
            </a:xfrm>
            <a:prstGeom prst="rect">
              <a:avLst/>
            </a:prstGeom>
          </p:spPr>
        </p:pic>
        <p:pic>
          <p:nvPicPr>
            <p:cNvPr id="237" name="Graphic 236">
              <a:extLst>
                <a:ext uri="{FF2B5EF4-FFF2-40B4-BE49-F238E27FC236}">
                  <a16:creationId xmlns:a16="http://schemas.microsoft.com/office/drawing/2014/main" id="{F038B931-5E2E-993D-B179-19A9718C6B1E}"/>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4840528" y="5645385"/>
              <a:ext cx="1651550" cy="774164"/>
            </a:xfrm>
            <a:prstGeom prst="rect">
              <a:avLst/>
            </a:prstGeom>
          </p:spPr>
        </p:pic>
        <p:pic>
          <p:nvPicPr>
            <p:cNvPr id="238" name="Graphic 77">
              <a:extLst>
                <a:ext uri="{FF2B5EF4-FFF2-40B4-BE49-F238E27FC236}">
                  <a16:creationId xmlns:a16="http://schemas.microsoft.com/office/drawing/2014/main" id="{153062B2-201D-F358-EBDB-4EFE2A21994A}"/>
                </a:ext>
              </a:extLst>
            </p:cNvPr>
            <p:cNvPicPr>
              <a:picLocks noChangeAspect="1"/>
            </p:cNvPicPr>
            <p:nvPr/>
          </p:nvPicPr>
          <p:blipFill>
            <a:blip r:embed="rId20"/>
            <a:srcRect/>
            <a:stretch/>
          </p:blipFill>
          <p:spPr>
            <a:xfrm>
              <a:off x="10876956" y="3503408"/>
              <a:ext cx="877139" cy="659079"/>
            </a:xfrm>
            <a:prstGeom prst="rect">
              <a:avLst/>
            </a:prstGeom>
          </p:spPr>
        </p:pic>
        <p:pic>
          <p:nvPicPr>
            <p:cNvPr id="239" name="Graphic 238">
              <a:extLst>
                <a:ext uri="{FF2B5EF4-FFF2-40B4-BE49-F238E27FC236}">
                  <a16:creationId xmlns:a16="http://schemas.microsoft.com/office/drawing/2014/main" id="{4157E862-5BA7-E36A-B0DA-BF669736B827}"/>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9231829" y="5073661"/>
              <a:ext cx="1306608" cy="364590"/>
            </a:xfrm>
            <a:prstGeom prst="rect">
              <a:avLst/>
            </a:prstGeom>
          </p:spPr>
        </p:pic>
        <p:pic>
          <p:nvPicPr>
            <p:cNvPr id="240" name="Picture 239" descr="A red sign with white text&#10;&#10;AI-generated content may be incorrect.">
              <a:extLst>
                <a:ext uri="{FF2B5EF4-FFF2-40B4-BE49-F238E27FC236}">
                  <a16:creationId xmlns:a16="http://schemas.microsoft.com/office/drawing/2014/main" id="{F23E2DDD-D134-59E2-DA3F-F599B770B3DF}"/>
                </a:ext>
              </a:extLst>
            </p:cNvPr>
            <p:cNvPicPr>
              <a:picLocks noChangeAspect="1"/>
            </p:cNvPicPr>
            <p:nvPr/>
          </p:nvPicPr>
          <p:blipFill>
            <a:blip r:embed="rId22"/>
            <a:stretch>
              <a:fillRect/>
            </a:stretch>
          </p:blipFill>
          <p:spPr>
            <a:xfrm>
              <a:off x="6519039" y="2465461"/>
              <a:ext cx="1505192" cy="363756"/>
            </a:xfrm>
            <a:prstGeom prst="rect">
              <a:avLst/>
            </a:prstGeom>
          </p:spPr>
        </p:pic>
        <p:pic>
          <p:nvPicPr>
            <p:cNvPr id="241" name="Graphic 240">
              <a:extLst>
                <a:ext uri="{FF2B5EF4-FFF2-40B4-BE49-F238E27FC236}">
                  <a16:creationId xmlns:a16="http://schemas.microsoft.com/office/drawing/2014/main" id="{08A8C3D5-3216-9367-4FCA-65355ADFA06A}"/>
                </a:ext>
              </a:extLst>
            </p:cNvPr>
            <p:cNvPicPr>
              <a:picLocks noChangeAspect="1"/>
            </p:cNvPicPr>
            <p:nvPr/>
          </p:nvPicPr>
          <p:blipFill>
            <a:blip>
              <a:extLst>
                <a:ext uri="{96DAC541-7B7A-43D3-8B79-37D633B846F1}">
                  <asvg:svgBlip xmlns:asvg="http://schemas.microsoft.com/office/drawing/2016/SVG/main" r:embed="rId23"/>
                </a:ext>
              </a:extLst>
            </a:blip>
            <a:srcRect l="36400" t="43726" r="36791" b="42115"/>
            <a:stretch/>
          </p:blipFill>
          <p:spPr>
            <a:xfrm>
              <a:off x="4386838" y="2927526"/>
              <a:ext cx="1690546" cy="689938"/>
            </a:xfrm>
            <a:prstGeom prst="rect">
              <a:avLst/>
            </a:prstGeom>
          </p:spPr>
        </p:pic>
        <p:pic>
          <p:nvPicPr>
            <p:cNvPr id="242" name="Graphic 241">
              <a:extLst>
                <a:ext uri="{FF2B5EF4-FFF2-40B4-BE49-F238E27FC236}">
                  <a16:creationId xmlns:a16="http://schemas.microsoft.com/office/drawing/2014/main" id="{24D12A4A-DC77-F8A3-5F4C-ACFB894487C8}"/>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6717160" y="1845942"/>
              <a:ext cx="1240530" cy="413509"/>
            </a:xfrm>
            <a:prstGeom prst="rect">
              <a:avLst/>
            </a:prstGeom>
          </p:spPr>
        </p:pic>
        <p:sp>
          <p:nvSpPr>
            <p:cNvPr id="243" name="Rectangle 242">
              <a:extLst>
                <a:ext uri="{FF2B5EF4-FFF2-40B4-BE49-F238E27FC236}">
                  <a16:creationId xmlns:a16="http://schemas.microsoft.com/office/drawing/2014/main" id="{E27DBD54-7187-7974-5827-109567E38702}"/>
                </a:ext>
              </a:extLst>
            </p:cNvPr>
            <p:cNvSpPr/>
            <p:nvPr/>
          </p:nvSpPr>
          <p:spPr>
            <a:xfrm>
              <a:off x="1178428" y="3098812"/>
              <a:ext cx="1459352" cy="408376"/>
            </a:xfrm>
            <a:prstGeom prst="rect">
              <a:avLst/>
            </a:prstGeom>
            <a:solidFill>
              <a:schemeClr val="bg1"/>
            </a:solidFill>
          </p:spPr>
          <p:txBody>
            <a:bodyPr wrap="square" anchor="t" anchorCtr="0">
              <a:noAutofit/>
            </a:bodyPr>
            <a:lstStyle/>
            <a:p>
              <a:pPr algn="ctr"/>
              <a:r>
                <a:rPr lang="en-US" sz="2000" b="1">
                  <a:solidFill>
                    <a:srgbClr val="858E8D"/>
                  </a:solidFill>
                  <a:latin typeface="Century Gothic" panose="020B0502020202020204" pitchFamily="34" charset="0"/>
                </a:rPr>
                <a:t>Trailblazer</a:t>
              </a:r>
              <a:endParaRPr lang="en-US" sz="2000">
                <a:solidFill>
                  <a:srgbClr val="858E8D"/>
                </a:solidFill>
                <a:effectLst/>
                <a:latin typeface="Century Gothic" panose="020B0502020202020204" pitchFamily="34" charset="0"/>
              </a:endParaRPr>
            </a:p>
          </p:txBody>
        </p:sp>
        <p:pic>
          <p:nvPicPr>
            <p:cNvPr id="244" name="Graphic 243">
              <a:extLst>
                <a:ext uri="{FF2B5EF4-FFF2-40B4-BE49-F238E27FC236}">
                  <a16:creationId xmlns:a16="http://schemas.microsoft.com/office/drawing/2014/main" id="{548F5F6A-EA2B-1D26-A93D-AE895C12DD1F}"/>
                </a:ext>
              </a:extLst>
            </p:cNvPr>
            <p:cNvPicPr>
              <a:picLocks noChangeAspect="1"/>
            </p:cNvPicPr>
            <p:nvPr/>
          </p:nvPicPr>
          <p:blipFill>
            <a:blip>
              <a:extLst>
                <a:ext uri="{96DAC541-7B7A-43D3-8B79-37D633B846F1}">
                  <asvg:svgBlip xmlns:asvg="http://schemas.microsoft.com/office/drawing/2016/SVG/main" r:embed="rId25"/>
                </a:ext>
              </a:extLst>
            </a:blip>
            <a:srcRect/>
            <a:stretch/>
          </p:blipFill>
          <p:spPr>
            <a:xfrm>
              <a:off x="4323578" y="5192943"/>
              <a:ext cx="2393433" cy="595699"/>
            </a:xfrm>
            <a:prstGeom prst="rect">
              <a:avLst/>
            </a:prstGeom>
          </p:spPr>
        </p:pic>
        <p:pic>
          <p:nvPicPr>
            <p:cNvPr id="245" name="Picture 86">
              <a:extLst>
                <a:ext uri="{FF2B5EF4-FFF2-40B4-BE49-F238E27FC236}">
                  <a16:creationId xmlns:a16="http://schemas.microsoft.com/office/drawing/2014/main" id="{548C983C-654C-5DF8-4585-D6CB5967B1DB}"/>
                </a:ext>
              </a:extLst>
            </p:cNvPr>
            <p:cNvPicPr>
              <a:picLocks noChangeAspect="1"/>
            </p:cNvPicPr>
            <p:nvPr/>
          </p:nvPicPr>
          <p:blipFill>
            <a:blip>
              <a:extLst>
                <a:ext uri="{96DAC541-7B7A-43D3-8B79-37D633B846F1}">
                  <asvg:svgBlip xmlns:asvg="http://schemas.microsoft.com/office/drawing/2016/SVG/main" r:embed="rId26"/>
                </a:ext>
              </a:extLst>
            </a:blip>
            <a:srcRect/>
            <a:stretch/>
          </p:blipFill>
          <p:spPr>
            <a:xfrm>
              <a:off x="10914628" y="3061555"/>
              <a:ext cx="942033" cy="263856"/>
            </a:xfrm>
            <a:prstGeom prst="rect">
              <a:avLst/>
            </a:prstGeom>
          </p:spPr>
        </p:pic>
        <p:pic>
          <p:nvPicPr>
            <p:cNvPr id="246" name="Picture 245" descr="A black text on a white background&#10;&#10;AI-generated content may be incorrect.">
              <a:extLst>
                <a:ext uri="{FF2B5EF4-FFF2-40B4-BE49-F238E27FC236}">
                  <a16:creationId xmlns:a16="http://schemas.microsoft.com/office/drawing/2014/main" id="{1036DCBF-9DCA-8B0C-EA40-15AF72701539}"/>
                </a:ext>
              </a:extLst>
            </p:cNvPr>
            <p:cNvPicPr>
              <a:picLocks noChangeAspect="1"/>
            </p:cNvPicPr>
            <p:nvPr/>
          </p:nvPicPr>
          <p:blipFill>
            <a:blip r:embed="rId27"/>
            <a:stretch>
              <a:fillRect/>
            </a:stretch>
          </p:blipFill>
          <p:spPr>
            <a:xfrm>
              <a:off x="4405572" y="4602461"/>
              <a:ext cx="1771346" cy="449043"/>
            </a:xfrm>
            <a:prstGeom prst="rect">
              <a:avLst/>
            </a:prstGeom>
          </p:spPr>
        </p:pic>
        <p:grpSp>
          <p:nvGrpSpPr>
            <p:cNvPr id="247" name="Group 246">
              <a:extLst>
                <a:ext uri="{FF2B5EF4-FFF2-40B4-BE49-F238E27FC236}">
                  <a16:creationId xmlns:a16="http://schemas.microsoft.com/office/drawing/2014/main" id="{AE8D8FDE-E27D-F1DB-623E-123524A18487}"/>
                </a:ext>
              </a:extLst>
            </p:cNvPr>
            <p:cNvGrpSpPr/>
            <p:nvPr/>
          </p:nvGrpSpPr>
          <p:grpSpPr>
            <a:xfrm>
              <a:off x="8790679" y="1465741"/>
              <a:ext cx="1139886" cy="197970"/>
              <a:chOff x="8581567" y="1219547"/>
              <a:chExt cx="1116813" cy="193963"/>
            </a:xfrm>
          </p:grpSpPr>
          <p:sp>
            <p:nvSpPr>
              <p:cNvPr id="263" name="Rectangle 262">
                <a:extLst>
                  <a:ext uri="{FF2B5EF4-FFF2-40B4-BE49-F238E27FC236}">
                    <a16:creationId xmlns:a16="http://schemas.microsoft.com/office/drawing/2014/main" id="{9E42BBC0-7E3F-1C4B-F377-D2C13039552A}"/>
                  </a:ext>
                </a:extLst>
              </p:cNvPr>
              <p:cNvSpPr/>
              <p:nvPr/>
            </p:nvSpPr>
            <p:spPr>
              <a:xfrm>
                <a:off x="8581567" y="1219547"/>
                <a:ext cx="1016940" cy="193963"/>
              </a:xfrm>
              <a:prstGeom prst="rect">
                <a:avLst/>
              </a:prstGeom>
              <a:solidFill>
                <a:srgbClr val="8331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263">
                <a:extLst>
                  <a:ext uri="{FF2B5EF4-FFF2-40B4-BE49-F238E27FC236}">
                    <a16:creationId xmlns:a16="http://schemas.microsoft.com/office/drawing/2014/main" id="{A322915C-E32B-CF4C-A709-B785EF631513}"/>
                  </a:ext>
                </a:extLst>
              </p:cNvPr>
              <p:cNvSpPr>
                <a:spLocks noChangeAspect="1"/>
              </p:cNvSpPr>
              <p:nvPr/>
            </p:nvSpPr>
            <p:spPr>
              <a:xfrm>
                <a:off x="9506356" y="1220516"/>
                <a:ext cx="192024" cy="192024"/>
              </a:xfrm>
              <a:prstGeom prst="ellipse">
                <a:avLst/>
              </a:prstGeom>
              <a:solidFill>
                <a:srgbClr val="8331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8" name="Group 247">
              <a:extLst>
                <a:ext uri="{FF2B5EF4-FFF2-40B4-BE49-F238E27FC236}">
                  <a16:creationId xmlns:a16="http://schemas.microsoft.com/office/drawing/2014/main" id="{9019DDE0-2469-F4AA-A862-77B774A73F47}"/>
                </a:ext>
              </a:extLst>
            </p:cNvPr>
            <p:cNvGrpSpPr/>
            <p:nvPr/>
          </p:nvGrpSpPr>
          <p:grpSpPr>
            <a:xfrm flipH="1">
              <a:off x="11065841" y="1465967"/>
              <a:ext cx="1139886" cy="197970"/>
              <a:chOff x="8581567" y="1219547"/>
              <a:chExt cx="1116813" cy="193963"/>
            </a:xfrm>
          </p:grpSpPr>
          <p:sp>
            <p:nvSpPr>
              <p:cNvPr id="261" name="Rectangle 260">
                <a:extLst>
                  <a:ext uri="{FF2B5EF4-FFF2-40B4-BE49-F238E27FC236}">
                    <a16:creationId xmlns:a16="http://schemas.microsoft.com/office/drawing/2014/main" id="{DEE6991C-95AC-8C06-3138-B6355831844E}"/>
                  </a:ext>
                </a:extLst>
              </p:cNvPr>
              <p:cNvSpPr/>
              <p:nvPr/>
            </p:nvSpPr>
            <p:spPr>
              <a:xfrm>
                <a:off x="8581567" y="1219547"/>
                <a:ext cx="1016940" cy="193963"/>
              </a:xfrm>
              <a:prstGeom prst="rect">
                <a:avLst/>
              </a:prstGeom>
              <a:solidFill>
                <a:srgbClr val="8331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a:extLst>
                  <a:ext uri="{FF2B5EF4-FFF2-40B4-BE49-F238E27FC236}">
                    <a16:creationId xmlns:a16="http://schemas.microsoft.com/office/drawing/2014/main" id="{84C13601-02EF-E18F-4787-B97FCDAB9292}"/>
                  </a:ext>
                </a:extLst>
              </p:cNvPr>
              <p:cNvSpPr>
                <a:spLocks noChangeAspect="1"/>
              </p:cNvSpPr>
              <p:nvPr/>
            </p:nvSpPr>
            <p:spPr>
              <a:xfrm>
                <a:off x="9506356" y="1220516"/>
                <a:ext cx="192024" cy="192024"/>
              </a:xfrm>
              <a:prstGeom prst="ellipse">
                <a:avLst/>
              </a:prstGeom>
              <a:solidFill>
                <a:srgbClr val="8331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49" name="Straight Connector 248">
              <a:extLst>
                <a:ext uri="{FF2B5EF4-FFF2-40B4-BE49-F238E27FC236}">
                  <a16:creationId xmlns:a16="http://schemas.microsoft.com/office/drawing/2014/main" id="{DF387AD1-09D2-6FDC-F397-AA831688DECE}"/>
                </a:ext>
              </a:extLst>
            </p:cNvPr>
            <p:cNvCxnSpPr>
              <a:cxnSpLocks/>
            </p:cNvCxnSpPr>
            <p:nvPr/>
          </p:nvCxnSpPr>
          <p:spPr>
            <a:xfrm>
              <a:off x="8790477" y="1242673"/>
              <a:ext cx="3415250" cy="0"/>
            </a:xfrm>
            <a:prstGeom prst="line">
              <a:avLst/>
            </a:prstGeom>
            <a:ln w="31750">
              <a:solidFill>
                <a:srgbClr val="833177"/>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0E45CF89-4B6A-2D3D-F7A4-CF07CD2E6624}"/>
                </a:ext>
              </a:extLst>
            </p:cNvPr>
            <p:cNvCxnSpPr>
              <a:cxnSpLocks/>
            </p:cNvCxnSpPr>
            <p:nvPr/>
          </p:nvCxnSpPr>
          <p:spPr>
            <a:xfrm>
              <a:off x="8790477" y="6293729"/>
              <a:ext cx="3415250" cy="0"/>
            </a:xfrm>
            <a:prstGeom prst="line">
              <a:avLst/>
            </a:prstGeom>
            <a:ln w="31750">
              <a:solidFill>
                <a:srgbClr val="833177"/>
              </a:solidFill>
            </a:ln>
          </p:spPr>
          <p:style>
            <a:lnRef idx="1">
              <a:schemeClr val="accent1"/>
            </a:lnRef>
            <a:fillRef idx="0">
              <a:schemeClr val="accent1"/>
            </a:fillRef>
            <a:effectRef idx="0">
              <a:schemeClr val="accent1"/>
            </a:effectRef>
            <a:fontRef idx="minor">
              <a:schemeClr val="tx1"/>
            </a:fontRef>
          </p:style>
        </p:cxnSp>
        <p:pic>
          <p:nvPicPr>
            <p:cNvPr id="251" name="Graphic 250">
              <a:extLst>
                <a:ext uri="{FF2B5EF4-FFF2-40B4-BE49-F238E27FC236}">
                  <a16:creationId xmlns:a16="http://schemas.microsoft.com/office/drawing/2014/main" id="{37749E9A-3EF2-2379-319E-F0E563D634B0}"/>
                </a:ext>
              </a:extLst>
            </p:cNvPr>
            <p:cNvPicPr>
              <a:picLocks noChangeAspect="1"/>
            </p:cNvPicPr>
            <p:nvPr/>
          </p:nvPicPr>
          <p:blipFill>
            <a:blip>
              <a:extLst>
                <a:ext uri="{96DAC541-7B7A-43D3-8B79-37D633B846F1}">
                  <asvg:svgBlip xmlns:asvg="http://schemas.microsoft.com/office/drawing/2016/SVG/main" r:embed="rId28"/>
                </a:ext>
              </a:extLst>
            </a:blip>
            <a:srcRect/>
            <a:stretch/>
          </p:blipFill>
          <p:spPr>
            <a:xfrm>
              <a:off x="580051" y="1701493"/>
              <a:ext cx="2194512" cy="921964"/>
            </a:xfrm>
            <a:prstGeom prst="rect">
              <a:avLst/>
            </a:prstGeom>
          </p:spPr>
        </p:pic>
        <p:pic>
          <p:nvPicPr>
            <p:cNvPr id="252" name="Picture 251" descr="A black background with blue text&#10;&#10;AI-generated content may be incorrect.">
              <a:extLst>
                <a:ext uri="{FF2B5EF4-FFF2-40B4-BE49-F238E27FC236}">
                  <a16:creationId xmlns:a16="http://schemas.microsoft.com/office/drawing/2014/main" id="{11550135-2191-3DB3-9DF3-90C73691F06A}"/>
                </a:ext>
              </a:extLst>
            </p:cNvPr>
            <p:cNvPicPr>
              <a:picLocks noChangeAspect="1"/>
            </p:cNvPicPr>
            <p:nvPr/>
          </p:nvPicPr>
          <p:blipFill>
            <a:blip r:embed="rId29"/>
            <a:stretch>
              <a:fillRect/>
            </a:stretch>
          </p:blipFill>
          <p:spPr>
            <a:xfrm>
              <a:off x="4474640" y="1659647"/>
              <a:ext cx="2023474" cy="666774"/>
            </a:xfrm>
            <a:prstGeom prst="rect">
              <a:avLst/>
            </a:prstGeom>
          </p:spPr>
        </p:pic>
        <p:pic>
          <p:nvPicPr>
            <p:cNvPr id="253" name="Picture 252" descr="A black background with black text&#10;&#10;AI-generated content may be incorrect.">
              <a:extLst>
                <a:ext uri="{FF2B5EF4-FFF2-40B4-BE49-F238E27FC236}">
                  <a16:creationId xmlns:a16="http://schemas.microsoft.com/office/drawing/2014/main" id="{4FA5DF15-0015-C738-4BAC-9FE68332FF05}"/>
                </a:ext>
              </a:extLst>
            </p:cNvPr>
            <p:cNvPicPr>
              <a:picLocks noChangeAspect="1"/>
            </p:cNvPicPr>
            <p:nvPr/>
          </p:nvPicPr>
          <p:blipFill>
            <a:blip r:embed="rId30"/>
            <a:srcRect t="25594" b="27342"/>
            <a:stretch>
              <a:fillRect/>
            </a:stretch>
          </p:blipFill>
          <p:spPr>
            <a:xfrm>
              <a:off x="10697016" y="4987425"/>
              <a:ext cx="1268557" cy="597027"/>
            </a:xfrm>
            <a:prstGeom prst="rect">
              <a:avLst/>
            </a:prstGeom>
          </p:spPr>
        </p:pic>
        <p:pic>
          <p:nvPicPr>
            <p:cNvPr id="254" name="Picture 253" descr="A close-up of a logo&#10;&#10;AI-generated content may be incorrect.">
              <a:extLst>
                <a:ext uri="{FF2B5EF4-FFF2-40B4-BE49-F238E27FC236}">
                  <a16:creationId xmlns:a16="http://schemas.microsoft.com/office/drawing/2014/main" id="{009FF431-CC0F-86C5-6767-679A250B7EE4}"/>
                </a:ext>
              </a:extLst>
            </p:cNvPr>
            <p:cNvPicPr>
              <a:picLocks noChangeAspect="1"/>
            </p:cNvPicPr>
            <p:nvPr/>
          </p:nvPicPr>
          <p:blipFill>
            <a:blip r:embed="rId31"/>
            <a:stretch>
              <a:fillRect/>
            </a:stretch>
          </p:blipFill>
          <p:spPr>
            <a:xfrm>
              <a:off x="10842190" y="2004162"/>
              <a:ext cx="1100176" cy="283107"/>
            </a:xfrm>
            <a:prstGeom prst="rect">
              <a:avLst/>
            </a:prstGeom>
          </p:spPr>
        </p:pic>
        <p:pic>
          <p:nvPicPr>
            <p:cNvPr id="255" name="Graphic 254">
              <a:extLst>
                <a:ext uri="{FF2B5EF4-FFF2-40B4-BE49-F238E27FC236}">
                  <a16:creationId xmlns:a16="http://schemas.microsoft.com/office/drawing/2014/main" id="{2BC7A218-4A43-CF24-0E40-924727E9A23B}"/>
                </a:ext>
              </a:extLst>
            </p:cNvPr>
            <p:cNvPicPr>
              <a:picLocks noChangeAspect="1"/>
            </p:cNvPicPr>
            <p:nvPr/>
          </p:nvPicPr>
          <p:blipFill>
            <a:blip>
              <a:extLst>
                <a:ext uri="{96DAC541-7B7A-43D3-8B79-37D633B846F1}">
                  <asvg:svgBlip xmlns:asvg="http://schemas.microsoft.com/office/drawing/2016/SVG/main" r:embed="rId32"/>
                </a:ext>
              </a:extLst>
            </a:blip>
            <a:srcRect t="33429" b="33429"/>
            <a:stretch/>
          </p:blipFill>
          <p:spPr>
            <a:xfrm>
              <a:off x="10047432" y="5583572"/>
              <a:ext cx="1869940" cy="619743"/>
            </a:xfrm>
            <a:prstGeom prst="rect">
              <a:avLst/>
            </a:prstGeom>
          </p:spPr>
        </p:pic>
        <p:sp>
          <p:nvSpPr>
            <p:cNvPr id="256" name="Rectangle 255">
              <a:extLst>
                <a:ext uri="{FF2B5EF4-FFF2-40B4-BE49-F238E27FC236}">
                  <a16:creationId xmlns:a16="http://schemas.microsoft.com/office/drawing/2014/main" id="{0D7A7124-D27B-D7C1-3ECD-5831FB2D5AA5}"/>
                </a:ext>
              </a:extLst>
            </p:cNvPr>
            <p:cNvSpPr/>
            <p:nvPr/>
          </p:nvSpPr>
          <p:spPr>
            <a:xfrm>
              <a:off x="344860" y="1583736"/>
              <a:ext cx="3145079" cy="1220873"/>
            </a:xfrm>
            <a:prstGeom prst="rect">
              <a:avLst/>
            </a:prstGeom>
            <a:solidFill>
              <a:srgbClr val="94ABB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F0313DBA-E11B-A882-DC77-6507FD03D4EA}"/>
                </a:ext>
              </a:extLst>
            </p:cNvPr>
            <p:cNvSpPr/>
            <p:nvPr/>
          </p:nvSpPr>
          <p:spPr>
            <a:xfrm>
              <a:off x="229203" y="1314613"/>
              <a:ext cx="246428" cy="455295"/>
            </a:xfrm>
            <a:prstGeom prst="rect">
              <a:avLst/>
            </a:prstGeom>
            <a:noFill/>
          </p:spPr>
          <p:txBody>
            <a:bodyPr wrap="square" anchor="t" anchorCtr="0">
              <a:noAutofit/>
            </a:bodyPr>
            <a:lstStyle/>
            <a:p>
              <a:pPr algn="ctr"/>
              <a:r>
                <a:rPr lang="en-US" sz="2800" b="1">
                  <a:solidFill>
                    <a:srgbClr val="94ABB7"/>
                  </a:solidFill>
                  <a:latin typeface="Century Gothic" panose="020B0502020202020204" pitchFamily="34" charset="0"/>
                </a:rPr>
                <a:t>+</a:t>
              </a:r>
              <a:endParaRPr lang="en-US" sz="2800">
                <a:solidFill>
                  <a:srgbClr val="94ABB7"/>
                </a:solidFill>
                <a:effectLst/>
                <a:latin typeface="Century Gothic" panose="020B0502020202020204" pitchFamily="34" charset="0"/>
              </a:endParaRPr>
            </a:p>
          </p:txBody>
        </p:sp>
        <p:pic>
          <p:nvPicPr>
            <p:cNvPr id="258" name="Graphic 257">
              <a:extLst>
                <a:ext uri="{FF2B5EF4-FFF2-40B4-BE49-F238E27FC236}">
                  <a16:creationId xmlns:a16="http://schemas.microsoft.com/office/drawing/2014/main" id="{E7C8D3E1-1102-A547-1A02-96FF96B3EB8C}"/>
                </a:ext>
              </a:extLst>
            </p:cNvPr>
            <p:cNvPicPr>
              <a:picLocks noChangeAspect="1"/>
            </p:cNvPicPr>
            <p:nvPr/>
          </p:nvPicPr>
          <p:blipFill>
            <a:blip>
              <a:extLst>
                <a:ext uri="{96DAC541-7B7A-43D3-8B79-37D633B846F1}">
                  <asvg:svgBlip xmlns:asvg="http://schemas.microsoft.com/office/drawing/2016/SVG/main" r:embed="rId33"/>
                </a:ext>
              </a:extLst>
            </a:blip>
            <a:stretch>
              <a:fillRect/>
            </a:stretch>
          </p:blipFill>
          <p:spPr>
            <a:xfrm>
              <a:off x="8990096" y="1826884"/>
              <a:ext cx="1317856" cy="524218"/>
            </a:xfrm>
            <a:prstGeom prst="rect">
              <a:avLst/>
            </a:prstGeom>
          </p:spPr>
        </p:pic>
        <p:pic>
          <p:nvPicPr>
            <p:cNvPr id="259" name="Graphic 258">
              <a:extLst>
                <a:ext uri="{FF2B5EF4-FFF2-40B4-BE49-F238E27FC236}">
                  <a16:creationId xmlns:a16="http://schemas.microsoft.com/office/drawing/2014/main" id="{BADCB129-E71D-5D8E-01DB-674B40476A3B}"/>
                </a:ext>
              </a:extLst>
            </p:cNvPr>
            <p:cNvPicPr>
              <a:picLocks noChangeAspect="1"/>
            </p:cNvPicPr>
            <p:nvPr/>
          </p:nvPicPr>
          <p:blipFill>
            <a:blip>
              <a:extLst>
                <a:ext uri="{96DAC541-7B7A-43D3-8B79-37D633B846F1}">
                  <asvg:svgBlip xmlns:asvg="http://schemas.microsoft.com/office/drawing/2016/SVG/main" r:embed="rId34"/>
                </a:ext>
              </a:extLst>
            </a:blip>
            <a:srcRect t="31886" b="38328"/>
            <a:stretch>
              <a:fillRect/>
            </a:stretch>
          </p:blipFill>
          <p:spPr>
            <a:xfrm>
              <a:off x="9026211" y="2995151"/>
              <a:ext cx="1619454" cy="372743"/>
            </a:xfrm>
            <a:prstGeom prst="rect">
              <a:avLst/>
            </a:prstGeom>
          </p:spPr>
        </p:pic>
        <p:pic>
          <p:nvPicPr>
            <p:cNvPr id="260" name="Picture 259">
              <a:extLst>
                <a:ext uri="{FF2B5EF4-FFF2-40B4-BE49-F238E27FC236}">
                  <a16:creationId xmlns:a16="http://schemas.microsoft.com/office/drawing/2014/main" id="{7F8EE210-32D4-EB85-06C1-5601AB9A5B79}"/>
                </a:ext>
              </a:extLst>
            </p:cNvPr>
            <p:cNvPicPr>
              <a:picLocks noChangeAspect="1"/>
            </p:cNvPicPr>
            <p:nvPr/>
          </p:nvPicPr>
          <p:blipFill>
            <a:blip r:embed="rId35"/>
            <a:stretch>
              <a:fillRect/>
            </a:stretch>
          </p:blipFill>
          <p:spPr>
            <a:xfrm>
              <a:off x="9386667" y="3600197"/>
              <a:ext cx="1112013" cy="463176"/>
            </a:xfrm>
            <a:prstGeom prst="rect">
              <a:avLst/>
            </a:prstGeom>
          </p:spPr>
        </p:pic>
      </p:grpSp>
    </p:spTree>
    <p:extLst>
      <p:ext uri="{BB962C8B-B14F-4D97-AF65-F5344CB8AC3E}">
        <p14:creationId xmlns:p14="http://schemas.microsoft.com/office/powerpoint/2010/main" val="177101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D0DEE-2CEC-CB58-713E-5DBD05D2EF0D}"/>
            </a:ext>
          </a:extLst>
        </p:cNvPr>
        <p:cNvGrpSpPr/>
        <p:nvPr/>
      </p:nvGrpSpPr>
      <p:grpSpPr>
        <a:xfrm>
          <a:off x="0" y="0"/>
          <a:ext cx="0" cy="0"/>
          <a:chOff x="0" y="0"/>
          <a:chExt cx="0" cy="0"/>
        </a:xfrm>
      </p:grpSpPr>
      <p:sp>
        <p:nvSpPr>
          <p:cNvPr id="6" name="Title 27">
            <a:extLst>
              <a:ext uri="{FF2B5EF4-FFF2-40B4-BE49-F238E27FC236}">
                <a16:creationId xmlns:a16="http://schemas.microsoft.com/office/drawing/2014/main" id="{464A94AF-CA88-1E05-C7E2-BA0A1FFFC7B6}"/>
              </a:ext>
            </a:extLst>
          </p:cNvPr>
          <p:cNvSpPr txBox="1">
            <a:spLocks/>
          </p:cNvSpPr>
          <p:nvPr/>
        </p:nvSpPr>
        <p:spPr>
          <a:xfrm>
            <a:off x="9144" y="201168"/>
            <a:ext cx="9101381" cy="8202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r>
              <a:rPr lang="en-US" sz="4800">
                <a:solidFill>
                  <a:schemeClr val="bg1"/>
                </a:solidFill>
              </a:rPr>
              <a:t> Before We Leave… </a:t>
            </a:r>
          </a:p>
        </p:txBody>
      </p:sp>
      <p:cxnSp>
        <p:nvCxnSpPr>
          <p:cNvPr id="4" name="Straight Connector 3">
            <a:extLst>
              <a:ext uri="{FF2B5EF4-FFF2-40B4-BE49-F238E27FC236}">
                <a16:creationId xmlns:a16="http://schemas.microsoft.com/office/drawing/2014/main" id="{F3A78E77-DA89-1FAA-CE95-CF5F103FFDE9}"/>
              </a:ext>
            </a:extLst>
          </p:cNvPr>
          <p:cNvCxnSpPr>
            <a:cxnSpLocks/>
          </p:cNvCxnSpPr>
          <p:nvPr/>
        </p:nvCxnSpPr>
        <p:spPr>
          <a:xfrm>
            <a:off x="5462492" y="2241164"/>
            <a:ext cx="0" cy="3139049"/>
          </a:xfrm>
          <a:prstGeom prst="line">
            <a:avLst/>
          </a:prstGeom>
          <a:ln w="25400" cap="rnd">
            <a:solidFill>
              <a:srgbClr val="BD434F"/>
            </a:solidFill>
            <a:round/>
          </a:ln>
        </p:spPr>
        <p:style>
          <a:lnRef idx="1">
            <a:schemeClr val="accent1"/>
          </a:lnRef>
          <a:fillRef idx="0">
            <a:schemeClr val="accent1"/>
          </a:fillRef>
          <a:effectRef idx="0">
            <a:schemeClr val="accent1"/>
          </a:effectRef>
          <a:fontRef idx="minor">
            <a:schemeClr val="tx1"/>
          </a:fontRef>
        </p:style>
      </p:cxnSp>
      <p:sp>
        <p:nvSpPr>
          <p:cNvPr id="8" name="Title 27">
            <a:extLst>
              <a:ext uri="{FF2B5EF4-FFF2-40B4-BE49-F238E27FC236}">
                <a16:creationId xmlns:a16="http://schemas.microsoft.com/office/drawing/2014/main" id="{250A4F3E-63DC-19A1-11E1-BAB8CD50A622}"/>
              </a:ext>
            </a:extLst>
          </p:cNvPr>
          <p:cNvSpPr txBox="1">
            <a:spLocks/>
          </p:cNvSpPr>
          <p:nvPr/>
        </p:nvSpPr>
        <p:spPr>
          <a:xfrm>
            <a:off x="789561" y="2454283"/>
            <a:ext cx="4267426" cy="1356406"/>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4400" kern="1200">
                <a:solidFill>
                  <a:srgbClr val="64544F"/>
                </a:solidFill>
                <a:latin typeface="Century Gothic" panose="020B0502020202020204" pitchFamily="34" charset="0"/>
                <a:ea typeface="+mj-ea"/>
                <a:cs typeface="+mj-cs"/>
              </a:defRPr>
            </a:lvl1pPr>
          </a:lstStyle>
          <a:p>
            <a:r>
              <a:rPr lang="en-US" sz="4000" b="1">
                <a:solidFill>
                  <a:srgbClr val="48423C"/>
                </a:solidFill>
              </a:rPr>
              <a:t>Rate this session in the app!</a:t>
            </a:r>
          </a:p>
        </p:txBody>
      </p:sp>
      <p:sp>
        <p:nvSpPr>
          <p:cNvPr id="9" name="Title 27">
            <a:extLst>
              <a:ext uri="{FF2B5EF4-FFF2-40B4-BE49-F238E27FC236}">
                <a16:creationId xmlns:a16="http://schemas.microsoft.com/office/drawing/2014/main" id="{16F3576C-A227-066D-E9E3-6B3D5C259920}"/>
              </a:ext>
            </a:extLst>
          </p:cNvPr>
          <p:cNvSpPr txBox="1">
            <a:spLocks/>
          </p:cNvSpPr>
          <p:nvPr/>
        </p:nvSpPr>
        <p:spPr>
          <a:xfrm>
            <a:off x="5829939" y="2454283"/>
            <a:ext cx="5486399" cy="619494"/>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4400" kern="1200">
                <a:solidFill>
                  <a:srgbClr val="64544F"/>
                </a:solidFill>
                <a:latin typeface="Century Gothic" panose="020B0502020202020204" pitchFamily="34" charset="0"/>
                <a:ea typeface="+mj-ea"/>
                <a:cs typeface="+mj-cs"/>
              </a:defRPr>
            </a:lvl1pPr>
          </a:lstStyle>
          <a:p>
            <a:r>
              <a:rPr lang="en-US" sz="4000" b="1">
                <a:solidFill>
                  <a:srgbClr val="48423C"/>
                </a:solidFill>
              </a:rPr>
              <a:t>Coming up:</a:t>
            </a:r>
          </a:p>
        </p:txBody>
      </p:sp>
      <p:sp>
        <p:nvSpPr>
          <p:cNvPr id="10" name="Title 27">
            <a:extLst>
              <a:ext uri="{FF2B5EF4-FFF2-40B4-BE49-F238E27FC236}">
                <a16:creationId xmlns:a16="http://schemas.microsoft.com/office/drawing/2014/main" id="{0C7567A9-2579-53B0-BBB4-20538FE84F7B}"/>
              </a:ext>
            </a:extLst>
          </p:cNvPr>
          <p:cNvSpPr txBox="1">
            <a:spLocks/>
          </p:cNvSpPr>
          <p:nvPr/>
        </p:nvSpPr>
        <p:spPr>
          <a:xfrm>
            <a:off x="5829939" y="3196869"/>
            <a:ext cx="5486400" cy="1200329"/>
          </a:xfrm>
          <a:prstGeom prst="rect">
            <a:avLst/>
          </a:prstGeom>
        </p:spPr>
        <p:txBody>
          <a:bodyPr vert="horz" lIns="91440" tIns="45720" rIns="91440" bIns="45720" rtlCol="0" anchor="t" anchorCtr="0">
            <a:spAutoFit/>
          </a:bodyPr>
          <a:lstStyle>
            <a:lvl1pPr algn="ctr" defTabSz="914400" rtl="0" eaLnBrk="1" latinLnBrk="0" hangingPunct="1">
              <a:lnSpc>
                <a:spcPct val="90000"/>
              </a:lnSpc>
              <a:spcBef>
                <a:spcPct val="0"/>
              </a:spcBef>
              <a:buNone/>
              <a:defRPr sz="4400" kern="1200">
                <a:solidFill>
                  <a:srgbClr val="64544F"/>
                </a:solidFill>
                <a:latin typeface="Century Gothic" panose="020B0502020202020204" pitchFamily="34" charset="0"/>
                <a:ea typeface="+mj-ea"/>
                <a:cs typeface="+mj-cs"/>
              </a:defRPr>
            </a:lvl1pPr>
          </a:lstStyle>
          <a:p>
            <a:r>
              <a:rPr lang="en-US" sz="4000">
                <a:solidFill>
                  <a:srgbClr val="48423C"/>
                </a:solidFill>
              </a:rPr>
              <a:t>[Insert next session title here]</a:t>
            </a:r>
          </a:p>
        </p:txBody>
      </p:sp>
      <p:pic>
        <p:nvPicPr>
          <p:cNvPr id="11" name="Graphic 10" descr="Smart Phone with solid fill">
            <a:extLst>
              <a:ext uri="{FF2B5EF4-FFF2-40B4-BE49-F238E27FC236}">
                <a16:creationId xmlns:a16="http://schemas.microsoft.com/office/drawing/2014/main" id="{4262A581-56FB-C708-23A3-7A3334DCFE8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76166" y="3812256"/>
            <a:ext cx="1494215" cy="1494215"/>
          </a:xfrm>
          <a:prstGeom prst="rect">
            <a:avLst/>
          </a:prstGeom>
        </p:spPr>
      </p:pic>
    </p:spTree>
    <p:extLst>
      <p:ext uri="{BB962C8B-B14F-4D97-AF65-F5344CB8AC3E}">
        <p14:creationId xmlns:p14="http://schemas.microsoft.com/office/powerpoint/2010/main" val="3624758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94C99F9F-DF02-2854-0DF1-8B7DAFB416E1}"/>
              </a:ext>
            </a:extLst>
          </p:cNvPr>
          <p:cNvSpPr txBox="1"/>
          <p:nvPr/>
        </p:nvSpPr>
        <p:spPr>
          <a:xfrm>
            <a:off x="2547969" y="1693742"/>
            <a:ext cx="7096059" cy="1112789"/>
          </a:xfrm>
          <a:prstGeom prst="rect">
            <a:avLst/>
          </a:prstGeom>
          <a:noFill/>
        </p:spPr>
        <p:txBody>
          <a:bodyPr wrap="square" rtlCol="0" anchor="t">
            <a:noAutofit/>
          </a:bodyPr>
          <a:lstStyle/>
          <a:p>
            <a:pPr algn="ctr" defTabSz="1219170">
              <a:lnSpc>
                <a:spcPct val="80000"/>
              </a:lnSpc>
              <a:defRPr/>
            </a:pPr>
            <a:r>
              <a:rPr lang="en-US" sz="8800" b="1">
                <a:solidFill>
                  <a:srgbClr val="833177"/>
                </a:solidFill>
                <a:latin typeface="Century Gothic" panose="020B0502020202020204" pitchFamily="34" charset="0"/>
              </a:rPr>
              <a:t>Thank you!</a:t>
            </a:r>
          </a:p>
        </p:txBody>
      </p:sp>
      <p:sp>
        <p:nvSpPr>
          <p:cNvPr id="18" name="Rectangle 17">
            <a:extLst>
              <a:ext uri="{FF2B5EF4-FFF2-40B4-BE49-F238E27FC236}">
                <a16:creationId xmlns:a16="http://schemas.microsoft.com/office/drawing/2014/main" id="{69837C52-C71F-FC02-6589-A03F266313E0}"/>
              </a:ext>
            </a:extLst>
          </p:cNvPr>
          <p:cNvSpPr/>
          <p:nvPr/>
        </p:nvSpPr>
        <p:spPr>
          <a:xfrm>
            <a:off x="5715687" y="3387391"/>
            <a:ext cx="5875794" cy="892552"/>
          </a:xfrm>
          <a:prstGeom prst="rect">
            <a:avLst/>
          </a:prstGeom>
        </p:spPr>
        <p:txBody>
          <a:bodyPr wrap="square" anchor="b">
            <a:spAutoFit/>
          </a:bodyPr>
          <a:lstStyle/>
          <a:p>
            <a:pPr defTabSz="1219170">
              <a:defRPr/>
            </a:pPr>
            <a:r>
              <a:rPr lang="en-US" sz="2800" b="1">
                <a:solidFill>
                  <a:srgbClr val="48423C"/>
                </a:solidFill>
                <a:latin typeface="Century Gothic" panose="020B0502020202020204" pitchFamily="34" charset="0"/>
              </a:rPr>
              <a:t>Name</a:t>
            </a:r>
            <a:endParaRPr lang="en-US" sz="2800">
              <a:solidFill>
                <a:srgbClr val="48423C"/>
              </a:solidFill>
              <a:latin typeface="Century Gothic" panose="020B0502020202020204" pitchFamily="34" charset="0"/>
            </a:endParaRPr>
          </a:p>
          <a:p>
            <a:pPr defTabSz="1219170">
              <a:defRPr/>
            </a:pPr>
            <a:r>
              <a:rPr lang="en-US" sz="2400" err="1">
                <a:solidFill>
                  <a:srgbClr val="48423C"/>
                </a:solidFill>
                <a:latin typeface="Century Gothic" panose="020B0502020202020204" pitchFamily="34" charset="0"/>
              </a:rPr>
              <a:t>name@ecs.org</a:t>
            </a:r>
            <a:endParaRPr lang="en-US" sz="2400">
              <a:solidFill>
                <a:srgbClr val="48423C"/>
              </a:solidFill>
              <a:latin typeface="Century Gothic" panose="020B0502020202020204" pitchFamily="34" charset="0"/>
            </a:endParaRPr>
          </a:p>
        </p:txBody>
      </p:sp>
    </p:spTree>
    <p:extLst>
      <p:ext uri="{BB962C8B-B14F-4D97-AF65-F5344CB8AC3E}">
        <p14:creationId xmlns:p14="http://schemas.microsoft.com/office/powerpoint/2010/main" val="246697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F PPT Master Template" id="{6DCE0266-5AC5-9642-8A34-CF3DB0DFC2CE}" vid="{9A2C7E31-8C9C-3B4E-9347-7433901A9978}"/>
    </a:ext>
  </a:extLst>
</a:theme>
</file>

<file path=ppt/theme/theme2.xml><?xml version="1.0" encoding="utf-8"?>
<a:theme xmlns:a="http://schemas.openxmlformats.org/drawingml/2006/main" name="4_Custom Design">
  <a:themeElements>
    <a:clrScheme name="Purple Hyperlink">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8E297A"/>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5C073876E1ED44A82626631FD17705" ma:contentTypeVersion="19" ma:contentTypeDescription="Create a new document." ma:contentTypeScope="" ma:versionID="0a1b973e1f41f756a5af1e1bcc40a23a">
  <xsd:schema xmlns:xsd="http://www.w3.org/2001/XMLSchema" xmlns:xs="http://www.w3.org/2001/XMLSchema" xmlns:p="http://schemas.microsoft.com/office/2006/metadata/properties" xmlns:ns2="d3468249-ce41-439d-9e41-59e0ce384dde" xmlns:ns3="7c787bb1-d580-469a-8e1f-140a613698ac" targetNamespace="http://schemas.microsoft.com/office/2006/metadata/properties" ma:root="true" ma:fieldsID="8cffa4a233de1c07e7a7b1deed7d72a7" ns2:_="" ns3:_="">
    <xsd:import namespace="d3468249-ce41-439d-9e41-59e0ce384dde"/>
    <xsd:import namespace="7c787bb1-d580-469a-8e1f-140a613698a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468249-ce41-439d-9e41-59e0ce384d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62d0193-0251-49a9-aa9f-3217a29ae149}" ma:internalName="TaxCatchAll" ma:showField="CatchAllData" ma:web="d3468249-ce41-439d-9e41-59e0ce384d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c787bb1-d580-469a-8e1f-140a613698a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6b16078-8cac-4d23-8a48-5b4498058fc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3468249-ce41-439d-9e41-59e0ce384dde" xsi:nil="true"/>
    <lcf76f155ced4ddcb4097134ff3c332f xmlns="7c787bb1-d580-469a-8e1f-140a613698a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2DB10C-FFE3-4657-A850-D69223450995}">
  <ds:schemaRefs>
    <ds:schemaRef ds:uri="7c787bb1-d580-469a-8e1f-140a613698ac"/>
    <ds:schemaRef ds:uri="d3468249-ce41-439d-9e41-59e0ce384d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3A56A4C-4812-4A51-9DB9-0D49478699CC}">
  <ds:schemaRefs>
    <ds:schemaRef ds:uri="7c787bb1-d580-469a-8e1f-140a613698ac"/>
    <ds:schemaRef ds:uri="d3468249-ce41-439d-9e41-59e0ce384dd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9C41D7E-AB57-4A50-BEF0-48B5D80060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12</Slides>
  <Notes>10</Notes>
  <HiddenSlides>0</HiddenSlide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Office Theme</vt:lpstr>
      <vt:lpstr>4_Custom Design</vt:lpstr>
      <vt:lpstr>9_Custom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[Insert Speakers’ Slides Here]</vt:lpstr>
      <vt:lpstr>PowerPoint Presentation</vt:lpstr>
      <vt:lpstr>Thank you for your support!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Insert Title of this Session Here]</dc:title>
  <dc:creator>Shannon Fluckey</dc:creator>
  <cp:revision>1</cp:revision>
  <dcterms:created xsi:type="dcterms:W3CDTF">2024-03-25T13:56:53Z</dcterms:created>
  <dcterms:modified xsi:type="dcterms:W3CDTF">2026-05-20T18:00:36Z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0x0101009D5C073876E1ED44A82626631FD17705</vt:lpwstr>
  </property>
</Properties>
</file>